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48"/>
  </p:notesMasterIdLst>
  <p:sldIdLst>
    <p:sldId id="256" r:id="rId3"/>
    <p:sldId id="302"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Lst>
  <p:sldSz cx="9144000" cy="5143500" type="screen16x9"/>
  <p:notesSz cx="6858000" cy="9144000"/>
  <p:embeddedFontLst>
    <p:embeddedFont>
      <p:font typeface="Amatic SC" panose="00000500000000000000" pitchFamily="2" charset="-79"/>
      <p:regular r:id="rId49"/>
      <p:bold r:id="rId50"/>
    </p:embeddedFont>
    <p:embeddedFont>
      <p:font typeface="B Nazanin" panose="00000400000000000000" pitchFamily="2" charset="-78"/>
      <p:regular r:id="rId51"/>
      <p:bold r:id="rId52"/>
    </p:embeddedFont>
    <p:embeddedFont>
      <p:font typeface="Fira Code" panose="020B0809050000020004" pitchFamily="49" charset="0"/>
      <p:regular r:id="rId53"/>
      <p:bold r:id="rId54"/>
    </p:embeddedFont>
    <p:embeddedFont>
      <p:font typeface="Lalezar" panose="00000500000000000000" pitchFamily="2" charset="-78"/>
      <p:regular r:id="rId55"/>
    </p:embeddedFont>
    <p:embeddedFont>
      <p:font typeface="Montserrat" panose="00000500000000000000" pitchFamily="2" charset="0"/>
      <p:regular r:id="rId56"/>
      <p:bold r:id="rId57"/>
      <p:italic r:id="rId58"/>
      <p:boldItalic r:id="rId59"/>
    </p:embeddedFont>
    <p:embeddedFont>
      <p:font typeface="Proxima Nova" panose="020B0604020202020204" charset="0"/>
      <p:regular r:id="rId60"/>
      <p:bold r:id="rId61"/>
      <p:italic r:id="rId62"/>
      <p:boldItalic r:id="rId63"/>
    </p:embeddedFont>
    <p:embeddedFont>
      <p:font typeface="Proxima Nova Semibold" panose="020B0604020202020204" charset="0"/>
      <p:regular r:id="rId64"/>
      <p:bold r:id="rId65"/>
      <p:boldItalic r:id="rId66"/>
    </p:embeddedFont>
    <p:embeddedFont>
      <p:font typeface="Roboto Medium" panose="02000000000000000000" pitchFamily="2" charset="0"/>
      <p:regular r:id="rId67"/>
      <p:bold r:id="rId68"/>
      <p:italic r:id="rId69"/>
      <p:boldItalic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5060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BEAB1D1-4E42-4361-B4FD-13862715D387}">
  <a:tblStyle styleId="{4BEAB1D1-4E42-4361-B4FD-13862715D38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7" d="100"/>
          <a:sy n="97" d="100"/>
        </p:scale>
        <p:origin x="40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5.fntdata"/><Relationship Id="rId68" Type="http://schemas.openxmlformats.org/officeDocument/2006/relationships/font" Target="fonts/font20.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5.fntdata"/><Relationship Id="rId58" Type="http://schemas.openxmlformats.org/officeDocument/2006/relationships/font" Target="fonts/font10.fntdata"/><Relationship Id="rId66" Type="http://schemas.openxmlformats.org/officeDocument/2006/relationships/font" Target="fonts/font18.fntdata"/><Relationship Id="rId74"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13.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font" Target="fonts/font16.fntdata"/><Relationship Id="rId69" Type="http://schemas.openxmlformats.org/officeDocument/2006/relationships/font" Target="fonts/font21.fntdata"/><Relationship Id="rId8" Type="http://schemas.openxmlformats.org/officeDocument/2006/relationships/slide" Target="slides/slide6.xml"/><Relationship Id="rId51" Type="http://schemas.openxmlformats.org/officeDocument/2006/relationships/font" Target="fonts/font3.fntdata"/><Relationship Id="rId72"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1.fntdata"/><Relationship Id="rId67" Type="http://schemas.openxmlformats.org/officeDocument/2006/relationships/font" Target="fonts/font1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6.fntdata"/><Relationship Id="rId62" Type="http://schemas.openxmlformats.org/officeDocument/2006/relationships/font" Target="fonts/font14.fntdata"/><Relationship Id="rId70"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fntdata"/><Relationship Id="rId57" Type="http://schemas.openxmlformats.org/officeDocument/2006/relationships/font" Target="fonts/font9.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font" Target="fonts/font17.fntdata"/><Relationship Id="rId73"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2.fntdata"/><Relationship Id="rId55" Type="http://schemas.openxmlformats.org/officeDocument/2006/relationships/font" Target="fonts/font7.fntdata"/><Relationship Id="rId7" Type="http://schemas.openxmlformats.org/officeDocument/2006/relationships/slide" Target="slides/slide5.xml"/><Relationship Id="rId71" Type="http://schemas.openxmlformats.org/officeDocument/2006/relationships/presProps" Target="presProps.xml"/></Relationships>
</file>

<file path=ppt/media/image1.png>
</file>

<file path=ppt/media/image10.gif>
</file>

<file path=ppt/media/image11.gif>
</file>

<file path=ppt/media/image12.png>
</file>

<file path=ppt/media/image2.png>
</file>

<file path=ppt/media/image3.jpg>
</file>

<file path=ppt/media/image4.png>
</file>

<file path=ppt/media/image5.jpg>
</file>

<file path=ppt/media/image6.pn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e7b513348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e7b513348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e7f9c668d6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e7f9c668d6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
        <p:cNvGrpSpPr/>
        <p:nvPr/>
      </p:nvGrpSpPr>
      <p:grpSpPr>
        <a:xfrm>
          <a:off x="0" y="0"/>
          <a:ext cx="0" cy="0"/>
          <a:chOff x="0" y="0"/>
          <a:chExt cx="0" cy="0"/>
        </a:xfrm>
      </p:grpSpPr>
      <p:sp>
        <p:nvSpPr>
          <p:cNvPr id="709" name="Google Shape;709;ge7f9c668d6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 name="Google Shape;710;ge7f9c668d6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e7f9c668d6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0" name="Google Shape;780;ge7f9c668d6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ge7f9c668d6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6" name="Google Shape;796;ge7f9c668d6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e7b3cc9d3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e7b3cc9d3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e7f9c668d6_0_10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 name="Google Shape;819;ge7f9c668d6_0_1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ge7f9c668d6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 name="Google Shape;829;ge7f9c668d6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
        <p:cNvGrpSpPr/>
        <p:nvPr/>
      </p:nvGrpSpPr>
      <p:grpSpPr>
        <a:xfrm>
          <a:off x="0" y="0"/>
          <a:ext cx="0" cy="0"/>
          <a:chOff x="0" y="0"/>
          <a:chExt cx="0" cy="0"/>
        </a:xfrm>
      </p:grpSpPr>
      <p:sp>
        <p:nvSpPr>
          <p:cNvPr id="849" name="Google Shape;849;ge7f9c668d6_0_1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0" name="Google Shape;850;ge7f9c668d6_0_1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Google Shape;862;ge7f9c668d6_0_1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e7f9c668d6_0_1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e916184070_0_18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e916184070_0_18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a:extLst>
            <a:ext uri="{FF2B5EF4-FFF2-40B4-BE49-F238E27FC236}">
              <a16:creationId xmlns:a16="http://schemas.microsoft.com/office/drawing/2014/main" id="{64F14AAE-DAFD-4678-933F-29E24F58F309}"/>
            </a:ext>
          </a:extLst>
        </p:cNvPr>
        <p:cNvGrpSpPr/>
        <p:nvPr/>
      </p:nvGrpSpPr>
      <p:grpSpPr>
        <a:xfrm>
          <a:off x="0" y="0"/>
          <a:ext cx="0" cy="0"/>
          <a:chOff x="0" y="0"/>
          <a:chExt cx="0" cy="0"/>
        </a:xfrm>
      </p:grpSpPr>
      <p:sp>
        <p:nvSpPr>
          <p:cNvPr id="455" name="Google Shape;455;ge7b5133482_0_0:notes">
            <a:extLst>
              <a:ext uri="{FF2B5EF4-FFF2-40B4-BE49-F238E27FC236}">
                <a16:creationId xmlns:a16="http://schemas.microsoft.com/office/drawing/2014/main" id="{AE8AC989-3FD8-D00D-4618-E64596290BC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e7b5133482_0_0:notes">
            <a:extLst>
              <a:ext uri="{FF2B5EF4-FFF2-40B4-BE49-F238E27FC236}">
                <a16:creationId xmlns:a16="http://schemas.microsoft.com/office/drawing/2014/main" id="{15C52449-B22E-9729-3BCA-E14FB2775A5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506922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
        <p:cNvGrpSpPr/>
        <p:nvPr/>
      </p:nvGrpSpPr>
      <p:grpSpPr>
        <a:xfrm>
          <a:off x="0" y="0"/>
          <a:ext cx="0" cy="0"/>
          <a:chOff x="0" y="0"/>
          <a:chExt cx="0" cy="0"/>
        </a:xfrm>
      </p:grpSpPr>
      <p:sp>
        <p:nvSpPr>
          <p:cNvPr id="883" name="Google Shape;883;ge7f9c668d6_0_10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 name="Google Shape;884;ge7f9c668d6_0_10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3"/>
        <p:cNvGrpSpPr/>
        <p:nvPr/>
      </p:nvGrpSpPr>
      <p:grpSpPr>
        <a:xfrm>
          <a:off x="0" y="0"/>
          <a:ext cx="0" cy="0"/>
          <a:chOff x="0" y="0"/>
          <a:chExt cx="0" cy="0"/>
        </a:xfrm>
      </p:grpSpPr>
      <p:sp>
        <p:nvSpPr>
          <p:cNvPr id="2474" name="Google Shape;2474;ge7f9c668d6_0_10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5" name="Google Shape;2475;ge7f9c668d6_0_10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5"/>
        <p:cNvGrpSpPr/>
        <p:nvPr/>
      </p:nvGrpSpPr>
      <p:grpSpPr>
        <a:xfrm>
          <a:off x="0" y="0"/>
          <a:ext cx="0" cy="0"/>
          <a:chOff x="0" y="0"/>
          <a:chExt cx="0" cy="0"/>
        </a:xfrm>
      </p:grpSpPr>
      <p:sp>
        <p:nvSpPr>
          <p:cNvPr id="2496" name="Google Shape;2496;ge7f9c668d6_0_10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7" name="Google Shape;2497;ge7f9c668d6_0_10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8"/>
        <p:cNvGrpSpPr/>
        <p:nvPr/>
      </p:nvGrpSpPr>
      <p:grpSpPr>
        <a:xfrm>
          <a:off x="0" y="0"/>
          <a:ext cx="0" cy="0"/>
          <a:chOff x="0" y="0"/>
          <a:chExt cx="0" cy="0"/>
        </a:xfrm>
      </p:grpSpPr>
      <p:sp>
        <p:nvSpPr>
          <p:cNvPr id="2519" name="Google Shape;2519;ge7f9c668d6_0_10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0" name="Google Shape;2520;ge7f9c668d6_0_10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0"/>
        <p:cNvGrpSpPr/>
        <p:nvPr/>
      </p:nvGrpSpPr>
      <p:grpSpPr>
        <a:xfrm>
          <a:off x="0" y="0"/>
          <a:ext cx="0" cy="0"/>
          <a:chOff x="0" y="0"/>
          <a:chExt cx="0" cy="0"/>
        </a:xfrm>
      </p:grpSpPr>
      <p:sp>
        <p:nvSpPr>
          <p:cNvPr id="2541" name="Google Shape;2541;ge7b3cc9d39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2" name="Google Shape;2542;ge7b3cc9d3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6"/>
        <p:cNvGrpSpPr/>
        <p:nvPr/>
      </p:nvGrpSpPr>
      <p:grpSpPr>
        <a:xfrm>
          <a:off x="0" y="0"/>
          <a:ext cx="0" cy="0"/>
          <a:chOff x="0" y="0"/>
          <a:chExt cx="0" cy="0"/>
        </a:xfrm>
      </p:grpSpPr>
      <p:sp>
        <p:nvSpPr>
          <p:cNvPr id="2577" name="Google Shape;2577;ge7f9c668d6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8" name="Google Shape;2578;ge7f9c668d6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1"/>
        <p:cNvGrpSpPr/>
        <p:nvPr/>
      </p:nvGrpSpPr>
      <p:grpSpPr>
        <a:xfrm>
          <a:off x="0" y="0"/>
          <a:ext cx="0" cy="0"/>
          <a:chOff x="0" y="0"/>
          <a:chExt cx="0" cy="0"/>
        </a:xfrm>
      </p:grpSpPr>
      <p:sp>
        <p:nvSpPr>
          <p:cNvPr id="3112" name="Google Shape;3112;ge6b9cfce84_3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3" name="Google Shape;3113;ge6b9cfce84_3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4"/>
        <p:cNvGrpSpPr/>
        <p:nvPr/>
      </p:nvGrpSpPr>
      <p:grpSpPr>
        <a:xfrm>
          <a:off x="0" y="0"/>
          <a:ext cx="0" cy="0"/>
          <a:chOff x="0" y="0"/>
          <a:chExt cx="0" cy="0"/>
        </a:xfrm>
      </p:grpSpPr>
      <p:sp>
        <p:nvSpPr>
          <p:cNvPr id="3125" name="Google Shape;3125;ge6b9cfce84_3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6" name="Google Shape;3126;ge6b9cfce84_3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7"/>
        <p:cNvGrpSpPr/>
        <p:nvPr/>
      </p:nvGrpSpPr>
      <p:grpSpPr>
        <a:xfrm>
          <a:off x="0" y="0"/>
          <a:ext cx="0" cy="0"/>
          <a:chOff x="0" y="0"/>
          <a:chExt cx="0" cy="0"/>
        </a:xfrm>
      </p:grpSpPr>
      <p:sp>
        <p:nvSpPr>
          <p:cNvPr id="3138" name="Google Shape;3138;ge916184070_4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9" name="Google Shape;3139;ge916184070_4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4"/>
        <p:cNvGrpSpPr/>
        <p:nvPr/>
      </p:nvGrpSpPr>
      <p:grpSpPr>
        <a:xfrm>
          <a:off x="0" y="0"/>
          <a:ext cx="0" cy="0"/>
          <a:chOff x="0" y="0"/>
          <a:chExt cx="0" cy="0"/>
        </a:xfrm>
      </p:grpSpPr>
      <p:sp>
        <p:nvSpPr>
          <p:cNvPr id="3145" name="Google Shape;3145;ge916184070_4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6" name="Google Shape;3146;ge916184070_4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e7f9c668d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e7f9c668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1"/>
        <p:cNvGrpSpPr/>
        <p:nvPr/>
      </p:nvGrpSpPr>
      <p:grpSpPr>
        <a:xfrm>
          <a:off x="0" y="0"/>
          <a:ext cx="0" cy="0"/>
          <a:chOff x="0" y="0"/>
          <a:chExt cx="0" cy="0"/>
        </a:xfrm>
      </p:grpSpPr>
      <p:sp>
        <p:nvSpPr>
          <p:cNvPr id="3152" name="Google Shape;3152;ge916184070_4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3" name="Google Shape;3153;ge916184070_4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8"/>
        <p:cNvGrpSpPr/>
        <p:nvPr/>
      </p:nvGrpSpPr>
      <p:grpSpPr>
        <a:xfrm>
          <a:off x="0" y="0"/>
          <a:ext cx="0" cy="0"/>
          <a:chOff x="0" y="0"/>
          <a:chExt cx="0" cy="0"/>
        </a:xfrm>
      </p:grpSpPr>
      <p:sp>
        <p:nvSpPr>
          <p:cNvPr id="3179" name="Google Shape;3179;ge916184070_4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0" name="Google Shape;3180;ge916184070_4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4"/>
        <p:cNvGrpSpPr/>
        <p:nvPr/>
      </p:nvGrpSpPr>
      <p:grpSpPr>
        <a:xfrm>
          <a:off x="0" y="0"/>
          <a:ext cx="0" cy="0"/>
          <a:chOff x="0" y="0"/>
          <a:chExt cx="0" cy="0"/>
        </a:xfrm>
      </p:grpSpPr>
      <p:sp>
        <p:nvSpPr>
          <p:cNvPr id="3195" name="Google Shape;3195;ge916184070_4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6" name="Google Shape;3196;ge916184070_4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1"/>
        <p:cNvGrpSpPr/>
        <p:nvPr/>
      </p:nvGrpSpPr>
      <p:grpSpPr>
        <a:xfrm>
          <a:off x="0" y="0"/>
          <a:ext cx="0" cy="0"/>
          <a:chOff x="0" y="0"/>
          <a:chExt cx="0" cy="0"/>
        </a:xfrm>
      </p:grpSpPr>
      <p:sp>
        <p:nvSpPr>
          <p:cNvPr id="3532" name="Google Shape;3532;ge916184070_4_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3" name="Google Shape;3533;ge916184070_4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31"/>
        <p:cNvGrpSpPr/>
        <p:nvPr/>
      </p:nvGrpSpPr>
      <p:grpSpPr>
        <a:xfrm>
          <a:off x="0" y="0"/>
          <a:ext cx="0" cy="0"/>
          <a:chOff x="0" y="0"/>
          <a:chExt cx="0" cy="0"/>
        </a:xfrm>
      </p:grpSpPr>
      <p:sp>
        <p:nvSpPr>
          <p:cNvPr id="10032" name="Google Shape;10032;ge916184070_4_6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33" name="Google Shape;10033;ge916184070_4_6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8"/>
        <p:cNvGrpSpPr/>
        <p:nvPr/>
      </p:nvGrpSpPr>
      <p:grpSpPr>
        <a:xfrm>
          <a:off x="0" y="0"/>
          <a:ext cx="0" cy="0"/>
          <a:chOff x="0" y="0"/>
          <a:chExt cx="0" cy="0"/>
        </a:xfrm>
      </p:grpSpPr>
      <p:sp>
        <p:nvSpPr>
          <p:cNvPr id="10459" name="Google Shape;10459;ge916184070_4_73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60" name="Google Shape;10460;ge916184070_4_7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21"/>
        <p:cNvGrpSpPr/>
        <p:nvPr/>
      </p:nvGrpSpPr>
      <p:grpSpPr>
        <a:xfrm>
          <a:off x="0" y="0"/>
          <a:ext cx="0" cy="0"/>
          <a:chOff x="0" y="0"/>
          <a:chExt cx="0" cy="0"/>
        </a:xfrm>
      </p:grpSpPr>
      <p:sp>
        <p:nvSpPr>
          <p:cNvPr id="10622" name="Google Shape;10622;ge916184070_4_74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3" name="Google Shape;10623;ge916184070_4_74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23"/>
        <p:cNvGrpSpPr/>
        <p:nvPr/>
      </p:nvGrpSpPr>
      <p:grpSpPr>
        <a:xfrm>
          <a:off x="0" y="0"/>
          <a:ext cx="0" cy="0"/>
          <a:chOff x="0" y="0"/>
          <a:chExt cx="0" cy="0"/>
        </a:xfrm>
      </p:grpSpPr>
      <p:sp>
        <p:nvSpPr>
          <p:cNvPr id="11024" name="Google Shape;11024;ge916184070_4_78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25" name="Google Shape;11025;ge916184070_4_7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4"/>
        <p:cNvGrpSpPr/>
        <p:nvPr/>
      </p:nvGrpSpPr>
      <p:grpSpPr>
        <a:xfrm>
          <a:off x="0" y="0"/>
          <a:ext cx="0" cy="0"/>
          <a:chOff x="0" y="0"/>
          <a:chExt cx="0" cy="0"/>
        </a:xfrm>
      </p:grpSpPr>
      <p:sp>
        <p:nvSpPr>
          <p:cNvPr id="11395" name="Google Shape;11395;ge916184070_4_8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6" name="Google Shape;11396;ge916184070_4_8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1"/>
        <p:cNvGrpSpPr/>
        <p:nvPr/>
      </p:nvGrpSpPr>
      <p:grpSpPr>
        <a:xfrm>
          <a:off x="0" y="0"/>
          <a:ext cx="0" cy="0"/>
          <a:chOff x="0" y="0"/>
          <a:chExt cx="0" cy="0"/>
        </a:xfrm>
      </p:grpSpPr>
      <p:sp>
        <p:nvSpPr>
          <p:cNvPr id="11772" name="Google Shape;11772;ge916184070_4_86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3" name="Google Shape;11773;ge916184070_4_8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e7b3cc9d3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e7b3cc9d3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02"/>
        <p:cNvGrpSpPr/>
        <p:nvPr/>
      </p:nvGrpSpPr>
      <p:grpSpPr>
        <a:xfrm>
          <a:off x="0" y="0"/>
          <a:ext cx="0" cy="0"/>
          <a:chOff x="0" y="0"/>
          <a:chExt cx="0" cy="0"/>
        </a:xfrm>
      </p:grpSpPr>
      <p:sp>
        <p:nvSpPr>
          <p:cNvPr id="12203" name="Google Shape;12203;ge916184070_4_90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04" name="Google Shape;12204;ge916184070_4_9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95"/>
        <p:cNvGrpSpPr/>
        <p:nvPr/>
      </p:nvGrpSpPr>
      <p:grpSpPr>
        <a:xfrm>
          <a:off x="0" y="0"/>
          <a:ext cx="0" cy="0"/>
          <a:chOff x="0" y="0"/>
          <a:chExt cx="0" cy="0"/>
        </a:xfrm>
      </p:grpSpPr>
      <p:sp>
        <p:nvSpPr>
          <p:cNvPr id="12996" name="Google Shape;12996;ge916184070_4_98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7" name="Google Shape;12997;ge916184070_4_98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36"/>
        <p:cNvGrpSpPr/>
        <p:nvPr/>
      </p:nvGrpSpPr>
      <p:grpSpPr>
        <a:xfrm>
          <a:off x="0" y="0"/>
          <a:ext cx="0" cy="0"/>
          <a:chOff x="0" y="0"/>
          <a:chExt cx="0" cy="0"/>
        </a:xfrm>
      </p:grpSpPr>
      <p:sp>
        <p:nvSpPr>
          <p:cNvPr id="13737" name="Google Shape;13737;ge916184070_4_105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38" name="Google Shape;13738;ge916184070_4_10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9"/>
        <p:cNvGrpSpPr/>
        <p:nvPr/>
      </p:nvGrpSpPr>
      <p:grpSpPr>
        <a:xfrm>
          <a:off x="0" y="0"/>
          <a:ext cx="0" cy="0"/>
          <a:chOff x="0" y="0"/>
          <a:chExt cx="0" cy="0"/>
        </a:xfrm>
      </p:grpSpPr>
      <p:sp>
        <p:nvSpPr>
          <p:cNvPr id="14430" name="Google Shape;14430;ge916184070_4_11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31" name="Google Shape;14431;ge916184070_4_11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31"/>
        <p:cNvGrpSpPr/>
        <p:nvPr/>
      </p:nvGrpSpPr>
      <p:grpSpPr>
        <a:xfrm>
          <a:off x="0" y="0"/>
          <a:ext cx="0" cy="0"/>
          <a:chOff x="0" y="0"/>
          <a:chExt cx="0" cy="0"/>
        </a:xfrm>
      </p:grpSpPr>
      <p:sp>
        <p:nvSpPr>
          <p:cNvPr id="14732" name="Google Shape;14732;ge916184070_4_11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33" name="Google Shape;14733;ge916184070_4_11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71"/>
        <p:cNvGrpSpPr/>
        <p:nvPr/>
      </p:nvGrpSpPr>
      <p:grpSpPr>
        <a:xfrm>
          <a:off x="0" y="0"/>
          <a:ext cx="0" cy="0"/>
          <a:chOff x="0" y="0"/>
          <a:chExt cx="0" cy="0"/>
        </a:xfrm>
      </p:grpSpPr>
      <p:sp>
        <p:nvSpPr>
          <p:cNvPr id="15372" name="Google Shape;15372;ge916184070_4_14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73" name="Google Shape;15373;ge916184070_4_14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e7f9c668d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e7f9c668d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e7f9c668d6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e7f9c668d6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e7b3cc9d3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e7b3cc9d3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e7f9c668d6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e7f9c668d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e7f9c668d6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 name="Google Shape;632;ge7f9c668d6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0" y="542575"/>
            <a:ext cx="9144000" cy="40584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0" y="0"/>
            <a:ext cx="4572000" cy="5928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413525" y="1144250"/>
            <a:ext cx="5788800" cy="5175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3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2231025" y="2765300"/>
            <a:ext cx="6202800" cy="460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800"/>
              <a:buNone/>
              <a:defRPr sz="1800">
                <a:solidFill>
                  <a:schemeClr val="accent3"/>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txBox="1">
            <a:spLocks noGrp="1"/>
          </p:cNvSpPr>
          <p:nvPr>
            <p:ph type="subTitle" idx="2"/>
          </p:nvPr>
        </p:nvSpPr>
        <p:spPr>
          <a:xfrm>
            <a:off x="1788725" y="1761800"/>
            <a:ext cx="5788800" cy="4608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0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 name="Google Shape;14;p2"/>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5" name="Google Shape;15;p2"/>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6" name="Google Shape;16;p2"/>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7" name="Google Shape;17;p2"/>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8" name="Google Shape;18;p2"/>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9" name="Google Shape;19;p2"/>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0" name="Google Shape;20;p2"/>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1" name="Google Shape;21;p2"/>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2" name="Google Shape;22;p2"/>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3" name="Google Shape;23;p2"/>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4" name="Google Shape;24;p2"/>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5" name="Google Shape;25;p2"/>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6" name="Google Shape;26;p2"/>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7" name="Google Shape;27;p2"/>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64"/>
        <p:cNvGrpSpPr/>
        <p:nvPr/>
      </p:nvGrpSpPr>
      <p:grpSpPr>
        <a:xfrm>
          <a:off x="0" y="0"/>
          <a:ext cx="0" cy="0"/>
          <a:chOff x="0" y="0"/>
          <a:chExt cx="0" cy="0"/>
        </a:xfrm>
      </p:grpSpPr>
      <p:sp>
        <p:nvSpPr>
          <p:cNvPr id="165" name="Google Shape;165;p11"/>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a:off x="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txBox="1">
            <a:spLocks noGrp="1"/>
          </p:cNvSpPr>
          <p:nvPr>
            <p:ph type="title" hasCustomPrompt="1"/>
          </p:nvPr>
        </p:nvSpPr>
        <p:spPr>
          <a:xfrm>
            <a:off x="1084225" y="1311425"/>
            <a:ext cx="6379200" cy="1018500"/>
          </a:xfrm>
          <a:prstGeom prst="rect">
            <a:avLst/>
          </a:prstGeom>
        </p:spPr>
        <p:txBody>
          <a:bodyPr spcFirstLastPara="1" wrap="square" lIns="91425" tIns="91425" rIns="91425" bIns="91425" anchor="ctr" anchorCtr="0">
            <a:noAutofit/>
          </a:bodyPr>
          <a:lstStyle>
            <a:lvl1pPr lvl="0">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68" name="Google Shape;168;p11"/>
          <p:cNvSpPr txBox="1">
            <a:spLocks noGrp="1"/>
          </p:cNvSpPr>
          <p:nvPr>
            <p:ph type="body" idx="1"/>
          </p:nvPr>
        </p:nvSpPr>
        <p:spPr>
          <a:xfrm>
            <a:off x="1554225" y="2486925"/>
            <a:ext cx="6689100" cy="5280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800">
                <a:solidFill>
                  <a:schemeClr val="accent3"/>
                </a:solidFill>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169" name="Google Shape;169;p11"/>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70" name="Google Shape;170;p11"/>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71" name="Google Shape;171;p11"/>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72" name="Google Shape;172;p11"/>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73" name="Google Shape;173;p11"/>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74" name="Google Shape;174;p11"/>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75" name="Google Shape;175;p11"/>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76" name="Google Shape;176;p11"/>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77" name="Google Shape;177;p11"/>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78" name="Google Shape;178;p11"/>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79" name="Google Shape;179;p11"/>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80" name="Google Shape;180;p11"/>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81" name="Google Shape;181;p11"/>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82" name="Google Shape;182;p11"/>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18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84"/>
        <p:cNvGrpSpPr/>
        <p:nvPr/>
      </p:nvGrpSpPr>
      <p:grpSpPr>
        <a:xfrm>
          <a:off x="0" y="0"/>
          <a:ext cx="0" cy="0"/>
          <a:chOff x="0" y="0"/>
          <a:chExt cx="0" cy="0"/>
        </a:xfrm>
      </p:grpSpPr>
      <p:sp>
        <p:nvSpPr>
          <p:cNvPr id="185" name="Google Shape;185;p13"/>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3"/>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3"/>
          <p:cNvSpPr txBox="1">
            <a:spLocks noGrp="1"/>
          </p:cNvSpPr>
          <p:nvPr>
            <p:ph type="title" hasCustomPrompt="1"/>
          </p:nvPr>
        </p:nvSpPr>
        <p:spPr>
          <a:xfrm flipH="1">
            <a:off x="1460450" y="1436713"/>
            <a:ext cx="8721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188" name="Google Shape;188;p13"/>
          <p:cNvSpPr txBox="1">
            <a:spLocks noGrp="1"/>
          </p:cNvSpPr>
          <p:nvPr>
            <p:ph type="subTitle" idx="1"/>
          </p:nvPr>
        </p:nvSpPr>
        <p:spPr>
          <a:xfrm>
            <a:off x="2332550" y="1775113"/>
            <a:ext cx="3129000" cy="48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accent3"/>
                </a:solidFill>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189" name="Google Shape;189;p13"/>
          <p:cNvSpPr txBox="1">
            <a:spLocks noGrp="1"/>
          </p:cNvSpPr>
          <p:nvPr>
            <p:ph type="subTitle" idx="2"/>
          </p:nvPr>
        </p:nvSpPr>
        <p:spPr>
          <a:xfrm>
            <a:off x="2332550" y="1436725"/>
            <a:ext cx="31290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1800">
                <a:solidFill>
                  <a:schemeClr val="accent1"/>
                </a:solidFill>
              </a:defRPr>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190" name="Google Shape;190;p13"/>
          <p:cNvSpPr txBox="1">
            <a:spLocks noGrp="1"/>
          </p:cNvSpPr>
          <p:nvPr>
            <p:ph type="title" idx="3" hasCustomPrompt="1"/>
          </p:nvPr>
        </p:nvSpPr>
        <p:spPr>
          <a:xfrm flipH="1">
            <a:off x="2850125" y="2419862"/>
            <a:ext cx="8721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191" name="Google Shape;191;p13"/>
          <p:cNvSpPr txBox="1">
            <a:spLocks noGrp="1"/>
          </p:cNvSpPr>
          <p:nvPr>
            <p:ph type="subTitle" idx="4"/>
          </p:nvPr>
        </p:nvSpPr>
        <p:spPr>
          <a:xfrm>
            <a:off x="3722225" y="2755463"/>
            <a:ext cx="3129000" cy="48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accent3"/>
                </a:solidFill>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192" name="Google Shape;192;p13"/>
          <p:cNvSpPr txBox="1">
            <a:spLocks noGrp="1"/>
          </p:cNvSpPr>
          <p:nvPr>
            <p:ph type="subTitle" idx="5"/>
          </p:nvPr>
        </p:nvSpPr>
        <p:spPr>
          <a:xfrm>
            <a:off x="3722225" y="2419850"/>
            <a:ext cx="31290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1800">
                <a:solidFill>
                  <a:schemeClr val="lt2"/>
                </a:solidFill>
              </a:defRPr>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193" name="Google Shape;193;p13"/>
          <p:cNvSpPr txBox="1">
            <a:spLocks noGrp="1"/>
          </p:cNvSpPr>
          <p:nvPr>
            <p:ph type="title" idx="6" hasCustomPrompt="1"/>
          </p:nvPr>
        </p:nvSpPr>
        <p:spPr>
          <a:xfrm flipH="1">
            <a:off x="4242875" y="3400212"/>
            <a:ext cx="8721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194" name="Google Shape;194;p13"/>
          <p:cNvSpPr txBox="1">
            <a:spLocks noGrp="1"/>
          </p:cNvSpPr>
          <p:nvPr>
            <p:ph type="subTitle" idx="7"/>
          </p:nvPr>
        </p:nvSpPr>
        <p:spPr>
          <a:xfrm>
            <a:off x="5114975" y="3738593"/>
            <a:ext cx="3129000" cy="48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accent3"/>
                </a:solidFill>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195" name="Google Shape;195;p13"/>
          <p:cNvSpPr txBox="1">
            <a:spLocks noGrp="1"/>
          </p:cNvSpPr>
          <p:nvPr>
            <p:ph type="subTitle" idx="8"/>
          </p:nvPr>
        </p:nvSpPr>
        <p:spPr>
          <a:xfrm>
            <a:off x="5114975" y="3400200"/>
            <a:ext cx="31290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1800"/>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196" name="Google Shape;196;p13"/>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97" name="Google Shape;197;p13"/>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98" name="Google Shape;198;p13"/>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99" name="Google Shape;199;p13"/>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00" name="Google Shape;200;p13"/>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01" name="Google Shape;201;p13"/>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02" name="Google Shape;202;p13"/>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03" name="Google Shape;203;p13"/>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04" name="Google Shape;204;p13"/>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05" name="Google Shape;205;p13"/>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06" name="Google Shape;206;p13"/>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07" name="Google Shape;207;p13"/>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08" name="Google Shape;208;p13"/>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09" name="Google Shape;209;p13"/>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210" name="Google Shape;210;p13"/>
          <p:cNvSpPr txBox="1">
            <a:spLocks noGrp="1"/>
          </p:cNvSpPr>
          <p:nvPr>
            <p:ph type="title" idx="9"/>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211"/>
        <p:cNvGrpSpPr/>
        <p:nvPr/>
      </p:nvGrpSpPr>
      <p:grpSpPr>
        <a:xfrm>
          <a:off x="0" y="0"/>
          <a:ext cx="0" cy="0"/>
          <a:chOff x="0" y="0"/>
          <a:chExt cx="0" cy="0"/>
        </a:xfrm>
      </p:grpSpPr>
      <p:sp>
        <p:nvSpPr>
          <p:cNvPr id="212" name="Google Shape;212;p14"/>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4"/>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4"/>
          <p:cNvSpPr txBox="1">
            <a:spLocks noGrp="1"/>
          </p:cNvSpPr>
          <p:nvPr>
            <p:ph type="title"/>
          </p:nvPr>
        </p:nvSpPr>
        <p:spPr>
          <a:xfrm>
            <a:off x="1752950" y="3005100"/>
            <a:ext cx="6109200" cy="373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4200"/>
              <a:buNone/>
              <a:defRPr sz="1800">
                <a:solidFill>
                  <a:schemeClr val="dk2"/>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15" name="Google Shape;215;p14"/>
          <p:cNvSpPr txBox="1">
            <a:spLocks noGrp="1"/>
          </p:cNvSpPr>
          <p:nvPr>
            <p:ph type="subTitle" idx="1"/>
          </p:nvPr>
        </p:nvSpPr>
        <p:spPr>
          <a:xfrm>
            <a:off x="1752950" y="1764900"/>
            <a:ext cx="6109200" cy="124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2000">
                <a:solidFill>
                  <a:schemeClr val="accent3"/>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16" name="Google Shape;216;p14"/>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17" name="Google Shape;217;p14"/>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18" name="Google Shape;218;p14"/>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19" name="Google Shape;219;p14"/>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20" name="Google Shape;220;p14"/>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21" name="Google Shape;221;p14"/>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22" name="Google Shape;222;p14"/>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23" name="Google Shape;223;p14"/>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24" name="Google Shape;224;p14"/>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25" name="Google Shape;225;p14"/>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26" name="Google Shape;226;p14"/>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27" name="Google Shape;227;p14"/>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28" name="Google Shape;228;p14"/>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29" name="Google Shape;229;p14"/>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230"/>
        <p:cNvGrpSpPr/>
        <p:nvPr/>
      </p:nvGrpSpPr>
      <p:grpSpPr>
        <a:xfrm>
          <a:off x="0" y="0"/>
          <a:ext cx="0" cy="0"/>
          <a:chOff x="0" y="0"/>
          <a:chExt cx="0" cy="0"/>
        </a:xfrm>
      </p:grpSpPr>
      <p:sp>
        <p:nvSpPr>
          <p:cNvPr id="231" name="Google Shape;231;p15"/>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5"/>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5"/>
          <p:cNvSpPr txBox="1">
            <a:spLocks noGrp="1"/>
          </p:cNvSpPr>
          <p:nvPr>
            <p:ph type="subTitle" idx="1"/>
          </p:nvPr>
        </p:nvSpPr>
        <p:spPr>
          <a:xfrm>
            <a:off x="3443750" y="3621269"/>
            <a:ext cx="5010300" cy="57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34" name="Google Shape;234;p15"/>
          <p:cNvSpPr txBox="1">
            <a:spLocks noGrp="1"/>
          </p:cNvSpPr>
          <p:nvPr>
            <p:ph type="subTitle" idx="2"/>
          </p:nvPr>
        </p:nvSpPr>
        <p:spPr>
          <a:xfrm>
            <a:off x="3051250" y="2638350"/>
            <a:ext cx="5010300" cy="57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35" name="Google Shape;235;p15"/>
          <p:cNvSpPr txBox="1">
            <a:spLocks noGrp="1"/>
          </p:cNvSpPr>
          <p:nvPr>
            <p:ph type="subTitle" idx="3"/>
          </p:nvPr>
        </p:nvSpPr>
        <p:spPr>
          <a:xfrm>
            <a:off x="3051250" y="2330425"/>
            <a:ext cx="50103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lt2"/>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36" name="Google Shape;236;p15"/>
          <p:cNvSpPr txBox="1">
            <a:spLocks noGrp="1"/>
          </p:cNvSpPr>
          <p:nvPr>
            <p:ph type="subTitle" idx="4"/>
          </p:nvPr>
        </p:nvSpPr>
        <p:spPr>
          <a:xfrm>
            <a:off x="2624725" y="1655450"/>
            <a:ext cx="5010300" cy="57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37" name="Google Shape;237;p15"/>
          <p:cNvSpPr txBox="1">
            <a:spLocks noGrp="1"/>
          </p:cNvSpPr>
          <p:nvPr>
            <p:ph type="subTitle" idx="5"/>
          </p:nvPr>
        </p:nvSpPr>
        <p:spPr>
          <a:xfrm>
            <a:off x="2624725" y="1347525"/>
            <a:ext cx="50103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38" name="Google Shape;238;p15"/>
          <p:cNvSpPr txBox="1">
            <a:spLocks noGrp="1"/>
          </p:cNvSpPr>
          <p:nvPr>
            <p:ph type="subTitle" idx="6"/>
          </p:nvPr>
        </p:nvSpPr>
        <p:spPr>
          <a:xfrm>
            <a:off x="3443750" y="3313350"/>
            <a:ext cx="50103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39" name="Google Shape;239;p15"/>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40" name="Google Shape;240;p15"/>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41" name="Google Shape;241;p15"/>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42" name="Google Shape;242;p15"/>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43" name="Google Shape;243;p15"/>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44" name="Google Shape;244;p15"/>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45" name="Google Shape;245;p15"/>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46" name="Google Shape;246;p15"/>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47" name="Google Shape;247;p15"/>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48" name="Google Shape;248;p15"/>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49" name="Google Shape;249;p15"/>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50" name="Google Shape;250;p15"/>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51" name="Google Shape;251;p15"/>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52" name="Google Shape;252;p15"/>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253" name="Google Shape;253;p15"/>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54"/>
        <p:cNvGrpSpPr/>
        <p:nvPr/>
      </p:nvGrpSpPr>
      <p:grpSpPr>
        <a:xfrm>
          <a:off x="0" y="0"/>
          <a:ext cx="0" cy="0"/>
          <a:chOff x="0" y="0"/>
          <a:chExt cx="0" cy="0"/>
        </a:xfrm>
      </p:grpSpPr>
      <p:sp>
        <p:nvSpPr>
          <p:cNvPr id="255" name="Google Shape;255;p16"/>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6"/>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6"/>
          <p:cNvSpPr txBox="1">
            <a:spLocks noGrp="1"/>
          </p:cNvSpPr>
          <p:nvPr>
            <p:ph type="subTitle" idx="1"/>
          </p:nvPr>
        </p:nvSpPr>
        <p:spPr>
          <a:xfrm>
            <a:off x="5596231" y="1767554"/>
            <a:ext cx="2330700" cy="64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58" name="Google Shape;258;p16"/>
          <p:cNvSpPr txBox="1">
            <a:spLocks noGrp="1"/>
          </p:cNvSpPr>
          <p:nvPr>
            <p:ph type="subTitle" idx="2"/>
          </p:nvPr>
        </p:nvSpPr>
        <p:spPr>
          <a:xfrm>
            <a:off x="2494725" y="1767558"/>
            <a:ext cx="2330700" cy="64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59" name="Google Shape;259;p16"/>
          <p:cNvSpPr txBox="1">
            <a:spLocks noGrp="1"/>
          </p:cNvSpPr>
          <p:nvPr>
            <p:ph type="subTitle" idx="3"/>
          </p:nvPr>
        </p:nvSpPr>
        <p:spPr>
          <a:xfrm>
            <a:off x="2494725" y="1389663"/>
            <a:ext cx="23307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60" name="Google Shape;260;p16"/>
          <p:cNvSpPr txBox="1">
            <a:spLocks noGrp="1"/>
          </p:cNvSpPr>
          <p:nvPr>
            <p:ph type="subTitle" idx="4"/>
          </p:nvPr>
        </p:nvSpPr>
        <p:spPr>
          <a:xfrm>
            <a:off x="5596225" y="1389663"/>
            <a:ext cx="23307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61" name="Google Shape;261;p16"/>
          <p:cNvSpPr txBox="1">
            <a:spLocks noGrp="1"/>
          </p:cNvSpPr>
          <p:nvPr>
            <p:ph type="subTitle" idx="5"/>
          </p:nvPr>
        </p:nvSpPr>
        <p:spPr>
          <a:xfrm>
            <a:off x="6030031" y="3371329"/>
            <a:ext cx="2330700" cy="64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62" name="Google Shape;262;p16"/>
          <p:cNvSpPr txBox="1">
            <a:spLocks noGrp="1"/>
          </p:cNvSpPr>
          <p:nvPr>
            <p:ph type="subTitle" idx="6"/>
          </p:nvPr>
        </p:nvSpPr>
        <p:spPr>
          <a:xfrm>
            <a:off x="2928525" y="3371333"/>
            <a:ext cx="2330700" cy="64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63" name="Google Shape;263;p16"/>
          <p:cNvSpPr txBox="1">
            <a:spLocks noGrp="1"/>
          </p:cNvSpPr>
          <p:nvPr>
            <p:ph type="subTitle" idx="7"/>
          </p:nvPr>
        </p:nvSpPr>
        <p:spPr>
          <a:xfrm>
            <a:off x="2928525" y="2993438"/>
            <a:ext cx="23307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lt2"/>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64" name="Google Shape;264;p16"/>
          <p:cNvSpPr txBox="1">
            <a:spLocks noGrp="1"/>
          </p:cNvSpPr>
          <p:nvPr>
            <p:ph type="subTitle" idx="8"/>
          </p:nvPr>
        </p:nvSpPr>
        <p:spPr>
          <a:xfrm>
            <a:off x="6030025" y="2993438"/>
            <a:ext cx="23307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2"/>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65" name="Google Shape;265;p16"/>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66" name="Google Shape;266;p16"/>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67" name="Google Shape;267;p16"/>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68" name="Google Shape;268;p16"/>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69" name="Google Shape;269;p16"/>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70" name="Google Shape;270;p16"/>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71" name="Google Shape;271;p16"/>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72" name="Google Shape;272;p16"/>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73" name="Google Shape;273;p16"/>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74" name="Google Shape;274;p16"/>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75" name="Google Shape;275;p16"/>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76" name="Google Shape;276;p16"/>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77" name="Google Shape;277;p16"/>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78" name="Google Shape;278;p16"/>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279" name="Google Shape;279;p16"/>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CUSTOM_6">
    <p:spTree>
      <p:nvGrpSpPr>
        <p:cNvPr id="1" name="Shape 280"/>
        <p:cNvGrpSpPr/>
        <p:nvPr/>
      </p:nvGrpSpPr>
      <p:grpSpPr>
        <a:xfrm>
          <a:off x="0" y="0"/>
          <a:ext cx="0" cy="0"/>
          <a:chOff x="0" y="0"/>
          <a:chExt cx="0" cy="0"/>
        </a:xfrm>
      </p:grpSpPr>
      <p:sp>
        <p:nvSpPr>
          <p:cNvPr id="281" name="Google Shape;281;p17"/>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7"/>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7"/>
          <p:cNvSpPr txBox="1">
            <a:spLocks noGrp="1"/>
          </p:cNvSpPr>
          <p:nvPr>
            <p:ph type="subTitle" idx="1"/>
          </p:nvPr>
        </p:nvSpPr>
        <p:spPr>
          <a:xfrm>
            <a:off x="1679425" y="1587644"/>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84" name="Google Shape;284;p17"/>
          <p:cNvSpPr txBox="1">
            <a:spLocks noGrp="1"/>
          </p:cNvSpPr>
          <p:nvPr>
            <p:ph type="subTitle" idx="2"/>
          </p:nvPr>
        </p:nvSpPr>
        <p:spPr>
          <a:xfrm>
            <a:off x="1679425" y="1269900"/>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85" name="Google Shape;285;p17"/>
          <p:cNvSpPr txBox="1">
            <a:spLocks noGrp="1"/>
          </p:cNvSpPr>
          <p:nvPr>
            <p:ph type="subTitle" idx="3"/>
          </p:nvPr>
        </p:nvSpPr>
        <p:spPr>
          <a:xfrm>
            <a:off x="2536285" y="3541351"/>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86" name="Google Shape;286;p17"/>
          <p:cNvSpPr txBox="1">
            <a:spLocks noGrp="1"/>
          </p:cNvSpPr>
          <p:nvPr>
            <p:ph type="subTitle" idx="4"/>
          </p:nvPr>
        </p:nvSpPr>
        <p:spPr>
          <a:xfrm>
            <a:off x="2536286" y="3221450"/>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87" name="Google Shape;287;p17"/>
          <p:cNvSpPr txBox="1">
            <a:spLocks noGrp="1"/>
          </p:cNvSpPr>
          <p:nvPr>
            <p:ph type="subTitle" idx="5"/>
          </p:nvPr>
        </p:nvSpPr>
        <p:spPr>
          <a:xfrm>
            <a:off x="4994100" y="1577676"/>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88" name="Google Shape;288;p17"/>
          <p:cNvSpPr txBox="1">
            <a:spLocks noGrp="1"/>
          </p:cNvSpPr>
          <p:nvPr>
            <p:ph type="subTitle" idx="6"/>
          </p:nvPr>
        </p:nvSpPr>
        <p:spPr>
          <a:xfrm>
            <a:off x="4994100" y="1257775"/>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89" name="Google Shape;289;p17"/>
          <p:cNvSpPr txBox="1">
            <a:spLocks noGrp="1"/>
          </p:cNvSpPr>
          <p:nvPr>
            <p:ph type="subTitle" idx="7"/>
          </p:nvPr>
        </p:nvSpPr>
        <p:spPr>
          <a:xfrm>
            <a:off x="2099975" y="2564499"/>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90" name="Google Shape;290;p17"/>
          <p:cNvSpPr txBox="1">
            <a:spLocks noGrp="1"/>
          </p:cNvSpPr>
          <p:nvPr>
            <p:ph type="subTitle" idx="8"/>
          </p:nvPr>
        </p:nvSpPr>
        <p:spPr>
          <a:xfrm>
            <a:off x="2099975" y="2244588"/>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91" name="Google Shape;291;p17"/>
          <p:cNvSpPr txBox="1">
            <a:spLocks noGrp="1"/>
          </p:cNvSpPr>
          <p:nvPr>
            <p:ph type="subTitle" idx="9"/>
          </p:nvPr>
        </p:nvSpPr>
        <p:spPr>
          <a:xfrm>
            <a:off x="5414650" y="2564499"/>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92" name="Google Shape;292;p17"/>
          <p:cNvSpPr txBox="1">
            <a:spLocks noGrp="1"/>
          </p:cNvSpPr>
          <p:nvPr>
            <p:ph type="subTitle" idx="13"/>
          </p:nvPr>
        </p:nvSpPr>
        <p:spPr>
          <a:xfrm>
            <a:off x="5414650" y="2244588"/>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93" name="Google Shape;293;p17"/>
          <p:cNvSpPr txBox="1">
            <a:spLocks noGrp="1"/>
          </p:cNvSpPr>
          <p:nvPr>
            <p:ph type="subTitle" idx="14"/>
          </p:nvPr>
        </p:nvSpPr>
        <p:spPr>
          <a:xfrm>
            <a:off x="5846735" y="3551319"/>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94" name="Google Shape;294;p17"/>
          <p:cNvSpPr txBox="1">
            <a:spLocks noGrp="1"/>
          </p:cNvSpPr>
          <p:nvPr>
            <p:ph type="subTitle" idx="15"/>
          </p:nvPr>
        </p:nvSpPr>
        <p:spPr>
          <a:xfrm>
            <a:off x="5846736" y="3233575"/>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95" name="Google Shape;295;p17"/>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96" name="Google Shape;296;p17"/>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97" name="Google Shape;297;p17"/>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98" name="Google Shape;298;p17"/>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99" name="Google Shape;299;p17"/>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00" name="Google Shape;300;p17"/>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01" name="Google Shape;301;p17"/>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02" name="Google Shape;302;p17"/>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03" name="Google Shape;303;p17"/>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04" name="Google Shape;304;p17"/>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05" name="Google Shape;305;p17"/>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06" name="Google Shape;306;p17"/>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07" name="Google Shape;307;p17"/>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08" name="Google Shape;308;p17"/>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09" name="Google Shape;309;p17"/>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CUSTOM_7">
    <p:spTree>
      <p:nvGrpSpPr>
        <p:cNvPr id="1" name="Shape 310"/>
        <p:cNvGrpSpPr/>
        <p:nvPr/>
      </p:nvGrpSpPr>
      <p:grpSpPr>
        <a:xfrm>
          <a:off x="0" y="0"/>
          <a:ext cx="0" cy="0"/>
          <a:chOff x="0" y="0"/>
          <a:chExt cx="0" cy="0"/>
        </a:xfrm>
      </p:grpSpPr>
      <p:sp>
        <p:nvSpPr>
          <p:cNvPr id="311" name="Google Shape;311;p18"/>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8"/>
          <p:cNvSpPr/>
          <p:nvPr/>
        </p:nvSpPr>
        <p:spPr>
          <a:xfrm>
            <a:off x="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8"/>
          <p:cNvSpPr txBox="1">
            <a:spLocks noGrp="1"/>
          </p:cNvSpPr>
          <p:nvPr>
            <p:ph type="title" hasCustomPrompt="1"/>
          </p:nvPr>
        </p:nvSpPr>
        <p:spPr>
          <a:xfrm>
            <a:off x="1134200" y="686250"/>
            <a:ext cx="5341200" cy="6375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5000">
                <a:solidFill>
                  <a:schemeClr val="dk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14" name="Google Shape;314;p18"/>
          <p:cNvSpPr txBox="1">
            <a:spLocks noGrp="1"/>
          </p:cNvSpPr>
          <p:nvPr>
            <p:ph type="subTitle" idx="1"/>
          </p:nvPr>
        </p:nvSpPr>
        <p:spPr>
          <a:xfrm>
            <a:off x="1664475" y="1323750"/>
            <a:ext cx="4810800" cy="39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400"/>
              <a:buNone/>
              <a:defRPr sz="1800">
                <a:solidFill>
                  <a:schemeClr val="accent3"/>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315" name="Google Shape;315;p18"/>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16" name="Google Shape;316;p18"/>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17" name="Google Shape;317;p18"/>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18" name="Google Shape;318;p18"/>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19" name="Google Shape;319;p18"/>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20" name="Google Shape;320;p18"/>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21" name="Google Shape;321;p18"/>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22" name="Google Shape;322;p18"/>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23" name="Google Shape;323;p18"/>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24" name="Google Shape;324;p18"/>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25" name="Google Shape;325;p18"/>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26" name="Google Shape;326;p18"/>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27" name="Google Shape;327;p18"/>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28" name="Google Shape;328;p18"/>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29" name="Google Shape;329;p18"/>
          <p:cNvSpPr txBox="1">
            <a:spLocks noGrp="1"/>
          </p:cNvSpPr>
          <p:nvPr>
            <p:ph type="title" idx="2" hasCustomPrompt="1"/>
          </p:nvPr>
        </p:nvSpPr>
        <p:spPr>
          <a:xfrm>
            <a:off x="2100875" y="2016175"/>
            <a:ext cx="51060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30" name="Google Shape;330;p18"/>
          <p:cNvSpPr txBox="1">
            <a:spLocks noGrp="1"/>
          </p:cNvSpPr>
          <p:nvPr>
            <p:ph type="subTitle" idx="3"/>
          </p:nvPr>
        </p:nvSpPr>
        <p:spPr>
          <a:xfrm>
            <a:off x="2100875" y="2506366"/>
            <a:ext cx="5106000" cy="39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400"/>
              <a:buNone/>
              <a:defRPr sz="1600">
                <a:solidFill>
                  <a:schemeClr val="accent3"/>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331" name="Google Shape;331;p18"/>
          <p:cNvSpPr txBox="1">
            <a:spLocks noGrp="1"/>
          </p:cNvSpPr>
          <p:nvPr>
            <p:ph type="title" idx="4" hasCustomPrompt="1"/>
          </p:nvPr>
        </p:nvSpPr>
        <p:spPr>
          <a:xfrm>
            <a:off x="2100875" y="3013959"/>
            <a:ext cx="51060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32" name="Google Shape;332;p18"/>
          <p:cNvSpPr txBox="1">
            <a:spLocks noGrp="1"/>
          </p:cNvSpPr>
          <p:nvPr>
            <p:ph type="subTitle" idx="5"/>
          </p:nvPr>
        </p:nvSpPr>
        <p:spPr>
          <a:xfrm>
            <a:off x="2100875" y="3504150"/>
            <a:ext cx="5106000" cy="39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400"/>
              <a:buNone/>
              <a:defRPr sz="1600">
                <a:solidFill>
                  <a:schemeClr val="accent3"/>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CUSTOM_8">
    <p:spTree>
      <p:nvGrpSpPr>
        <p:cNvPr id="1" name="Shape 333"/>
        <p:cNvGrpSpPr/>
        <p:nvPr/>
      </p:nvGrpSpPr>
      <p:grpSpPr>
        <a:xfrm>
          <a:off x="0" y="0"/>
          <a:ext cx="0" cy="0"/>
          <a:chOff x="0" y="0"/>
          <a:chExt cx="0" cy="0"/>
        </a:xfrm>
      </p:grpSpPr>
      <p:sp>
        <p:nvSpPr>
          <p:cNvPr id="334" name="Google Shape;334;p19"/>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9"/>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9"/>
          <p:cNvSpPr txBox="1">
            <a:spLocks noGrp="1"/>
          </p:cNvSpPr>
          <p:nvPr>
            <p:ph type="body" idx="1"/>
          </p:nvPr>
        </p:nvSpPr>
        <p:spPr>
          <a:xfrm>
            <a:off x="3306200" y="2227588"/>
            <a:ext cx="4694400" cy="751800"/>
          </a:xfrm>
          <a:prstGeom prst="rect">
            <a:avLst/>
          </a:prstGeom>
        </p:spPr>
        <p:txBody>
          <a:bodyPr spcFirstLastPara="1" wrap="square" lIns="91425" tIns="91425" rIns="91425" bIns="91425" anchor="ctr" anchorCtr="0">
            <a:noAutofit/>
          </a:bodyPr>
          <a:lstStyle>
            <a:lvl1pPr marL="457200" lvl="0" indent="-304800" rtl="0">
              <a:lnSpc>
                <a:spcPct val="100000"/>
              </a:lnSpc>
              <a:spcBef>
                <a:spcPts val="0"/>
              </a:spcBef>
              <a:spcAft>
                <a:spcPts val="0"/>
              </a:spcAft>
              <a:buClr>
                <a:schemeClr val="accent1"/>
              </a:buClr>
              <a:buSzPts val="1200"/>
              <a:buChar char="∗"/>
              <a:defRPr/>
            </a:lvl1pPr>
            <a:lvl2pPr marL="914400" lvl="1" indent="-317500" rtl="0">
              <a:lnSpc>
                <a:spcPct val="100000"/>
              </a:lnSpc>
              <a:spcBef>
                <a:spcPts val="0"/>
              </a:spcBef>
              <a:spcAft>
                <a:spcPts val="0"/>
              </a:spcAft>
              <a:buClr>
                <a:schemeClr val="lt2"/>
              </a:buClr>
              <a:buSzPts val="1400"/>
              <a:buFont typeface="Montserrat"/>
              <a:buChar char="○"/>
              <a:defRPr/>
            </a:lvl2pPr>
            <a:lvl3pPr marL="1371600" lvl="2" indent="-317500" rtl="0">
              <a:spcBef>
                <a:spcPts val="0"/>
              </a:spcBef>
              <a:spcAft>
                <a:spcPts val="0"/>
              </a:spcAft>
              <a:buClr>
                <a:schemeClr val="lt2"/>
              </a:buClr>
              <a:buSzPts val="1400"/>
              <a:buFont typeface="Montserrat"/>
              <a:buChar char="■"/>
              <a:defRPr/>
            </a:lvl3pPr>
            <a:lvl4pPr marL="1828800" lvl="3" indent="-317500" rtl="0">
              <a:spcBef>
                <a:spcPts val="0"/>
              </a:spcBef>
              <a:spcAft>
                <a:spcPts val="0"/>
              </a:spcAft>
              <a:buClr>
                <a:schemeClr val="lt2"/>
              </a:buClr>
              <a:buSzPts val="1400"/>
              <a:buFont typeface="Montserrat"/>
              <a:buChar char="●"/>
              <a:defRPr/>
            </a:lvl4pPr>
            <a:lvl5pPr marL="2286000" lvl="4" indent="-317500" rtl="0">
              <a:spcBef>
                <a:spcPts val="0"/>
              </a:spcBef>
              <a:spcAft>
                <a:spcPts val="0"/>
              </a:spcAft>
              <a:buClr>
                <a:schemeClr val="lt2"/>
              </a:buClr>
              <a:buSzPts val="1400"/>
              <a:buFont typeface="Montserrat"/>
              <a:buChar char="○"/>
              <a:defRPr/>
            </a:lvl5pPr>
            <a:lvl6pPr marL="2743200" lvl="5" indent="-317500" rtl="0">
              <a:spcBef>
                <a:spcPts val="0"/>
              </a:spcBef>
              <a:spcAft>
                <a:spcPts val="0"/>
              </a:spcAft>
              <a:buClr>
                <a:schemeClr val="lt2"/>
              </a:buClr>
              <a:buSzPts val="1400"/>
              <a:buFont typeface="Montserrat"/>
              <a:buChar char="■"/>
              <a:defRPr/>
            </a:lvl6pPr>
            <a:lvl7pPr marL="3200400" lvl="6" indent="-317500" rtl="0">
              <a:spcBef>
                <a:spcPts val="0"/>
              </a:spcBef>
              <a:spcAft>
                <a:spcPts val="0"/>
              </a:spcAft>
              <a:buClr>
                <a:schemeClr val="lt2"/>
              </a:buClr>
              <a:buSzPts val="1400"/>
              <a:buFont typeface="Montserrat"/>
              <a:buChar char="●"/>
              <a:defRPr/>
            </a:lvl7pPr>
            <a:lvl8pPr marL="3657600" lvl="7" indent="-317500" rtl="0">
              <a:spcBef>
                <a:spcPts val="0"/>
              </a:spcBef>
              <a:spcAft>
                <a:spcPts val="0"/>
              </a:spcAft>
              <a:buClr>
                <a:schemeClr val="lt2"/>
              </a:buClr>
              <a:buSzPts val="1400"/>
              <a:buFont typeface="Montserrat"/>
              <a:buChar char="○"/>
              <a:defRPr/>
            </a:lvl8pPr>
            <a:lvl9pPr marL="4114800" lvl="8" indent="-317500" rtl="0">
              <a:spcBef>
                <a:spcPts val="0"/>
              </a:spcBef>
              <a:spcAft>
                <a:spcPts val="0"/>
              </a:spcAft>
              <a:buClr>
                <a:schemeClr val="lt2"/>
              </a:buClr>
              <a:buSzPts val="1400"/>
              <a:buFont typeface="Montserrat"/>
              <a:buChar char="■"/>
              <a:defRPr/>
            </a:lvl9pPr>
          </a:lstStyle>
          <a:p>
            <a:endParaRPr/>
          </a:p>
        </p:txBody>
      </p:sp>
      <p:sp>
        <p:nvSpPr>
          <p:cNvPr id="337" name="Google Shape;337;p19"/>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38" name="Google Shape;338;p19"/>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39" name="Google Shape;339;p19"/>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40" name="Google Shape;340;p19"/>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41" name="Google Shape;341;p19"/>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42" name="Google Shape;342;p19"/>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43" name="Google Shape;343;p19"/>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44" name="Google Shape;344;p19"/>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45" name="Google Shape;345;p19"/>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46" name="Google Shape;346;p19"/>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47" name="Google Shape;347;p19"/>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48" name="Google Shape;348;p19"/>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49" name="Google Shape;349;p19"/>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50" name="Google Shape;350;p19"/>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51" name="Google Shape;351;p19"/>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2" name="Google Shape;352;p19"/>
          <p:cNvSpPr txBox="1">
            <a:spLocks noGrp="1"/>
          </p:cNvSpPr>
          <p:nvPr>
            <p:ph type="title" idx="2" hasCustomPrompt="1"/>
          </p:nvPr>
        </p:nvSpPr>
        <p:spPr>
          <a:xfrm flipH="1">
            <a:off x="2091200" y="2372263"/>
            <a:ext cx="1215000" cy="4623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accent2"/>
                </a:solidFill>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353" name="Google Shape;353;p19"/>
          <p:cNvSpPr txBox="1">
            <a:spLocks noGrp="1"/>
          </p:cNvSpPr>
          <p:nvPr>
            <p:ph type="body" idx="3"/>
          </p:nvPr>
        </p:nvSpPr>
        <p:spPr>
          <a:xfrm>
            <a:off x="3739600" y="3164425"/>
            <a:ext cx="4694400" cy="751800"/>
          </a:xfrm>
          <a:prstGeom prst="rect">
            <a:avLst/>
          </a:prstGeom>
        </p:spPr>
        <p:txBody>
          <a:bodyPr spcFirstLastPara="1" wrap="square" lIns="91425" tIns="91425" rIns="91425" bIns="91425" anchor="ctr" anchorCtr="0">
            <a:noAutofit/>
          </a:bodyPr>
          <a:lstStyle>
            <a:lvl1pPr marL="457200" lvl="0" indent="-304800" rtl="0">
              <a:lnSpc>
                <a:spcPct val="100000"/>
              </a:lnSpc>
              <a:spcBef>
                <a:spcPts val="0"/>
              </a:spcBef>
              <a:spcAft>
                <a:spcPts val="0"/>
              </a:spcAft>
              <a:buClr>
                <a:schemeClr val="accent1"/>
              </a:buClr>
              <a:buSzPts val="1200"/>
              <a:buChar char="∗"/>
              <a:defRPr/>
            </a:lvl1pPr>
            <a:lvl2pPr marL="914400" lvl="1" indent="-317500" rtl="0">
              <a:lnSpc>
                <a:spcPct val="100000"/>
              </a:lnSpc>
              <a:spcBef>
                <a:spcPts val="0"/>
              </a:spcBef>
              <a:spcAft>
                <a:spcPts val="0"/>
              </a:spcAft>
              <a:buClr>
                <a:schemeClr val="lt2"/>
              </a:buClr>
              <a:buSzPts val="1400"/>
              <a:buFont typeface="Montserrat"/>
              <a:buChar char="○"/>
              <a:defRPr/>
            </a:lvl2pPr>
            <a:lvl3pPr marL="1371600" lvl="2" indent="-317500" rtl="0">
              <a:spcBef>
                <a:spcPts val="0"/>
              </a:spcBef>
              <a:spcAft>
                <a:spcPts val="0"/>
              </a:spcAft>
              <a:buClr>
                <a:schemeClr val="lt2"/>
              </a:buClr>
              <a:buSzPts val="1400"/>
              <a:buFont typeface="Montserrat"/>
              <a:buChar char="■"/>
              <a:defRPr/>
            </a:lvl3pPr>
            <a:lvl4pPr marL="1828800" lvl="3" indent="-317500" rtl="0">
              <a:spcBef>
                <a:spcPts val="0"/>
              </a:spcBef>
              <a:spcAft>
                <a:spcPts val="0"/>
              </a:spcAft>
              <a:buClr>
                <a:schemeClr val="lt2"/>
              </a:buClr>
              <a:buSzPts val="1400"/>
              <a:buFont typeface="Montserrat"/>
              <a:buChar char="●"/>
              <a:defRPr/>
            </a:lvl4pPr>
            <a:lvl5pPr marL="2286000" lvl="4" indent="-317500" rtl="0">
              <a:spcBef>
                <a:spcPts val="0"/>
              </a:spcBef>
              <a:spcAft>
                <a:spcPts val="0"/>
              </a:spcAft>
              <a:buClr>
                <a:schemeClr val="lt2"/>
              </a:buClr>
              <a:buSzPts val="1400"/>
              <a:buFont typeface="Montserrat"/>
              <a:buChar char="○"/>
              <a:defRPr/>
            </a:lvl5pPr>
            <a:lvl6pPr marL="2743200" lvl="5" indent="-317500" rtl="0">
              <a:spcBef>
                <a:spcPts val="0"/>
              </a:spcBef>
              <a:spcAft>
                <a:spcPts val="0"/>
              </a:spcAft>
              <a:buClr>
                <a:schemeClr val="lt2"/>
              </a:buClr>
              <a:buSzPts val="1400"/>
              <a:buFont typeface="Montserrat"/>
              <a:buChar char="■"/>
              <a:defRPr/>
            </a:lvl6pPr>
            <a:lvl7pPr marL="3200400" lvl="6" indent="-317500" rtl="0">
              <a:spcBef>
                <a:spcPts val="0"/>
              </a:spcBef>
              <a:spcAft>
                <a:spcPts val="0"/>
              </a:spcAft>
              <a:buClr>
                <a:schemeClr val="lt2"/>
              </a:buClr>
              <a:buSzPts val="1400"/>
              <a:buFont typeface="Montserrat"/>
              <a:buChar char="●"/>
              <a:defRPr/>
            </a:lvl7pPr>
            <a:lvl8pPr marL="3657600" lvl="7" indent="-317500" rtl="0">
              <a:spcBef>
                <a:spcPts val="0"/>
              </a:spcBef>
              <a:spcAft>
                <a:spcPts val="0"/>
              </a:spcAft>
              <a:buClr>
                <a:schemeClr val="lt2"/>
              </a:buClr>
              <a:buSzPts val="1400"/>
              <a:buFont typeface="Montserrat"/>
              <a:buChar char="○"/>
              <a:defRPr/>
            </a:lvl8pPr>
            <a:lvl9pPr marL="4114800" lvl="8" indent="-317500" rtl="0">
              <a:spcBef>
                <a:spcPts val="0"/>
              </a:spcBef>
              <a:spcAft>
                <a:spcPts val="0"/>
              </a:spcAft>
              <a:buClr>
                <a:schemeClr val="lt2"/>
              </a:buClr>
              <a:buSzPts val="1400"/>
              <a:buFont typeface="Montserrat"/>
              <a:buChar char="■"/>
              <a:defRPr/>
            </a:lvl9pPr>
          </a:lstStyle>
          <a:p>
            <a:endParaRPr/>
          </a:p>
        </p:txBody>
      </p:sp>
      <p:sp>
        <p:nvSpPr>
          <p:cNvPr id="354" name="Google Shape;354;p19"/>
          <p:cNvSpPr txBox="1">
            <a:spLocks noGrp="1"/>
          </p:cNvSpPr>
          <p:nvPr>
            <p:ph type="title" idx="4" hasCustomPrompt="1"/>
          </p:nvPr>
        </p:nvSpPr>
        <p:spPr>
          <a:xfrm flipH="1">
            <a:off x="2524600" y="3309175"/>
            <a:ext cx="1215000" cy="4623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accent2"/>
                </a:solidFill>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355" name="Google Shape;355;p19"/>
          <p:cNvSpPr txBox="1">
            <a:spLocks noGrp="1"/>
          </p:cNvSpPr>
          <p:nvPr>
            <p:ph type="subTitle" idx="5"/>
          </p:nvPr>
        </p:nvSpPr>
        <p:spPr>
          <a:xfrm>
            <a:off x="1672200" y="1245150"/>
            <a:ext cx="5922000" cy="541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CUSTOM_9_1">
    <p:spTree>
      <p:nvGrpSpPr>
        <p:cNvPr id="1" name="Shape 356"/>
        <p:cNvGrpSpPr/>
        <p:nvPr/>
      </p:nvGrpSpPr>
      <p:grpSpPr>
        <a:xfrm>
          <a:off x="0" y="0"/>
          <a:ext cx="0" cy="0"/>
          <a:chOff x="0" y="0"/>
          <a:chExt cx="0" cy="0"/>
        </a:xfrm>
      </p:grpSpPr>
      <p:sp>
        <p:nvSpPr>
          <p:cNvPr id="357" name="Google Shape;357;p20"/>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0"/>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0"/>
          <p:cNvSpPr txBox="1">
            <a:spLocks noGrp="1"/>
          </p:cNvSpPr>
          <p:nvPr>
            <p:ph type="subTitle" idx="1"/>
          </p:nvPr>
        </p:nvSpPr>
        <p:spPr>
          <a:xfrm>
            <a:off x="1667256" y="2355825"/>
            <a:ext cx="2891100" cy="15663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accent3"/>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60" name="Google Shape;360;p20"/>
          <p:cNvSpPr txBox="1">
            <a:spLocks noGrp="1"/>
          </p:cNvSpPr>
          <p:nvPr>
            <p:ph type="title"/>
          </p:nvPr>
        </p:nvSpPr>
        <p:spPr>
          <a:xfrm>
            <a:off x="1121875" y="1183920"/>
            <a:ext cx="2891100" cy="11223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28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1" name="Google Shape;361;p20"/>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62" name="Google Shape;362;p20"/>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63" name="Google Shape;363;p20"/>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64" name="Google Shape;364;p20"/>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65" name="Google Shape;365;p20"/>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66" name="Google Shape;366;p20"/>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67" name="Google Shape;367;p20"/>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68" name="Google Shape;368;p20"/>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69" name="Google Shape;369;p20"/>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70" name="Google Shape;370;p20"/>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71" name="Google Shape;371;p20"/>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72" name="Google Shape;372;p20"/>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73" name="Google Shape;373;p20"/>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74" name="Google Shape;374;p20"/>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8"/>
        <p:cNvGrpSpPr/>
        <p:nvPr/>
      </p:nvGrpSpPr>
      <p:grpSpPr>
        <a:xfrm>
          <a:off x="0" y="0"/>
          <a:ext cx="0" cy="0"/>
          <a:chOff x="0" y="0"/>
          <a:chExt cx="0" cy="0"/>
        </a:xfrm>
      </p:grpSpPr>
      <p:sp>
        <p:nvSpPr>
          <p:cNvPr id="29" name="Google Shape;29;p3"/>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txBox="1">
            <a:spLocks noGrp="1"/>
          </p:cNvSpPr>
          <p:nvPr>
            <p:ph type="title" hasCustomPrompt="1"/>
          </p:nvPr>
        </p:nvSpPr>
        <p:spPr>
          <a:xfrm flipH="1">
            <a:off x="2054663" y="586975"/>
            <a:ext cx="1842300" cy="11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0000"/>
            </a:lvl1pPr>
            <a:lvl2pPr lvl="1" algn="r" rtl="0">
              <a:spcBef>
                <a:spcPts val="0"/>
              </a:spcBef>
              <a:spcAft>
                <a:spcPts val="0"/>
              </a:spcAft>
              <a:buClr>
                <a:schemeClr val="dk1"/>
              </a:buClr>
              <a:buSzPts val="2500"/>
              <a:buNone/>
              <a:defRPr sz="2500">
                <a:solidFill>
                  <a:schemeClr val="dk1"/>
                </a:solidFill>
              </a:defRPr>
            </a:lvl2pPr>
            <a:lvl3pPr lvl="2" algn="r" rtl="0">
              <a:spcBef>
                <a:spcPts val="0"/>
              </a:spcBef>
              <a:spcAft>
                <a:spcPts val="0"/>
              </a:spcAft>
              <a:buClr>
                <a:schemeClr val="dk1"/>
              </a:buClr>
              <a:buSzPts val="2500"/>
              <a:buNone/>
              <a:defRPr sz="2500">
                <a:solidFill>
                  <a:schemeClr val="dk1"/>
                </a:solidFill>
              </a:defRPr>
            </a:lvl3pPr>
            <a:lvl4pPr lvl="3" algn="r" rtl="0">
              <a:spcBef>
                <a:spcPts val="0"/>
              </a:spcBef>
              <a:spcAft>
                <a:spcPts val="0"/>
              </a:spcAft>
              <a:buClr>
                <a:schemeClr val="dk1"/>
              </a:buClr>
              <a:buSzPts val="2500"/>
              <a:buNone/>
              <a:defRPr sz="2500">
                <a:solidFill>
                  <a:schemeClr val="dk1"/>
                </a:solidFill>
              </a:defRPr>
            </a:lvl4pPr>
            <a:lvl5pPr lvl="4" algn="r" rtl="0">
              <a:spcBef>
                <a:spcPts val="0"/>
              </a:spcBef>
              <a:spcAft>
                <a:spcPts val="0"/>
              </a:spcAft>
              <a:buClr>
                <a:schemeClr val="dk1"/>
              </a:buClr>
              <a:buSzPts val="2500"/>
              <a:buNone/>
              <a:defRPr sz="2500">
                <a:solidFill>
                  <a:schemeClr val="dk1"/>
                </a:solidFill>
              </a:defRPr>
            </a:lvl5pPr>
            <a:lvl6pPr lvl="5" algn="r" rtl="0">
              <a:spcBef>
                <a:spcPts val="0"/>
              </a:spcBef>
              <a:spcAft>
                <a:spcPts val="0"/>
              </a:spcAft>
              <a:buClr>
                <a:schemeClr val="dk1"/>
              </a:buClr>
              <a:buSzPts val="2500"/>
              <a:buNone/>
              <a:defRPr sz="2500">
                <a:solidFill>
                  <a:schemeClr val="dk1"/>
                </a:solidFill>
              </a:defRPr>
            </a:lvl6pPr>
            <a:lvl7pPr lvl="6" algn="r" rtl="0">
              <a:spcBef>
                <a:spcPts val="0"/>
              </a:spcBef>
              <a:spcAft>
                <a:spcPts val="0"/>
              </a:spcAft>
              <a:buClr>
                <a:schemeClr val="dk1"/>
              </a:buClr>
              <a:buSzPts val="2500"/>
              <a:buNone/>
              <a:defRPr sz="2500">
                <a:solidFill>
                  <a:schemeClr val="dk1"/>
                </a:solidFill>
              </a:defRPr>
            </a:lvl7pPr>
            <a:lvl8pPr lvl="7" algn="r" rtl="0">
              <a:spcBef>
                <a:spcPts val="0"/>
              </a:spcBef>
              <a:spcAft>
                <a:spcPts val="0"/>
              </a:spcAft>
              <a:buClr>
                <a:schemeClr val="dk1"/>
              </a:buClr>
              <a:buSzPts val="2500"/>
              <a:buNone/>
              <a:defRPr sz="2500">
                <a:solidFill>
                  <a:schemeClr val="dk1"/>
                </a:solidFill>
              </a:defRPr>
            </a:lvl8pPr>
            <a:lvl9pPr lvl="8" algn="r" rtl="0">
              <a:spcBef>
                <a:spcPts val="0"/>
              </a:spcBef>
              <a:spcAft>
                <a:spcPts val="0"/>
              </a:spcAft>
              <a:buClr>
                <a:schemeClr val="dk1"/>
              </a:buClr>
              <a:buSzPts val="2500"/>
              <a:buNone/>
              <a:defRPr sz="2500">
                <a:solidFill>
                  <a:schemeClr val="dk1"/>
                </a:solidFill>
              </a:defRPr>
            </a:lvl9pPr>
          </a:lstStyle>
          <a:p>
            <a:r>
              <a:t>xx%</a:t>
            </a:r>
          </a:p>
        </p:txBody>
      </p:sp>
      <p:sp>
        <p:nvSpPr>
          <p:cNvPr id="32" name="Google Shape;32;p3"/>
          <p:cNvSpPr txBox="1">
            <a:spLocks noGrp="1"/>
          </p:cNvSpPr>
          <p:nvPr>
            <p:ph type="title" idx="2"/>
          </p:nvPr>
        </p:nvSpPr>
        <p:spPr>
          <a:xfrm>
            <a:off x="2605788" y="1846623"/>
            <a:ext cx="5377200" cy="5355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0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3" name="Google Shape;33;p3"/>
          <p:cNvSpPr txBox="1">
            <a:spLocks noGrp="1"/>
          </p:cNvSpPr>
          <p:nvPr>
            <p:ph type="subTitle" idx="1"/>
          </p:nvPr>
        </p:nvSpPr>
        <p:spPr>
          <a:xfrm>
            <a:off x="3038363" y="2448125"/>
            <a:ext cx="3960900" cy="783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solidFill>
                  <a:schemeClr val="accent3"/>
                </a:solidFill>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34" name="Google Shape;34;p3"/>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5" name="Google Shape;35;p3"/>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6" name="Google Shape;36;p3"/>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7" name="Google Shape;37;p3"/>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8" name="Google Shape;38;p3"/>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9" name="Google Shape;39;p3"/>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0" name="Google Shape;40;p3"/>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1" name="Google Shape;41;p3"/>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2" name="Google Shape;42;p3"/>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3" name="Google Shape;43;p3"/>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4" name="Google Shape;44;p3"/>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5" name="Google Shape;45;p3"/>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6" name="Google Shape;46;p3"/>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7" name="Google Shape;47;p3"/>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CUSTOM_9_1_1">
    <p:spTree>
      <p:nvGrpSpPr>
        <p:cNvPr id="1" name="Shape 375"/>
        <p:cNvGrpSpPr/>
        <p:nvPr/>
      </p:nvGrpSpPr>
      <p:grpSpPr>
        <a:xfrm>
          <a:off x="0" y="0"/>
          <a:ext cx="0" cy="0"/>
          <a:chOff x="0" y="0"/>
          <a:chExt cx="0" cy="0"/>
        </a:xfrm>
      </p:grpSpPr>
      <p:sp>
        <p:nvSpPr>
          <p:cNvPr id="376" name="Google Shape;376;p21"/>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1"/>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1"/>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79" name="Google Shape;379;p21"/>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80" name="Google Shape;380;p21"/>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81" name="Google Shape;381;p21"/>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82" name="Google Shape;382;p21"/>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83" name="Google Shape;383;p21"/>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84" name="Google Shape;384;p21"/>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85" name="Google Shape;385;p21"/>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86" name="Google Shape;386;p21"/>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87" name="Google Shape;387;p21"/>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88" name="Google Shape;388;p21"/>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89" name="Google Shape;389;p21"/>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90" name="Google Shape;390;p21"/>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91" name="Google Shape;391;p21"/>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92" name="Google Shape;392;p21"/>
          <p:cNvSpPr txBox="1">
            <a:spLocks noGrp="1"/>
          </p:cNvSpPr>
          <p:nvPr>
            <p:ph type="body" idx="1"/>
          </p:nvPr>
        </p:nvSpPr>
        <p:spPr>
          <a:xfrm>
            <a:off x="2090500" y="1956600"/>
            <a:ext cx="5111400" cy="2109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3"/>
              </a:buClr>
              <a:buSzPts val="1400"/>
              <a:buChar char="∗"/>
              <a:defRPr sz="2000">
                <a:solidFill>
                  <a:schemeClr val="accent3"/>
                </a:solidFill>
              </a:defRPr>
            </a:lvl1pPr>
            <a:lvl2pPr marL="914400" lvl="1" indent="-330200" rtl="0">
              <a:lnSpc>
                <a:spcPct val="100000"/>
              </a:lnSpc>
              <a:spcBef>
                <a:spcPts val="0"/>
              </a:spcBef>
              <a:spcAft>
                <a:spcPts val="0"/>
              </a:spcAft>
              <a:buClr>
                <a:schemeClr val="accent3"/>
              </a:buClr>
              <a:buSzPts val="1600"/>
              <a:buFont typeface="Montserrat"/>
              <a:buChar char="○"/>
              <a:defRPr sz="1200">
                <a:solidFill>
                  <a:schemeClr val="accent3"/>
                </a:solidFill>
              </a:defRPr>
            </a:lvl2pPr>
            <a:lvl3pPr marL="1371600" lvl="2" indent="-330200" rtl="0">
              <a:spcBef>
                <a:spcPts val="0"/>
              </a:spcBef>
              <a:spcAft>
                <a:spcPts val="0"/>
              </a:spcAft>
              <a:buClr>
                <a:schemeClr val="accent3"/>
              </a:buClr>
              <a:buSzPts val="1600"/>
              <a:buFont typeface="Montserrat"/>
              <a:buChar char="■"/>
              <a:defRPr>
                <a:solidFill>
                  <a:schemeClr val="accent3"/>
                </a:solidFill>
              </a:defRPr>
            </a:lvl3pPr>
            <a:lvl4pPr marL="1828800" lvl="3" indent="-330200" rtl="0">
              <a:spcBef>
                <a:spcPts val="0"/>
              </a:spcBef>
              <a:spcAft>
                <a:spcPts val="0"/>
              </a:spcAft>
              <a:buClr>
                <a:schemeClr val="accent3"/>
              </a:buClr>
              <a:buSzPts val="1600"/>
              <a:buFont typeface="Montserrat"/>
              <a:buChar char="●"/>
              <a:defRPr>
                <a:solidFill>
                  <a:schemeClr val="accent3"/>
                </a:solidFill>
              </a:defRPr>
            </a:lvl4pPr>
            <a:lvl5pPr marL="2286000" lvl="4" indent="-330200" rtl="0">
              <a:spcBef>
                <a:spcPts val="0"/>
              </a:spcBef>
              <a:spcAft>
                <a:spcPts val="0"/>
              </a:spcAft>
              <a:buClr>
                <a:schemeClr val="accent3"/>
              </a:buClr>
              <a:buSzPts val="1600"/>
              <a:buFont typeface="Montserrat"/>
              <a:buChar char="○"/>
              <a:defRPr>
                <a:solidFill>
                  <a:schemeClr val="accent3"/>
                </a:solidFill>
              </a:defRPr>
            </a:lvl5pPr>
            <a:lvl6pPr marL="2743200" lvl="5" indent="-330200" rtl="0">
              <a:spcBef>
                <a:spcPts val="0"/>
              </a:spcBef>
              <a:spcAft>
                <a:spcPts val="0"/>
              </a:spcAft>
              <a:buClr>
                <a:schemeClr val="accent3"/>
              </a:buClr>
              <a:buSzPts val="1600"/>
              <a:buFont typeface="Montserrat"/>
              <a:buChar char="■"/>
              <a:defRPr>
                <a:solidFill>
                  <a:schemeClr val="accent3"/>
                </a:solidFill>
              </a:defRPr>
            </a:lvl6pPr>
            <a:lvl7pPr marL="3200400" lvl="6" indent="-330200" rtl="0">
              <a:spcBef>
                <a:spcPts val="0"/>
              </a:spcBef>
              <a:spcAft>
                <a:spcPts val="0"/>
              </a:spcAft>
              <a:buClr>
                <a:schemeClr val="accent3"/>
              </a:buClr>
              <a:buSzPts val="1600"/>
              <a:buFont typeface="Montserrat"/>
              <a:buChar char="●"/>
              <a:defRPr>
                <a:solidFill>
                  <a:schemeClr val="accent3"/>
                </a:solidFill>
              </a:defRPr>
            </a:lvl7pPr>
            <a:lvl8pPr marL="3657600" lvl="7" indent="-330200" rtl="0">
              <a:spcBef>
                <a:spcPts val="0"/>
              </a:spcBef>
              <a:spcAft>
                <a:spcPts val="0"/>
              </a:spcAft>
              <a:buClr>
                <a:schemeClr val="accent3"/>
              </a:buClr>
              <a:buSzPts val="1600"/>
              <a:buFont typeface="Montserrat"/>
              <a:buChar char="○"/>
              <a:defRPr>
                <a:solidFill>
                  <a:schemeClr val="accent3"/>
                </a:solidFill>
              </a:defRPr>
            </a:lvl8pPr>
            <a:lvl9pPr marL="4114800" lvl="8" indent="-330200" rtl="0">
              <a:spcBef>
                <a:spcPts val="0"/>
              </a:spcBef>
              <a:spcAft>
                <a:spcPts val="0"/>
              </a:spcAft>
              <a:buClr>
                <a:schemeClr val="accent3"/>
              </a:buClr>
              <a:buSzPts val="1600"/>
              <a:buFont typeface="Montserrat"/>
              <a:buChar char="■"/>
              <a:defRPr>
                <a:solidFill>
                  <a:schemeClr val="accent3"/>
                </a:solidFill>
              </a:defRPr>
            </a:lvl9pPr>
          </a:lstStyle>
          <a:p>
            <a:endParaRPr/>
          </a:p>
        </p:txBody>
      </p:sp>
      <p:sp>
        <p:nvSpPr>
          <p:cNvPr id="393" name="Google Shape;393;p21"/>
          <p:cNvSpPr txBox="1">
            <a:spLocks noGrp="1"/>
          </p:cNvSpPr>
          <p:nvPr>
            <p:ph type="subTitle" idx="2"/>
          </p:nvPr>
        </p:nvSpPr>
        <p:spPr>
          <a:xfrm>
            <a:off x="1676975" y="1309850"/>
            <a:ext cx="5450700" cy="46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2000"/>
              <a:buNone/>
              <a:defRPr>
                <a:solidFill>
                  <a:schemeClr val="accent3"/>
                </a:solidFill>
              </a:defRPr>
            </a:lvl1pPr>
            <a:lvl2pPr lvl="1" algn="ctr" rtl="0">
              <a:lnSpc>
                <a:spcPct val="100000"/>
              </a:lnSpc>
              <a:spcBef>
                <a:spcPts val="0"/>
              </a:spcBef>
              <a:spcAft>
                <a:spcPts val="0"/>
              </a:spcAft>
              <a:buClr>
                <a:schemeClr val="accent3"/>
              </a:buClr>
              <a:buSzPts val="2000"/>
              <a:buNone/>
              <a:defRPr sz="2000" b="1">
                <a:solidFill>
                  <a:schemeClr val="accent3"/>
                </a:solidFill>
              </a:defRPr>
            </a:lvl2pPr>
            <a:lvl3pPr lvl="2" algn="ctr" rtl="0">
              <a:lnSpc>
                <a:spcPct val="100000"/>
              </a:lnSpc>
              <a:spcBef>
                <a:spcPts val="0"/>
              </a:spcBef>
              <a:spcAft>
                <a:spcPts val="0"/>
              </a:spcAft>
              <a:buClr>
                <a:schemeClr val="accent3"/>
              </a:buClr>
              <a:buSzPts val="2000"/>
              <a:buNone/>
              <a:defRPr sz="2000" b="1">
                <a:solidFill>
                  <a:schemeClr val="accent3"/>
                </a:solidFill>
              </a:defRPr>
            </a:lvl3pPr>
            <a:lvl4pPr lvl="3" algn="ctr" rtl="0">
              <a:lnSpc>
                <a:spcPct val="100000"/>
              </a:lnSpc>
              <a:spcBef>
                <a:spcPts val="0"/>
              </a:spcBef>
              <a:spcAft>
                <a:spcPts val="0"/>
              </a:spcAft>
              <a:buClr>
                <a:schemeClr val="accent3"/>
              </a:buClr>
              <a:buSzPts val="2000"/>
              <a:buNone/>
              <a:defRPr sz="2000" b="1">
                <a:solidFill>
                  <a:schemeClr val="accent3"/>
                </a:solidFill>
              </a:defRPr>
            </a:lvl4pPr>
            <a:lvl5pPr lvl="4" algn="ctr" rtl="0">
              <a:lnSpc>
                <a:spcPct val="100000"/>
              </a:lnSpc>
              <a:spcBef>
                <a:spcPts val="0"/>
              </a:spcBef>
              <a:spcAft>
                <a:spcPts val="0"/>
              </a:spcAft>
              <a:buClr>
                <a:schemeClr val="accent3"/>
              </a:buClr>
              <a:buSzPts val="2000"/>
              <a:buNone/>
              <a:defRPr sz="2000" b="1">
                <a:solidFill>
                  <a:schemeClr val="accent3"/>
                </a:solidFill>
              </a:defRPr>
            </a:lvl5pPr>
            <a:lvl6pPr lvl="5" algn="ctr" rtl="0">
              <a:lnSpc>
                <a:spcPct val="100000"/>
              </a:lnSpc>
              <a:spcBef>
                <a:spcPts val="0"/>
              </a:spcBef>
              <a:spcAft>
                <a:spcPts val="0"/>
              </a:spcAft>
              <a:buClr>
                <a:schemeClr val="accent3"/>
              </a:buClr>
              <a:buSzPts val="2000"/>
              <a:buNone/>
              <a:defRPr sz="2000" b="1">
                <a:solidFill>
                  <a:schemeClr val="accent3"/>
                </a:solidFill>
              </a:defRPr>
            </a:lvl6pPr>
            <a:lvl7pPr lvl="6" algn="ctr" rtl="0">
              <a:lnSpc>
                <a:spcPct val="100000"/>
              </a:lnSpc>
              <a:spcBef>
                <a:spcPts val="0"/>
              </a:spcBef>
              <a:spcAft>
                <a:spcPts val="0"/>
              </a:spcAft>
              <a:buClr>
                <a:schemeClr val="accent3"/>
              </a:buClr>
              <a:buSzPts val="2000"/>
              <a:buNone/>
              <a:defRPr sz="2000" b="1">
                <a:solidFill>
                  <a:schemeClr val="accent3"/>
                </a:solidFill>
              </a:defRPr>
            </a:lvl7pPr>
            <a:lvl8pPr lvl="7" algn="ctr" rtl="0">
              <a:lnSpc>
                <a:spcPct val="100000"/>
              </a:lnSpc>
              <a:spcBef>
                <a:spcPts val="0"/>
              </a:spcBef>
              <a:spcAft>
                <a:spcPts val="0"/>
              </a:spcAft>
              <a:buClr>
                <a:schemeClr val="accent3"/>
              </a:buClr>
              <a:buSzPts val="2000"/>
              <a:buNone/>
              <a:defRPr sz="2000" b="1">
                <a:solidFill>
                  <a:schemeClr val="accent3"/>
                </a:solidFill>
              </a:defRPr>
            </a:lvl8pPr>
            <a:lvl9pPr lvl="8" algn="ctr" rtl="0">
              <a:lnSpc>
                <a:spcPct val="100000"/>
              </a:lnSpc>
              <a:spcBef>
                <a:spcPts val="0"/>
              </a:spcBef>
              <a:spcAft>
                <a:spcPts val="0"/>
              </a:spcAft>
              <a:buClr>
                <a:schemeClr val="accent3"/>
              </a:buClr>
              <a:buSzPts val="2000"/>
              <a:buNone/>
              <a:defRPr sz="2000" b="1">
                <a:solidFill>
                  <a:schemeClr val="accent3"/>
                </a:solidFill>
              </a:defRPr>
            </a:lvl9pPr>
          </a:lstStyle>
          <a:p>
            <a:endParaRPr/>
          </a:p>
        </p:txBody>
      </p:sp>
      <p:sp>
        <p:nvSpPr>
          <p:cNvPr id="394" name="Google Shape;394;p21"/>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395"/>
        <p:cNvGrpSpPr/>
        <p:nvPr/>
      </p:nvGrpSpPr>
      <p:grpSpPr>
        <a:xfrm>
          <a:off x="0" y="0"/>
          <a:ext cx="0" cy="0"/>
          <a:chOff x="0" y="0"/>
          <a:chExt cx="0" cy="0"/>
        </a:xfrm>
      </p:grpSpPr>
      <p:sp>
        <p:nvSpPr>
          <p:cNvPr id="396" name="Google Shape;396;p22"/>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2"/>
          <p:cNvSpPr/>
          <p:nvPr/>
        </p:nvSpPr>
        <p:spPr>
          <a:xfrm>
            <a:off x="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2"/>
          <p:cNvSpPr txBox="1">
            <a:spLocks noGrp="1"/>
          </p:cNvSpPr>
          <p:nvPr>
            <p:ph type="ctrTitle"/>
          </p:nvPr>
        </p:nvSpPr>
        <p:spPr>
          <a:xfrm>
            <a:off x="1139125" y="582056"/>
            <a:ext cx="3064500" cy="539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5200"/>
              <a:buNone/>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99" name="Google Shape;399;p22"/>
          <p:cNvSpPr txBox="1">
            <a:spLocks noGrp="1"/>
          </p:cNvSpPr>
          <p:nvPr>
            <p:ph type="subTitle" idx="1"/>
          </p:nvPr>
        </p:nvSpPr>
        <p:spPr>
          <a:xfrm>
            <a:off x="2064825" y="1695725"/>
            <a:ext cx="3720600" cy="702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00" name="Google Shape;400;p22"/>
          <p:cNvSpPr txBox="1">
            <a:spLocks noGrp="1"/>
          </p:cNvSpPr>
          <p:nvPr>
            <p:ph type="subTitle" idx="2"/>
          </p:nvPr>
        </p:nvSpPr>
        <p:spPr>
          <a:xfrm>
            <a:off x="1570575" y="1261025"/>
            <a:ext cx="4572000" cy="43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sz="2000">
                <a:solidFill>
                  <a:schemeClr val="accent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01" name="Google Shape;401;p22"/>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402" name="Google Shape;402;p22"/>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403" name="Google Shape;403;p22"/>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404" name="Google Shape;404;p22"/>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405" name="Google Shape;405;p22"/>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406" name="Google Shape;406;p22"/>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07" name="Google Shape;407;p22"/>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08" name="Google Shape;408;p22"/>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09" name="Google Shape;409;p22"/>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10" name="Google Shape;410;p22"/>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11" name="Google Shape;411;p22"/>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12" name="Google Shape;412;p22"/>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13" name="Google Shape;413;p22"/>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14" name="Google Shape;414;p22"/>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415" name="Google Shape;415;p22"/>
          <p:cNvSpPr txBox="1"/>
          <p:nvPr/>
        </p:nvSpPr>
        <p:spPr>
          <a:xfrm>
            <a:off x="2912425" y="3087263"/>
            <a:ext cx="4418100" cy="638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200">
                <a:solidFill>
                  <a:schemeClr val="accent3"/>
                </a:solidFill>
                <a:latin typeface="Fira Code"/>
                <a:ea typeface="Fira Code"/>
                <a:cs typeface="Fira Code"/>
                <a:sym typeface="Fira Code"/>
              </a:rPr>
              <a:t>CREDITS: This presentation template was created by </a:t>
            </a:r>
            <a:r>
              <a:rPr lang="en" sz="1200" b="1">
                <a:solidFill>
                  <a:schemeClr val="accent3"/>
                </a:solidFill>
                <a:uFill>
                  <a:noFill/>
                </a:uFill>
                <a:latin typeface="Fira Code"/>
                <a:ea typeface="Fira Code"/>
                <a:cs typeface="Fira Code"/>
                <a:sym typeface="Fira Code"/>
                <a:hlinkClick r:id="rId2">
                  <a:extLst>
                    <a:ext uri="{A12FA001-AC4F-418D-AE19-62706E023703}">
                      <ahyp:hlinkClr xmlns:ahyp="http://schemas.microsoft.com/office/drawing/2018/hyperlinkcolor" val="tx"/>
                    </a:ext>
                  </a:extLst>
                </a:hlinkClick>
              </a:rPr>
              <a:t>Slidesgo</a:t>
            </a:r>
            <a:r>
              <a:rPr lang="en" sz="1200">
                <a:solidFill>
                  <a:schemeClr val="accent3"/>
                </a:solidFill>
                <a:latin typeface="Fira Code"/>
                <a:ea typeface="Fira Code"/>
                <a:cs typeface="Fira Code"/>
                <a:sym typeface="Fira Code"/>
              </a:rPr>
              <a:t>, including icons by </a:t>
            </a:r>
            <a:r>
              <a:rPr lang="en" sz="1200" b="1">
                <a:solidFill>
                  <a:schemeClr val="accent3"/>
                </a:solidFill>
                <a:uFill>
                  <a:noFill/>
                </a:uFill>
                <a:latin typeface="Fira Code"/>
                <a:ea typeface="Fira Code"/>
                <a:cs typeface="Fira Code"/>
                <a:sym typeface="Fira Code"/>
                <a:hlinkClick r:id="rId3">
                  <a:extLst>
                    <a:ext uri="{A12FA001-AC4F-418D-AE19-62706E023703}">
                      <ahyp:hlinkClr xmlns:ahyp="http://schemas.microsoft.com/office/drawing/2018/hyperlinkcolor" val="tx"/>
                    </a:ext>
                  </a:extLst>
                </a:hlinkClick>
              </a:rPr>
              <a:t>Flaticon</a:t>
            </a:r>
            <a:r>
              <a:rPr lang="en" sz="1200">
                <a:solidFill>
                  <a:schemeClr val="accent3"/>
                </a:solidFill>
                <a:latin typeface="Fira Code"/>
                <a:ea typeface="Fira Code"/>
                <a:cs typeface="Fira Code"/>
                <a:sym typeface="Fira Code"/>
              </a:rPr>
              <a:t>, and infographics &amp; images by </a:t>
            </a:r>
            <a:r>
              <a:rPr lang="en" sz="1200" b="1">
                <a:solidFill>
                  <a:schemeClr val="accent3"/>
                </a:solidFill>
                <a:uFill>
                  <a:noFill/>
                </a:uFill>
                <a:latin typeface="Fira Code"/>
                <a:ea typeface="Fira Code"/>
                <a:cs typeface="Fira Code"/>
                <a:sym typeface="Fira Code"/>
                <a:hlinkClick r:id="rId4">
                  <a:extLst>
                    <a:ext uri="{A12FA001-AC4F-418D-AE19-62706E023703}">
                      <ahyp:hlinkClr xmlns:ahyp="http://schemas.microsoft.com/office/drawing/2018/hyperlinkcolor" val="tx"/>
                    </a:ext>
                  </a:extLst>
                </a:hlinkClick>
              </a:rPr>
              <a:t>Freepik</a:t>
            </a:r>
            <a:endParaRPr sz="1200" b="1" u="sng">
              <a:solidFill>
                <a:schemeClr val="accent3"/>
              </a:solidFill>
              <a:latin typeface="Fira Code"/>
              <a:ea typeface="Fira Code"/>
              <a:cs typeface="Fira Code"/>
              <a:sym typeface="Fira Code"/>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
  <p:cSld name="CUSTOM_9">
    <p:spTree>
      <p:nvGrpSpPr>
        <p:cNvPr id="1" name="Shape 416"/>
        <p:cNvGrpSpPr/>
        <p:nvPr/>
      </p:nvGrpSpPr>
      <p:grpSpPr>
        <a:xfrm>
          <a:off x="0" y="0"/>
          <a:ext cx="0" cy="0"/>
          <a:chOff x="0" y="0"/>
          <a:chExt cx="0" cy="0"/>
        </a:xfrm>
      </p:grpSpPr>
      <p:sp>
        <p:nvSpPr>
          <p:cNvPr id="417" name="Google Shape;417;p23"/>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3"/>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3"/>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420" name="Google Shape;420;p23"/>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421" name="Google Shape;421;p23"/>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422" name="Google Shape;422;p23"/>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423" name="Google Shape;423;p23"/>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424" name="Google Shape;424;p23"/>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25" name="Google Shape;425;p23"/>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26" name="Google Shape;426;p23"/>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27" name="Google Shape;427;p23"/>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28" name="Google Shape;428;p23"/>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29" name="Google Shape;429;p23"/>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30" name="Google Shape;430;p23"/>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31" name="Google Shape;431;p23"/>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32" name="Google Shape;432;p23"/>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9_2">
    <p:spTree>
      <p:nvGrpSpPr>
        <p:cNvPr id="1" name="Shape 433"/>
        <p:cNvGrpSpPr/>
        <p:nvPr/>
      </p:nvGrpSpPr>
      <p:grpSpPr>
        <a:xfrm>
          <a:off x="0" y="0"/>
          <a:ext cx="0" cy="0"/>
          <a:chOff x="0" y="0"/>
          <a:chExt cx="0" cy="0"/>
        </a:xfrm>
      </p:grpSpPr>
      <p:sp>
        <p:nvSpPr>
          <p:cNvPr id="434" name="Google Shape;434;p24"/>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4"/>
          <p:cNvSpPr/>
          <p:nvPr/>
        </p:nvSpPr>
        <p:spPr>
          <a:xfrm>
            <a:off x="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4"/>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437" name="Google Shape;437;p24"/>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438" name="Google Shape;438;p24"/>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439" name="Google Shape;439;p24"/>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440" name="Google Shape;440;p24"/>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441" name="Google Shape;441;p24"/>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42" name="Google Shape;442;p24"/>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43" name="Google Shape;443;p24"/>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44" name="Google Shape;444;p24"/>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45" name="Google Shape;445;p24"/>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46" name="Google Shape;446;p24"/>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47" name="Google Shape;447;p24"/>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48" name="Google Shape;448;p24"/>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49" name="Google Shape;449;p24"/>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5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8"/>
        <p:cNvGrpSpPr/>
        <p:nvPr/>
      </p:nvGrpSpPr>
      <p:grpSpPr>
        <a:xfrm>
          <a:off x="0" y="0"/>
          <a:ext cx="0" cy="0"/>
          <a:chOff x="0" y="0"/>
          <a:chExt cx="0" cy="0"/>
        </a:xfrm>
      </p:grpSpPr>
      <p:sp>
        <p:nvSpPr>
          <p:cNvPr id="49" name="Google Shape;49;p4"/>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457200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2" name="Google Shape;52;p4"/>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0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53" name="Google Shape;53;p4"/>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54" name="Google Shape;54;p4"/>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55" name="Google Shape;55;p4"/>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56" name="Google Shape;56;p4"/>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57" name="Google Shape;57;p4"/>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58" name="Google Shape;58;p4"/>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59" name="Google Shape;59;p4"/>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60" name="Google Shape;60;p4"/>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61" name="Google Shape;61;p4"/>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62" name="Google Shape;62;p4"/>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63" name="Google Shape;63;p4"/>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64" name="Google Shape;64;p4"/>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65" name="Google Shape;65;p4"/>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66" name="Google Shape;66;p4"/>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7"/>
        <p:cNvGrpSpPr/>
        <p:nvPr/>
      </p:nvGrpSpPr>
      <p:grpSpPr>
        <a:xfrm>
          <a:off x="0" y="0"/>
          <a:ext cx="0" cy="0"/>
          <a:chOff x="0" y="0"/>
          <a:chExt cx="0" cy="0"/>
        </a:xfrm>
      </p:grpSpPr>
      <p:sp>
        <p:nvSpPr>
          <p:cNvPr id="68" name="Google Shape;68;p5"/>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457200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5"/>
          <p:cNvSpPr txBox="1">
            <a:spLocks noGrp="1"/>
          </p:cNvSpPr>
          <p:nvPr>
            <p:ph type="subTitle" idx="1"/>
          </p:nvPr>
        </p:nvSpPr>
        <p:spPr>
          <a:xfrm>
            <a:off x="2240150" y="3143327"/>
            <a:ext cx="5137500" cy="7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71" name="Google Shape;71;p5"/>
          <p:cNvSpPr txBox="1">
            <a:spLocks noGrp="1"/>
          </p:cNvSpPr>
          <p:nvPr>
            <p:ph type="subTitle" idx="2"/>
          </p:nvPr>
        </p:nvSpPr>
        <p:spPr>
          <a:xfrm>
            <a:off x="2240150" y="1151940"/>
            <a:ext cx="5137500" cy="7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72" name="Google Shape;72;p5"/>
          <p:cNvSpPr txBox="1">
            <a:spLocks noGrp="1"/>
          </p:cNvSpPr>
          <p:nvPr>
            <p:ph type="subTitle" idx="3"/>
          </p:nvPr>
        </p:nvSpPr>
        <p:spPr>
          <a:xfrm>
            <a:off x="1143250" y="2612625"/>
            <a:ext cx="4057200" cy="530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800"/>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73" name="Google Shape;73;p5"/>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74" name="Google Shape;74;p5"/>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75" name="Google Shape;75;p5"/>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76" name="Google Shape;76;p5"/>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77" name="Google Shape;77;p5"/>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78" name="Google Shape;78;p5"/>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79" name="Google Shape;79;p5"/>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80" name="Google Shape;80;p5"/>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81" name="Google Shape;81;p5"/>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82" name="Google Shape;82;p5"/>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83" name="Google Shape;83;p5"/>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84" name="Google Shape;84;p5"/>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85" name="Google Shape;85;p5"/>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86" name="Google Shape;86;p5"/>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87" name="Google Shape;87;p5"/>
          <p:cNvSpPr txBox="1">
            <a:spLocks noGrp="1"/>
          </p:cNvSpPr>
          <p:nvPr>
            <p:ph type="title"/>
          </p:nvPr>
        </p:nvSpPr>
        <p:spPr>
          <a:xfrm>
            <a:off x="1143250" y="621240"/>
            <a:ext cx="4057200" cy="53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8"/>
        <p:cNvGrpSpPr/>
        <p:nvPr/>
      </p:nvGrpSpPr>
      <p:grpSpPr>
        <a:xfrm>
          <a:off x="0" y="0"/>
          <a:ext cx="0" cy="0"/>
          <a:chOff x="0" y="0"/>
          <a:chExt cx="0" cy="0"/>
        </a:xfrm>
      </p:grpSpPr>
      <p:sp>
        <p:nvSpPr>
          <p:cNvPr id="89" name="Google Shape;89;p6"/>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6"/>
          <p:cNvSpPr/>
          <p:nvPr/>
        </p:nvSpPr>
        <p:spPr>
          <a:xfrm>
            <a:off x="457200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6"/>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92" name="Google Shape;92;p6"/>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93" name="Google Shape;93;p6"/>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94" name="Google Shape;94;p6"/>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95" name="Google Shape;95;p6"/>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96" name="Google Shape;96;p6"/>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97" name="Google Shape;97;p6"/>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98" name="Google Shape;98;p6"/>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99" name="Google Shape;99;p6"/>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00" name="Google Shape;100;p6"/>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01" name="Google Shape;101;p6"/>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02" name="Google Shape;102;p6"/>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03" name="Google Shape;103;p6"/>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04" name="Google Shape;104;p6"/>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105" name="Google Shape;105;p6"/>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6"/>
        <p:cNvGrpSpPr/>
        <p:nvPr/>
      </p:nvGrpSpPr>
      <p:grpSpPr>
        <a:xfrm>
          <a:off x="0" y="0"/>
          <a:ext cx="0" cy="0"/>
          <a:chOff x="0" y="0"/>
          <a:chExt cx="0" cy="0"/>
        </a:xfrm>
      </p:grpSpPr>
      <p:sp>
        <p:nvSpPr>
          <p:cNvPr id="107" name="Google Shape;107;p7"/>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a:off x="457200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txBox="1">
            <a:spLocks noGrp="1"/>
          </p:cNvSpPr>
          <p:nvPr>
            <p:ph type="subTitle" idx="1"/>
          </p:nvPr>
        </p:nvSpPr>
        <p:spPr>
          <a:xfrm>
            <a:off x="1674500" y="2736550"/>
            <a:ext cx="3627600" cy="1017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a:solidFill>
                  <a:schemeClr val="accent3"/>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110" name="Google Shape;110;p7"/>
          <p:cNvSpPr txBox="1">
            <a:spLocks noGrp="1"/>
          </p:cNvSpPr>
          <p:nvPr>
            <p:ph type="title"/>
          </p:nvPr>
        </p:nvSpPr>
        <p:spPr>
          <a:xfrm>
            <a:off x="1154275" y="1137700"/>
            <a:ext cx="3969900" cy="1423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28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1" name="Google Shape;111;p7"/>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12" name="Google Shape;112;p7"/>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13" name="Google Shape;113;p7"/>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14" name="Google Shape;114;p7"/>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15" name="Google Shape;115;p7"/>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16" name="Google Shape;116;p7"/>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17" name="Google Shape;117;p7"/>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18" name="Google Shape;118;p7"/>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19" name="Google Shape;119;p7"/>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20" name="Google Shape;120;p7"/>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21" name="Google Shape;121;p7"/>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22" name="Google Shape;122;p7"/>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23" name="Google Shape;123;p7"/>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24" name="Google Shape;124;p7"/>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25"/>
        <p:cNvGrpSpPr/>
        <p:nvPr/>
      </p:nvGrpSpPr>
      <p:grpSpPr>
        <a:xfrm>
          <a:off x="0" y="0"/>
          <a:ext cx="0" cy="0"/>
          <a:chOff x="0" y="0"/>
          <a:chExt cx="0" cy="0"/>
        </a:xfrm>
      </p:grpSpPr>
      <p:sp>
        <p:nvSpPr>
          <p:cNvPr id="126" name="Google Shape;126;p8"/>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txBox="1">
            <a:spLocks noGrp="1"/>
          </p:cNvSpPr>
          <p:nvPr>
            <p:ph type="title"/>
          </p:nvPr>
        </p:nvSpPr>
        <p:spPr>
          <a:xfrm>
            <a:off x="2673350" y="1194150"/>
            <a:ext cx="4281300" cy="16257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29" name="Google Shape;129;p8"/>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30" name="Google Shape;130;p8"/>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31" name="Google Shape;131;p8"/>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32" name="Google Shape;132;p8"/>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33" name="Google Shape;133;p8"/>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34" name="Google Shape;134;p8"/>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35" name="Google Shape;135;p8"/>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36" name="Google Shape;136;p8"/>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37" name="Google Shape;137;p8"/>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38" name="Google Shape;138;p8"/>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39" name="Google Shape;139;p8"/>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40" name="Google Shape;140;p8"/>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41" name="Google Shape;141;p8"/>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42" name="Google Shape;142;p8"/>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43"/>
        <p:cNvGrpSpPr/>
        <p:nvPr/>
      </p:nvGrpSpPr>
      <p:grpSpPr>
        <a:xfrm>
          <a:off x="0" y="0"/>
          <a:ext cx="0" cy="0"/>
          <a:chOff x="0" y="0"/>
          <a:chExt cx="0" cy="0"/>
        </a:xfrm>
      </p:grpSpPr>
      <p:sp>
        <p:nvSpPr>
          <p:cNvPr id="144" name="Google Shape;144;p9"/>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9"/>
          <p:cNvSpPr/>
          <p:nvPr/>
        </p:nvSpPr>
        <p:spPr>
          <a:xfrm>
            <a:off x="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9"/>
          <p:cNvSpPr txBox="1">
            <a:spLocks noGrp="1"/>
          </p:cNvSpPr>
          <p:nvPr>
            <p:ph type="title"/>
          </p:nvPr>
        </p:nvSpPr>
        <p:spPr>
          <a:xfrm>
            <a:off x="1131500" y="621250"/>
            <a:ext cx="4045200" cy="5307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47" name="Google Shape;147;p9"/>
          <p:cNvSpPr txBox="1">
            <a:spLocks noGrp="1"/>
          </p:cNvSpPr>
          <p:nvPr>
            <p:ph type="subTitle" idx="1"/>
          </p:nvPr>
        </p:nvSpPr>
        <p:spPr>
          <a:xfrm>
            <a:off x="1593350" y="1574450"/>
            <a:ext cx="5539200" cy="14046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48" name="Google Shape;148;p9"/>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49" name="Google Shape;149;p9"/>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50" name="Google Shape;150;p9"/>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51" name="Google Shape;151;p9"/>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52" name="Google Shape;152;p9"/>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53" name="Google Shape;153;p9"/>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54" name="Google Shape;154;p9"/>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55" name="Google Shape;155;p9"/>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56" name="Google Shape;156;p9"/>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57" name="Google Shape;157;p9"/>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58" name="Google Shape;158;p9"/>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59" name="Google Shape;159;p9"/>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60" name="Google Shape;160;p9"/>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61" name="Google Shape;161;p9"/>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62"/>
        <p:cNvGrpSpPr/>
        <p:nvPr/>
      </p:nvGrpSpPr>
      <p:grpSpPr>
        <a:xfrm>
          <a:off x="0" y="0"/>
          <a:ext cx="0" cy="0"/>
          <a:chOff x="0" y="0"/>
          <a:chExt cx="0" cy="0"/>
        </a:xfrm>
      </p:grpSpPr>
      <p:sp>
        <p:nvSpPr>
          <p:cNvPr id="163" name="Google Shape;163;p10"/>
          <p:cNvSpPr txBox="1">
            <a:spLocks noGrp="1"/>
          </p:cNvSpPr>
          <p:nvPr>
            <p:ph type="title"/>
          </p:nvPr>
        </p:nvSpPr>
        <p:spPr>
          <a:xfrm>
            <a:off x="710125" y="542575"/>
            <a:ext cx="3861900" cy="1425000"/>
          </a:xfrm>
          <a:prstGeom prst="rect">
            <a:avLst/>
          </a:prstGeom>
        </p:spPr>
        <p:txBody>
          <a:bodyPr spcFirstLastPara="1" wrap="square" lIns="91425" tIns="91425" rIns="91425" bIns="91425" anchor="ctr"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5"/>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Fira Code"/>
              <a:buNone/>
              <a:defRPr sz="2800">
                <a:solidFill>
                  <a:schemeClr val="lt1"/>
                </a:solidFill>
                <a:latin typeface="Fira Code"/>
                <a:ea typeface="Fira Code"/>
                <a:cs typeface="Fira Code"/>
                <a:sym typeface="Fira Code"/>
              </a:defRPr>
            </a:lvl1pPr>
            <a:lvl2pPr lvl="1">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2pPr>
            <a:lvl3pPr lvl="2">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3pPr>
            <a:lvl4pPr lvl="3">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4pPr>
            <a:lvl5pPr lvl="4">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5pPr>
            <a:lvl6pPr lvl="5">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6pPr>
            <a:lvl7pPr lvl="6">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7pPr>
            <a:lvl8pPr lvl="7">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8pPr>
            <a:lvl9pPr lvl="8">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ctr" anchorCtr="0">
            <a:noAutofit/>
          </a:bodyPr>
          <a:lstStyle>
            <a:lvl1pPr marL="457200" lvl="0"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marL="914400" lvl="1"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2pPr>
            <a:lvl3pPr marL="1371600" lvl="2"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3pPr>
            <a:lvl4pPr marL="1828800" lvl="3"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4pPr>
            <a:lvl5pPr marL="2286000" lvl="4"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5pPr>
            <a:lvl6pPr marL="2743200" lvl="5"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6pPr>
            <a:lvl7pPr marL="3200400" lvl="6"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7pPr>
            <a:lvl8pPr marL="3657600" lvl="7"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8pPr>
            <a:lvl9pPr marL="4114800" lvl="8"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50"/>
        <p:cNvGrpSpPr/>
        <p:nvPr/>
      </p:nvGrpSpPr>
      <p:grpSpPr>
        <a:xfrm>
          <a:off x="0" y="0"/>
          <a:ext cx="0" cy="0"/>
          <a:chOff x="0" y="0"/>
          <a:chExt cx="0" cy="0"/>
        </a:xfrm>
      </p:grpSpPr>
      <p:sp>
        <p:nvSpPr>
          <p:cNvPr id="451" name="Google Shape;451;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52" name="Google Shape;452;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hyperlink" Target="https://docs.google.com/spreadsheets/d/1TLE99EgLRE6WyC091HlDA5Bb_giY0U68E4eKuiK0Gz4/copy#gid=1654711040" TargetMode="External"/><Relationship Id="rId2" Type="http://schemas.openxmlformats.org/officeDocument/2006/relationships/notesSlide" Target="../notesSlides/notesSlide16.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hyperlink" Target="https://www.freepik.com/free-photo/portrait-hacker_4474742.htm#page=1&amp;query=FREEPIK%20hacker&amp;position=42/?utm_source=slidesgo_template&amp;utm_medium=referral-link&amp;utm_campaign=sg_resources&amp;utm_content=freepik" TargetMode="External"/><Relationship Id="rId2" Type="http://schemas.openxmlformats.org/officeDocument/2006/relationships/notesSlide" Target="../notesSlides/notesSlide26.xml"/><Relationship Id="rId1" Type="http://schemas.openxmlformats.org/officeDocument/2006/relationships/slideLayout" Target="../slideLayouts/slideLayout20.xml"/><Relationship Id="rId4" Type="http://schemas.openxmlformats.org/officeDocument/2006/relationships/hyperlink" Target="https://www.freepik.com/free-photo/portrait-hacker_4474758.htm#page=1&amp;query=FREEPIK%20hacker&amp;position=33/?utm_source=slidesgo_template&amp;utm_medium=referral-link&amp;utm_campaign=sg_resources&amp;utm_content=freepik"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www.freepik.com/free-photo/close-up-hacker_4474746.htm/?utm_source=slidesgo_template&amp;utm_medium=referral-link&amp;utm_campaign=sg_resources&amp;utm_content=freepik" TargetMode="External"/><Relationship Id="rId2" Type="http://schemas.openxmlformats.org/officeDocument/2006/relationships/notesSlide" Target="../notesSlides/notesSlide27.xml"/><Relationship Id="rId1" Type="http://schemas.openxmlformats.org/officeDocument/2006/relationships/slideLayout" Target="../slideLayouts/slideLayout20.xml"/><Relationship Id="rId5" Type="http://schemas.openxmlformats.org/officeDocument/2006/relationships/hyperlink" Target="https://www.flaticon.es/packs/web-design-62?word=web%20design&amp;k=1628502920865/?utm_source=slidesgo_template&amp;utm_medium=referral-link&amp;utm_campaign=sg_resources&amp;utm_content=flaticon" TargetMode="External"/><Relationship Id="rId4" Type="http://schemas.openxmlformats.org/officeDocument/2006/relationships/hyperlink" Target="https://www.freepik.com/free-photo/medium-shot-woman-working-computer_15479647.htm#page=1&amp;query=FREEPIK%20computer&amp;position=2/?utm_source=slidesgo_template&amp;utm_medium=referral-link&amp;utm_campaign=sg_resources&amp;utm_content=freepik"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8.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4.xml"/></Relationships>
</file>

<file path=ppt/slides/_rels/slide2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9.xml"/><Relationship Id="rId1" Type="http://schemas.openxmlformats.org/officeDocument/2006/relationships/slideLayout" Target="../slideLayouts/slideLayout24.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xml.rels><?xml version="1.0" encoding="UTF-8" standalone="yes"?>
<Relationships xmlns="http://schemas.openxmlformats.org/package/2006/relationships"><Relationship Id="rId8" Type="http://schemas.openxmlformats.org/officeDocument/2006/relationships/slide" Target="slide27.xml"/><Relationship Id="rId13" Type="http://schemas.openxmlformats.org/officeDocument/2006/relationships/slide" Target="slide32.xml"/><Relationship Id="rId3" Type="http://schemas.openxmlformats.org/officeDocument/2006/relationships/hyperlink" Target="http://bit.ly/2Tynxth" TargetMode="External"/><Relationship Id="rId7" Type="http://schemas.openxmlformats.org/officeDocument/2006/relationships/slide" Target="slide24.xml"/><Relationship Id="rId12" Type="http://schemas.openxmlformats.org/officeDocument/2006/relationships/hyperlink" Target="https://storyset.com/?utm_source=slidesgo_template&amp;utm_medium=referral-link&amp;utm_campaign=slidesgo_contents_of_this_template&amp;utm_term=storyset&amp;utm_content=storyset"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slide" Target="slide26.xml"/><Relationship Id="rId11" Type="http://schemas.openxmlformats.org/officeDocument/2006/relationships/slide" Target="slide31.xml"/><Relationship Id="rId5" Type="http://schemas.openxmlformats.org/officeDocument/2006/relationships/hyperlink" Target="http://bit.ly/33VAFh3" TargetMode="External"/><Relationship Id="rId10" Type="http://schemas.openxmlformats.org/officeDocument/2006/relationships/slide" Target="slide30.xml"/><Relationship Id="rId4" Type="http://schemas.openxmlformats.org/officeDocument/2006/relationships/hyperlink" Target="http://bit.ly/30B07Gq" TargetMode="External"/><Relationship Id="rId9" Type="http://schemas.openxmlformats.org/officeDocument/2006/relationships/slide" Target="slide28.xml"/><Relationship Id="rId14" Type="http://schemas.openxmlformats.org/officeDocument/2006/relationships/slide" Target="slide38.xml"/></Relationships>
</file>

<file path=ppt/slides/_rels/slide30.xml.rels><?xml version="1.0" encoding="UTF-8" standalone="yes"?>
<Relationships xmlns="http://schemas.openxmlformats.org/package/2006/relationships"><Relationship Id="rId3" Type="http://schemas.openxmlformats.org/officeDocument/2006/relationships/hyperlink" Target="https://fonts.google.com/specimen/Fira+Code" TargetMode="External"/><Relationship Id="rId2" Type="http://schemas.openxmlformats.org/officeDocument/2006/relationships/notesSlide" Target="../notesSlides/notesSlide30.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gif"/><Relationship Id="rId2" Type="http://schemas.openxmlformats.org/officeDocument/2006/relationships/notesSlide" Target="../notesSlides/notesSlide31.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gif"/><Relationship Id="rId4" Type="http://schemas.openxmlformats.org/officeDocument/2006/relationships/image" Target="../media/image7.gif"/><Relationship Id="rId9" Type="http://schemas.openxmlformats.org/officeDocument/2006/relationships/image" Target="../media/image8.gif"/></Relationships>
</file>

<file path=ppt/slides/_rels/slide3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5.xml"/><Relationship Id="rId1" Type="http://schemas.openxmlformats.org/officeDocument/2006/relationships/slideLayout" Target="../slideLayouts/slideLayout24.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60" name="Google Shape;460;p27"/>
          <p:cNvSpPr txBox="1">
            <a:spLocks noGrp="1"/>
          </p:cNvSpPr>
          <p:nvPr>
            <p:ph type="subTitle" idx="1"/>
          </p:nvPr>
        </p:nvSpPr>
        <p:spPr>
          <a:xfrm>
            <a:off x="754333" y="4669206"/>
            <a:ext cx="4865100" cy="357300"/>
          </a:xfrm>
          <a:prstGeom prst="rect">
            <a:avLst/>
          </a:prstGeom>
        </p:spPr>
        <p:txBody>
          <a:bodyPr spcFirstLastPara="1" wrap="square" lIns="91425" tIns="91425" rIns="91425" bIns="91425" anchor="ctr" anchorCtr="0">
            <a:noAutofit/>
          </a:bodyPr>
          <a:lstStyle/>
          <a:p>
            <a:pPr marL="0" indent="0"/>
            <a:r>
              <a:rPr lang="en-US" sz="1100" dirty="0"/>
              <a:t>#1</a:t>
            </a:r>
            <a:endParaRPr sz="1100" dirty="0"/>
          </a:p>
        </p:txBody>
      </p:sp>
      <p:sp>
        <p:nvSpPr>
          <p:cNvPr id="465" name="Google Shape;465;p27"/>
          <p:cNvSpPr txBox="1">
            <a:spLocks noGrp="1"/>
          </p:cNvSpPr>
          <p:nvPr>
            <p:ph type="subTitle" idx="1"/>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000" dirty="0" err="1"/>
              <a:t>Intro.c</a:t>
            </a:r>
            <a:endParaRPr sz="1000" dirty="0"/>
          </a:p>
        </p:txBody>
      </p:sp>
      <p:pic>
        <p:nvPicPr>
          <p:cNvPr id="8" name="Picture 7">
            <a:extLst>
              <a:ext uri="{FF2B5EF4-FFF2-40B4-BE49-F238E27FC236}">
                <a16:creationId xmlns:a16="http://schemas.microsoft.com/office/drawing/2014/main" id="{567936E9-7FC1-30C1-7397-1B2AB8776D29}"/>
              </a:ext>
            </a:extLst>
          </p:cNvPr>
          <p:cNvPicPr>
            <a:picLocks noChangeAspect="1"/>
          </p:cNvPicPr>
          <p:nvPr/>
        </p:nvPicPr>
        <p:blipFill>
          <a:blip r:embed="rId3">
            <a:biLevel thresh="50000"/>
            <a:extLst>
              <a:ext uri="{28A0092B-C50C-407E-A947-70E740481C1C}">
                <a14:useLocalDpi xmlns:a14="http://schemas.microsoft.com/office/drawing/2010/main" val="0"/>
              </a:ext>
            </a:extLst>
          </a:blip>
          <a:stretch>
            <a:fillRect/>
          </a:stretch>
        </p:blipFill>
        <p:spPr>
          <a:xfrm>
            <a:off x="3512613" y="759349"/>
            <a:ext cx="2106820" cy="1900123"/>
          </a:xfrm>
          <a:prstGeom prst="rect">
            <a:avLst/>
          </a:prstGeom>
          <a:effectLst>
            <a:outerShdw blurRad="50800" dist="38100" dir="10800000" algn="r" rotWithShape="0">
              <a:prstClr val="black">
                <a:alpha val="40000"/>
              </a:prstClr>
            </a:outerShdw>
          </a:effectLst>
        </p:spPr>
      </p:pic>
      <p:sp>
        <p:nvSpPr>
          <p:cNvPr id="10" name="TextBox 9">
            <a:extLst>
              <a:ext uri="{FF2B5EF4-FFF2-40B4-BE49-F238E27FC236}">
                <a16:creationId xmlns:a16="http://schemas.microsoft.com/office/drawing/2014/main" id="{27453E56-EC32-C5A9-7C2B-A7AEA24CFF8C}"/>
              </a:ext>
            </a:extLst>
          </p:cNvPr>
          <p:cNvSpPr txBox="1"/>
          <p:nvPr/>
        </p:nvSpPr>
        <p:spPr>
          <a:xfrm>
            <a:off x="3119787" y="2815859"/>
            <a:ext cx="2892474" cy="369332"/>
          </a:xfrm>
          <a:prstGeom prst="rect">
            <a:avLst/>
          </a:prstGeom>
          <a:noFill/>
          <a:effectLst>
            <a:outerShdw blurRad="50800" dist="38100" dir="10800000" algn="r" rotWithShape="0">
              <a:prstClr val="black">
                <a:alpha val="40000"/>
              </a:prstClr>
            </a:outerShdw>
          </a:effectLst>
        </p:spPr>
        <p:txBody>
          <a:bodyPr wrap="square">
            <a:spAutoFit/>
          </a:bodyPr>
          <a:lstStyle/>
          <a:p>
            <a:pPr algn="ctr"/>
            <a:r>
              <a:rPr lang="fa-IR" sz="1800" b="1" dirty="0">
                <a:latin typeface="Lalezar" panose="00000500000000000000" pitchFamily="2" charset="-78"/>
                <a:cs typeface="B Nazanin" panose="00000400000000000000" pitchFamily="2" charset="-78"/>
                <a:sym typeface="Roboto Black"/>
              </a:rPr>
              <a:t>کارگاه مبانی برنامه‌نویسی </a:t>
            </a:r>
            <a:endParaRPr lang="en-US" sz="1800" b="1" dirty="0">
              <a:cs typeface="B Nazanin" panose="00000400000000000000" pitchFamily="2" charset="-78"/>
            </a:endParaRPr>
          </a:p>
        </p:txBody>
      </p:sp>
      <p:sp>
        <p:nvSpPr>
          <p:cNvPr id="12" name="AutoShape 4">
            <a:extLst>
              <a:ext uri="{FF2B5EF4-FFF2-40B4-BE49-F238E27FC236}">
                <a16:creationId xmlns:a16="http://schemas.microsoft.com/office/drawing/2014/main" id="{73A6F7C9-409A-797F-AF51-72A58DC2B3E5}"/>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TextBox 14">
            <a:extLst>
              <a:ext uri="{FF2B5EF4-FFF2-40B4-BE49-F238E27FC236}">
                <a16:creationId xmlns:a16="http://schemas.microsoft.com/office/drawing/2014/main" id="{55A6D1F8-B0DC-5B97-7150-D41AC7E478D1}"/>
              </a:ext>
            </a:extLst>
          </p:cNvPr>
          <p:cNvSpPr txBox="1"/>
          <p:nvPr/>
        </p:nvSpPr>
        <p:spPr>
          <a:xfrm>
            <a:off x="2133474" y="3276900"/>
            <a:ext cx="4865099" cy="707886"/>
          </a:xfrm>
          <a:prstGeom prst="rect">
            <a:avLst/>
          </a:prstGeom>
          <a:noFill/>
          <a:effectLst>
            <a:outerShdw blurRad="50800" dist="38100" dir="10800000" algn="r" rotWithShape="0">
              <a:prstClr val="black">
                <a:alpha val="40000"/>
              </a:prstClr>
            </a:outerShdw>
          </a:effectLst>
        </p:spPr>
        <p:txBody>
          <a:bodyPr wrap="square">
            <a:spAutoFit/>
          </a:bodyPr>
          <a:lstStyle/>
          <a:p>
            <a:pPr algn="ctr"/>
            <a:r>
              <a:rPr lang="fa-IR" sz="2000" b="1" dirty="0">
                <a:latin typeface="Lalezar" panose="00000500000000000000" pitchFamily="2" charset="-78"/>
                <a:cs typeface="B Nazanin" panose="00000400000000000000" pitchFamily="2" charset="-78"/>
                <a:sym typeface="Roboto Black"/>
              </a:rPr>
              <a:t>جلسه اول: آشنایی با کامپیوتر</a:t>
            </a:r>
            <a:endParaRPr lang="en-US" sz="2000" b="1" dirty="0">
              <a:latin typeface="Lalezar" panose="00000500000000000000" pitchFamily="2" charset="-78"/>
              <a:cs typeface="B Nazanin" panose="00000400000000000000" pitchFamily="2" charset="-78"/>
              <a:sym typeface="Roboto Black"/>
            </a:endParaRPr>
          </a:p>
          <a:p>
            <a:pPr algn="ctr" rtl="1"/>
            <a:endParaRPr lang="en-US" sz="2000" dirty="0">
              <a:solidFill>
                <a:schemeClr val="accent6"/>
              </a:solidFill>
              <a:latin typeface="Lalezar" panose="00000500000000000000" pitchFamily="2" charset="-78"/>
              <a:ea typeface="Roboto Black"/>
              <a:cs typeface="Lalezar" panose="00000500000000000000" pitchFamily="2" charset="-78"/>
              <a:sym typeface="Roboto Black"/>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sp>
        <p:nvSpPr>
          <p:cNvPr id="660" name="Google Shape;660;p35"/>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Recommendations; </a:t>
            </a:r>
            <a:r>
              <a:rPr lang="en">
                <a:solidFill>
                  <a:schemeClr val="accent3"/>
                </a:solidFill>
              </a:rPr>
              <a:t>{</a:t>
            </a:r>
            <a:endParaRPr>
              <a:solidFill>
                <a:schemeClr val="accent6"/>
              </a:solidFill>
            </a:endParaRPr>
          </a:p>
        </p:txBody>
      </p:sp>
      <p:sp>
        <p:nvSpPr>
          <p:cNvPr id="661" name="Google Shape;661;p35"/>
          <p:cNvSpPr txBox="1">
            <a:spLocks noGrp="1"/>
          </p:cNvSpPr>
          <p:nvPr>
            <p:ph type="subTitle" idx="1"/>
          </p:nvPr>
        </p:nvSpPr>
        <p:spPr>
          <a:xfrm>
            <a:off x="3443750" y="3621269"/>
            <a:ext cx="5010300" cy="57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Jupiter is a gas giant and the biggest planet in the Solar System &gt;</a:t>
            </a:r>
            <a:endParaRPr/>
          </a:p>
        </p:txBody>
      </p:sp>
      <p:sp>
        <p:nvSpPr>
          <p:cNvPr id="662" name="Google Shape;662;p35"/>
          <p:cNvSpPr txBox="1">
            <a:spLocks noGrp="1"/>
          </p:cNvSpPr>
          <p:nvPr>
            <p:ph type="subTitle" idx="2"/>
          </p:nvPr>
        </p:nvSpPr>
        <p:spPr>
          <a:xfrm>
            <a:off x="3051250" y="2638350"/>
            <a:ext cx="5010300" cy="57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It was named after the Roman god of wealth and agriculture &gt;</a:t>
            </a:r>
            <a:endParaRPr/>
          </a:p>
        </p:txBody>
      </p:sp>
      <p:sp>
        <p:nvSpPr>
          <p:cNvPr id="663" name="Google Shape;663;p35"/>
          <p:cNvSpPr txBox="1">
            <a:spLocks noGrp="1"/>
          </p:cNvSpPr>
          <p:nvPr>
            <p:ph type="subTitle" idx="3"/>
          </p:nvPr>
        </p:nvSpPr>
        <p:spPr>
          <a:xfrm>
            <a:off x="3051250" y="2330425"/>
            <a:ext cx="50103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664" name="Google Shape;664;p35"/>
          <p:cNvSpPr txBox="1">
            <a:spLocks noGrp="1"/>
          </p:cNvSpPr>
          <p:nvPr>
            <p:ph type="subTitle" idx="4"/>
          </p:nvPr>
        </p:nvSpPr>
        <p:spPr>
          <a:xfrm>
            <a:off x="2624725" y="1655450"/>
            <a:ext cx="5010300" cy="57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Mercury is the closest planet to the Sun and the smallest one in the Solar System &gt;</a:t>
            </a:r>
            <a:endParaRPr/>
          </a:p>
        </p:txBody>
      </p:sp>
      <p:sp>
        <p:nvSpPr>
          <p:cNvPr id="665" name="Google Shape;665;p35"/>
          <p:cNvSpPr txBox="1">
            <a:spLocks noGrp="1"/>
          </p:cNvSpPr>
          <p:nvPr>
            <p:ph type="subTitle" idx="5"/>
          </p:nvPr>
        </p:nvSpPr>
        <p:spPr>
          <a:xfrm>
            <a:off x="2624725" y="1347525"/>
            <a:ext cx="50103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666" name="Google Shape;666;p35"/>
          <p:cNvSpPr txBox="1">
            <a:spLocks noGrp="1"/>
          </p:cNvSpPr>
          <p:nvPr>
            <p:ph type="subTitle" idx="6"/>
          </p:nvPr>
        </p:nvSpPr>
        <p:spPr>
          <a:xfrm>
            <a:off x="3443750" y="3313350"/>
            <a:ext cx="50103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grpSp>
        <p:nvGrpSpPr>
          <p:cNvPr id="667" name="Google Shape;667;p35"/>
          <p:cNvGrpSpPr/>
          <p:nvPr/>
        </p:nvGrpSpPr>
        <p:grpSpPr>
          <a:xfrm>
            <a:off x="1084825" y="1153725"/>
            <a:ext cx="506100" cy="3416300"/>
            <a:chOff x="1084825" y="1153725"/>
            <a:chExt cx="506100" cy="3416300"/>
          </a:xfrm>
        </p:grpSpPr>
        <p:sp>
          <p:nvSpPr>
            <p:cNvPr id="668" name="Google Shape;668;p35"/>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669" name="Google Shape;669;p35"/>
            <p:cNvCxnSpPr/>
            <p:nvPr/>
          </p:nvCxnSpPr>
          <p:spPr>
            <a:xfrm>
              <a:off x="1337875" y="1153725"/>
              <a:ext cx="0" cy="2779800"/>
            </a:xfrm>
            <a:prstGeom prst="straightConnector1">
              <a:avLst/>
            </a:prstGeom>
            <a:noFill/>
            <a:ln w="9525" cap="flat" cmpd="sng">
              <a:solidFill>
                <a:schemeClr val="accent4"/>
              </a:solidFill>
              <a:prstDash val="solid"/>
              <a:round/>
              <a:headEnd type="none" w="med" len="med"/>
              <a:tailEnd type="none" w="med" len="med"/>
            </a:ln>
          </p:spPr>
        </p:cxnSp>
      </p:grpSp>
      <p:grpSp>
        <p:nvGrpSpPr>
          <p:cNvPr id="670" name="Google Shape;670;p35"/>
          <p:cNvGrpSpPr/>
          <p:nvPr/>
        </p:nvGrpSpPr>
        <p:grpSpPr>
          <a:xfrm>
            <a:off x="1877950" y="1628855"/>
            <a:ext cx="365774" cy="320040"/>
            <a:chOff x="5618463" y="1291725"/>
            <a:chExt cx="515175" cy="452225"/>
          </a:xfrm>
        </p:grpSpPr>
        <p:sp>
          <p:nvSpPr>
            <p:cNvPr id="671" name="Google Shape;671;p35"/>
            <p:cNvSpPr/>
            <p:nvPr/>
          </p:nvSpPr>
          <p:spPr>
            <a:xfrm>
              <a:off x="5977188" y="1594800"/>
              <a:ext cx="146500" cy="140500"/>
            </a:xfrm>
            <a:custGeom>
              <a:avLst/>
              <a:gdLst/>
              <a:ahLst/>
              <a:cxnLst/>
              <a:rect l="l" t="t" r="r" b="b"/>
              <a:pathLst>
                <a:path w="5860" h="5620" extrusionOk="0">
                  <a:moveTo>
                    <a:pt x="1384" y="0"/>
                  </a:moveTo>
                  <a:lnTo>
                    <a:pt x="0" y="1403"/>
                  </a:lnTo>
                  <a:cubicBezTo>
                    <a:pt x="531" y="2010"/>
                    <a:pt x="1024" y="2636"/>
                    <a:pt x="1460" y="3319"/>
                  </a:cubicBezTo>
                  <a:lnTo>
                    <a:pt x="2522" y="4968"/>
                  </a:lnTo>
                  <a:cubicBezTo>
                    <a:pt x="2874" y="5401"/>
                    <a:pt x="3381" y="5620"/>
                    <a:pt x="3887" y="5620"/>
                  </a:cubicBezTo>
                  <a:cubicBezTo>
                    <a:pt x="4334" y="5620"/>
                    <a:pt x="4781" y="5448"/>
                    <a:pt x="5120" y="5101"/>
                  </a:cubicBezTo>
                  <a:cubicBezTo>
                    <a:pt x="5859" y="4361"/>
                    <a:pt x="5802" y="3148"/>
                    <a:pt x="5006" y="2484"/>
                  </a:cubicBezTo>
                  <a:lnTo>
                    <a:pt x="3262" y="1403"/>
                  </a:lnTo>
                  <a:cubicBezTo>
                    <a:pt x="2617" y="967"/>
                    <a:pt x="1991" y="512"/>
                    <a:pt x="1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5"/>
            <p:cNvSpPr/>
            <p:nvPr/>
          </p:nvSpPr>
          <p:spPr>
            <a:xfrm>
              <a:off x="5937838" y="1555925"/>
              <a:ext cx="74450" cy="73500"/>
            </a:xfrm>
            <a:custGeom>
              <a:avLst/>
              <a:gdLst/>
              <a:ahLst/>
              <a:cxnLst/>
              <a:rect l="l" t="t" r="r" b="b"/>
              <a:pathLst>
                <a:path w="2978" h="2940" extrusionOk="0">
                  <a:moveTo>
                    <a:pt x="1271" y="0"/>
                  </a:moveTo>
                  <a:cubicBezTo>
                    <a:pt x="911" y="475"/>
                    <a:pt x="474" y="892"/>
                    <a:pt x="0" y="1252"/>
                  </a:cubicBezTo>
                  <a:cubicBezTo>
                    <a:pt x="493" y="1726"/>
                    <a:pt x="1043" y="2333"/>
                    <a:pt x="1574" y="2940"/>
                  </a:cubicBezTo>
                  <a:lnTo>
                    <a:pt x="2977" y="1555"/>
                  </a:lnTo>
                  <a:cubicBezTo>
                    <a:pt x="2352" y="1024"/>
                    <a:pt x="1745" y="475"/>
                    <a:pt x="127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5"/>
            <p:cNvSpPr/>
            <p:nvPr/>
          </p:nvSpPr>
          <p:spPr>
            <a:xfrm>
              <a:off x="5630188" y="1300900"/>
              <a:ext cx="371675" cy="317875"/>
            </a:xfrm>
            <a:custGeom>
              <a:avLst/>
              <a:gdLst/>
              <a:ahLst/>
              <a:cxnLst/>
              <a:rect l="l" t="t" r="r" b="b"/>
              <a:pathLst>
                <a:path w="14867" h="12715" extrusionOk="0">
                  <a:moveTo>
                    <a:pt x="8530" y="0"/>
                  </a:moveTo>
                  <a:cubicBezTo>
                    <a:pt x="8518" y="0"/>
                    <a:pt x="8507" y="0"/>
                    <a:pt x="8495" y="0"/>
                  </a:cubicBezTo>
                  <a:cubicBezTo>
                    <a:pt x="2826" y="0"/>
                    <a:pt x="0" y="6845"/>
                    <a:pt x="4001" y="10846"/>
                  </a:cubicBezTo>
                  <a:cubicBezTo>
                    <a:pt x="5220" y="12065"/>
                    <a:pt x="6855" y="12714"/>
                    <a:pt x="8515" y="12714"/>
                  </a:cubicBezTo>
                  <a:cubicBezTo>
                    <a:pt x="9333" y="12714"/>
                    <a:pt x="10158" y="12556"/>
                    <a:pt x="10941" y="12230"/>
                  </a:cubicBezTo>
                  <a:cubicBezTo>
                    <a:pt x="13311" y="11244"/>
                    <a:pt x="14866" y="8931"/>
                    <a:pt x="14866" y="6352"/>
                  </a:cubicBezTo>
                  <a:cubicBezTo>
                    <a:pt x="14866" y="2856"/>
                    <a:pt x="12041" y="0"/>
                    <a:pt x="8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5"/>
            <p:cNvSpPr/>
            <p:nvPr/>
          </p:nvSpPr>
          <p:spPr>
            <a:xfrm>
              <a:off x="5860088" y="1372000"/>
              <a:ext cx="53125" cy="158825"/>
            </a:xfrm>
            <a:custGeom>
              <a:avLst/>
              <a:gdLst/>
              <a:ahLst/>
              <a:cxnLst/>
              <a:rect l="l" t="t" r="r" b="b"/>
              <a:pathLst>
                <a:path w="2125" h="6353" extrusionOk="0">
                  <a:moveTo>
                    <a:pt x="1" y="0"/>
                  </a:moveTo>
                  <a:lnTo>
                    <a:pt x="1" y="6353"/>
                  </a:lnTo>
                  <a:lnTo>
                    <a:pt x="2124" y="6353"/>
                  </a:lnTo>
                  <a:lnTo>
                    <a:pt x="21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5"/>
            <p:cNvSpPr/>
            <p:nvPr/>
          </p:nvSpPr>
          <p:spPr>
            <a:xfrm>
              <a:off x="5807463" y="1425100"/>
              <a:ext cx="52650" cy="105725"/>
            </a:xfrm>
            <a:custGeom>
              <a:avLst/>
              <a:gdLst/>
              <a:ahLst/>
              <a:cxnLst/>
              <a:rect l="l" t="t" r="r" b="b"/>
              <a:pathLst>
                <a:path w="2106" h="4229" extrusionOk="0">
                  <a:moveTo>
                    <a:pt x="1" y="0"/>
                  </a:moveTo>
                  <a:lnTo>
                    <a:pt x="1" y="4229"/>
                  </a:lnTo>
                  <a:lnTo>
                    <a:pt x="2106" y="4229"/>
                  </a:lnTo>
                  <a:lnTo>
                    <a:pt x="21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5"/>
            <p:cNvSpPr/>
            <p:nvPr/>
          </p:nvSpPr>
          <p:spPr>
            <a:xfrm>
              <a:off x="5754388" y="1478175"/>
              <a:ext cx="53100" cy="52650"/>
            </a:xfrm>
            <a:custGeom>
              <a:avLst/>
              <a:gdLst/>
              <a:ahLst/>
              <a:cxnLst/>
              <a:rect l="l" t="t" r="r" b="b"/>
              <a:pathLst>
                <a:path w="2124" h="2106" extrusionOk="0">
                  <a:moveTo>
                    <a:pt x="0" y="1"/>
                  </a:moveTo>
                  <a:lnTo>
                    <a:pt x="0" y="2106"/>
                  </a:lnTo>
                  <a:lnTo>
                    <a:pt x="2124" y="2106"/>
                  </a:lnTo>
                  <a:lnTo>
                    <a:pt x="21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5"/>
            <p:cNvSpPr/>
            <p:nvPr/>
          </p:nvSpPr>
          <p:spPr>
            <a:xfrm>
              <a:off x="5720513" y="1326975"/>
              <a:ext cx="133925" cy="84575"/>
            </a:xfrm>
            <a:custGeom>
              <a:avLst/>
              <a:gdLst/>
              <a:ahLst/>
              <a:cxnLst/>
              <a:rect l="l" t="t" r="r" b="b"/>
              <a:pathLst>
                <a:path w="5357" h="3383" extrusionOk="0">
                  <a:moveTo>
                    <a:pt x="4882" y="0"/>
                  </a:moveTo>
                  <a:cubicBezTo>
                    <a:pt x="2891" y="0"/>
                    <a:pt x="1071" y="1119"/>
                    <a:pt x="161" y="2901"/>
                  </a:cubicBezTo>
                  <a:cubicBezTo>
                    <a:pt x="1" y="3128"/>
                    <a:pt x="299" y="3382"/>
                    <a:pt x="544" y="3382"/>
                  </a:cubicBezTo>
                  <a:cubicBezTo>
                    <a:pt x="647" y="3382"/>
                    <a:pt x="741" y="3336"/>
                    <a:pt x="786" y="3224"/>
                  </a:cubicBezTo>
                  <a:cubicBezTo>
                    <a:pt x="1556" y="1684"/>
                    <a:pt x="3126" y="720"/>
                    <a:pt x="4832" y="720"/>
                  </a:cubicBezTo>
                  <a:cubicBezTo>
                    <a:pt x="4849" y="720"/>
                    <a:pt x="4865" y="720"/>
                    <a:pt x="4882" y="721"/>
                  </a:cubicBezTo>
                  <a:cubicBezTo>
                    <a:pt x="5356" y="721"/>
                    <a:pt x="5356" y="0"/>
                    <a:pt x="4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5"/>
            <p:cNvSpPr/>
            <p:nvPr/>
          </p:nvSpPr>
          <p:spPr>
            <a:xfrm>
              <a:off x="5710288" y="1426975"/>
              <a:ext cx="15675" cy="13450"/>
            </a:xfrm>
            <a:custGeom>
              <a:avLst/>
              <a:gdLst/>
              <a:ahLst/>
              <a:cxnLst/>
              <a:rect l="l" t="t" r="r" b="b"/>
              <a:pathLst>
                <a:path w="627" h="538" extrusionOk="0">
                  <a:moveTo>
                    <a:pt x="361" y="1"/>
                  </a:moveTo>
                  <a:cubicBezTo>
                    <a:pt x="115" y="1"/>
                    <a:pt x="1" y="285"/>
                    <a:pt x="171" y="456"/>
                  </a:cubicBezTo>
                  <a:cubicBezTo>
                    <a:pt x="221" y="512"/>
                    <a:pt x="288" y="538"/>
                    <a:pt x="354" y="538"/>
                  </a:cubicBezTo>
                  <a:cubicBezTo>
                    <a:pt x="490" y="538"/>
                    <a:pt x="627" y="432"/>
                    <a:pt x="627" y="266"/>
                  </a:cubicBezTo>
                  <a:cubicBezTo>
                    <a:pt x="608" y="115"/>
                    <a:pt x="494" y="1"/>
                    <a:pt x="3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5"/>
            <p:cNvSpPr/>
            <p:nvPr/>
          </p:nvSpPr>
          <p:spPr>
            <a:xfrm>
              <a:off x="5618463" y="1291725"/>
              <a:ext cx="515175" cy="452225"/>
            </a:xfrm>
            <a:custGeom>
              <a:avLst/>
              <a:gdLst/>
              <a:ahLst/>
              <a:cxnLst/>
              <a:rect l="l" t="t" r="r" b="b"/>
              <a:pathLst>
                <a:path w="20607" h="18089" extrusionOk="0">
                  <a:moveTo>
                    <a:pt x="8963" y="714"/>
                  </a:moveTo>
                  <a:cubicBezTo>
                    <a:pt x="11160" y="714"/>
                    <a:pt x="13248" y="1913"/>
                    <a:pt x="14311" y="3951"/>
                  </a:cubicBezTo>
                  <a:cubicBezTo>
                    <a:pt x="15676" y="6568"/>
                    <a:pt x="14937" y="9772"/>
                    <a:pt x="12567" y="11536"/>
                  </a:cubicBezTo>
                  <a:cubicBezTo>
                    <a:pt x="11524" y="12313"/>
                    <a:pt x="10272" y="12730"/>
                    <a:pt x="8983" y="12730"/>
                  </a:cubicBezTo>
                  <a:cubicBezTo>
                    <a:pt x="6044" y="12730"/>
                    <a:pt x="3522" y="10587"/>
                    <a:pt x="3048" y="7667"/>
                  </a:cubicBezTo>
                  <a:cubicBezTo>
                    <a:pt x="2593" y="4766"/>
                    <a:pt x="4300" y="1941"/>
                    <a:pt x="7087" y="1012"/>
                  </a:cubicBezTo>
                  <a:cubicBezTo>
                    <a:pt x="7707" y="811"/>
                    <a:pt x="8340" y="714"/>
                    <a:pt x="8963" y="714"/>
                  </a:cubicBezTo>
                  <a:close/>
                  <a:moveTo>
                    <a:pt x="14065" y="11080"/>
                  </a:moveTo>
                  <a:cubicBezTo>
                    <a:pt x="14425" y="11422"/>
                    <a:pt x="14823" y="11782"/>
                    <a:pt x="15221" y="12123"/>
                  </a:cubicBezTo>
                  <a:lnTo>
                    <a:pt x="14368" y="12996"/>
                  </a:lnTo>
                  <a:cubicBezTo>
                    <a:pt x="14027" y="12597"/>
                    <a:pt x="13667" y="12199"/>
                    <a:pt x="13306" y="11839"/>
                  </a:cubicBezTo>
                  <a:cubicBezTo>
                    <a:pt x="13572" y="11611"/>
                    <a:pt x="13837" y="11346"/>
                    <a:pt x="14065" y="11080"/>
                  </a:cubicBezTo>
                  <a:close/>
                  <a:moveTo>
                    <a:pt x="15771" y="12578"/>
                  </a:moveTo>
                  <a:cubicBezTo>
                    <a:pt x="16302" y="13015"/>
                    <a:pt x="16852" y="13413"/>
                    <a:pt x="17440" y="13792"/>
                  </a:cubicBezTo>
                  <a:lnTo>
                    <a:pt x="19146" y="14892"/>
                  </a:lnTo>
                  <a:cubicBezTo>
                    <a:pt x="19696" y="15385"/>
                    <a:pt x="19772" y="16219"/>
                    <a:pt x="19336" y="16826"/>
                  </a:cubicBezTo>
                  <a:cubicBezTo>
                    <a:pt x="19051" y="17179"/>
                    <a:pt x="18630" y="17360"/>
                    <a:pt x="18207" y="17360"/>
                  </a:cubicBezTo>
                  <a:cubicBezTo>
                    <a:pt x="17814" y="17360"/>
                    <a:pt x="17420" y="17203"/>
                    <a:pt x="17137" y="16883"/>
                  </a:cubicBezTo>
                  <a:lnTo>
                    <a:pt x="16094" y="15233"/>
                  </a:lnTo>
                  <a:cubicBezTo>
                    <a:pt x="15714" y="14645"/>
                    <a:pt x="15278" y="14076"/>
                    <a:pt x="14823" y="13526"/>
                  </a:cubicBezTo>
                  <a:lnTo>
                    <a:pt x="15771" y="12578"/>
                  </a:lnTo>
                  <a:close/>
                  <a:moveTo>
                    <a:pt x="8922" y="0"/>
                  </a:moveTo>
                  <a:cubicBezTo>
                    <a:pt x="7272" y="0"/>
                    <a:pt x="5590" y="612"/>
                    <a:pt x="4224" y="1979"/>
                  </a:cubicBezTo>
                  <a:cubicBezTo>
                    <a:pt x="1" y="6202"/>
                    <a:pt x="2983" y="13432"/>
                    <a:pt x="8960" y="13432"/>
                  </a:cubicBezTo>
                  <a:cubicBezTo>
                    <a:pt x="8967" y="13432"/>
                    <a:pt x="8975" y="13432"/>
                    <a:pt x="8983" y="13432"/>
                  </a:cubicBezTo>
                  <a:cubicBezTo>
                    <a:pt x="9012" y="13432"/>
                    <a:pt x="9042" y="13432"/>
                    <a:pt x="9071" y="13432"/>
                  </a:cubicBezTo>
                  <a:cubicBezTo>
                    <a:pt x="10386" y="13432"/>
                    <a:pt x="11662" y="13017"/>
                    <a:pt x="12737" y="12294"/>
                  </a:cubicBezTo>
                  <a:cubicBezTo>
                    <a:pt x="13761" y="13318"/>
                    <a:pt x="14690" y="14437"/>
                    <a:pt x="15506" y="15631"/>
                  </a:cubicBezTo>
                  <a:lnTo>
                    <a:pt x="16568" y="17300"/>
                  </a:lnTo>
                  <a:cubicBezTo>
                    <a:pt x="16587" y="17300"/>
                    <a:pt x="16587" y="17319"/>
                    <a:pt x="16606" y="17338"/>
                  </a:cubicBezTo>
                  <a:cubicBezTo>
                    <a:pt x="17025" y="17836"/>
                    <a:pt x="17622" y="18089"/>
                    <a:pt x="18221" y="18089"/>
                  </a:cubicBezTo>
                  <a:cubicBezTo>
                    <a:pt x="18761" y="18089"/>
                    <a:pt x="19302" y="17884"/>
                    <a:pt x="19715" y="17470"/>
                  </a:cubicBezTo>
                  <a:cubicBezTo>
                    <a:pt x="20606" y="16579"/>
                    <a:pt x="20531" y="15138"/>
                    <a:pt x="19583" y="14342"/>
                  </a:cubicBezTo>
                  <a:lnTo>
                    <a:pt x="19545" y="14323"/>
                  </a:lnTo>
                  <a:lnTo>
                    <a:pt x="17800" y="13204"/>
                  </a:lnTo>
                  <a:cubicBezTo>
                    <a:pt x="16625" y="12408"/>
                    <a:pt x="15525" y="11517"/>
                    <a:pt x="14501" y="10531"/>
                  </a:cubicBezTo>
                  <a:cubicBezTo>
                    <a:pt x="15278" y="9412"/>
                    <a:pt x="15695" y="8085"/>
                    <a:pt x="15695" y="6738"/>
                  </a:cubicBezTo>
                  <a:cubicBezTo>
                    <a:pt x="15695" y="2683"/>
                    <a:pt x="12378" y="0"/>
                    <a:pt x="8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5"/>
            <p:cNvSpPr/>
            <p:nvPr/>
          </p:nvSpPr>
          <p:spPr>
            <a:xfrm>
              <a:off x="5724988" y="1363475"/>
              <a:ext cx="217600" cy="176350"/>
            </a:xfrm>
            <a:custGeom>
              <a:avLst/>
              <a:gdLst/>
              <a:ahLst/>
              <a:cxnLst/>
              <a:rect l="l" t="t" r="r" b="b"/>
              <a:pathLst>
                <a:path w="8704" h="7054" extrusionOk="0">
                  <a:moveTo>
                    <a:pt x="2940" y="4949"/>
                  </a:moveTo>
                  <a:lnTo>
                    <a:pt x="2940" y="6352"/>
                  </a:lnTo>
                  <a:lnTo>
                    <a:pt x="1518" y="6352"/>
                  </a:lnTo>
                  <a:lnTo>
                    <a:pt x="1518" y="4949"/>
                  </a:lnTo>
                  <a:close/>
                  <a:moveTo>
                    <a:pt x="5063" y="2825"/>
                  </a:moveTo>
                  <a:lnTo>
                    <a:pt x="5063" y="6352"/>
                  </a:lnTo>
                  <a:lnTo>
                    <a:pt x="3641" y="6352"/>
                  </a:lnTo>
                  <a:lnTo>
                    <a:pt x="3641" y="2825"/>
                  </a:lnTo>
                  <a:close/>
                  <a:moveTo>
                    <a:pt x="7187" y="702"/>
                  </a:moveTo>
                  <a:lnTo>
                    <a:pt x="7187" y="6352"/>
                  </a:lnTo>
                  <a:lnTo>
                    <a:pt x="5765" y="6352"/>
                  </a:lnTo>
                  <a:lnTo>
                    <a:pt x="5765" y="702"/>
                  </a:lnTo>
                  <a:close/>
                  <a:moveTo>
                    <a:pt x="5405" y="0"/>
                  </a:moveTo>
                  <a:cubicBezTo>
                    <a:pt x="5215" y="0"/>
                    <a:pt x="5063" y="152"/>
                    <a:pt x="5063" y="341"/>
                  </a:cubicBezTo>
                  <a:lnTo>
                    <a:pt x="5063" y="2105"/>
                  </a:lnTo>
                  <a:lnTo>
                    <a:pt x="3300" y="2105"/>
                  </a:lnTo>
                  <a:cubicBezTo>
                    <a:pt x="3091" y="2105"/>
                    <a:pt x="2940" y="2276"/>
                    <a:pt x="2940" y="2465"/>
                  </a:cubicBezTo>
                  <a:lnTo>
                    <a:pt x="2940" y="4229"/>
                  </a:lnTo>
                  <a:lnTo>
                    <a:pt x="1176" y="4229"/>
                  </a:lnTo>
                  <a:cubicBezTo>
                    <a:pt x="987" y="4229"/>
                    <a:pt x="816" y="4380"/>
                    <a:pt x="816" y="4589"/>
                  </a:cubicBezTo>
                  <a:lnTo>
                    <a:pt x="816" y="6352"/>
                  </a:lnTo>
                  <a:lnTo>
                    <a:pt x="475" y="6352"/>
                  </a:lnTo>
                  <a:cubicBezTo>
                    <a:pt x="1" y="6352"/>
                    <a:pt x="1" y="7054"/>
                    <a:pt x="475" y="7054"/>
                  </a:cubicBezTo>
                  <a:lnTo>
                    <a:pt x="8230" y="7054"/>
                  </a:lnTo>
                  <a:cubicBezTo>
                    <a:pt x="8704" y="7054"/>
                    <a:pt x="8704" y="6352"/>
                    <a:pt x="8230" y="6352"/>
                  </a:cubicBezTo>
                  <a:lnTo>
                    <a:pt x="7889" y="6352"/>
                  </a:lnTo>
                  <a:lnTo>
                    <a:pt x="7889" y="341"/>
                  </a:lnTo>
                  <a:cubicBezTo>
                    <a:pt x="7889" y="152"/>
                    <a:pt x="7718" y="0"/>
                    <a:pt x="75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 name="Google Shape;681;p35"/>
          <p:cNvGrpSpPr/>
          <p:nvPr/>
        </p:nvGrpSpPr>
        <p:grpSpPr>
          <a:xfrm>
            <a:off x="2304461" y="2622860"/>
            <a:ext cx="365778" cy="297855"/>
            <a:chOff x="5899913" y="4248925"/>
            <a:chExt cx="639025" cy="524300"/>
          </a:xfrm>
        </p:grpSpPr>
        <p:sp>
          <p:nvSpPr>
            <p:cNvPr id="682" name="Google Shape;682;p35"/>
            <p:cNvSpPr/>
            <p:nvPr/>
          </p:nvSpPr>
          <p:spPr>
            <a:xfrm>
              <a:off x="5937363" y="4261725"/>
              <a:ext cx="564600" cy="399175"/>
            </a:xfrm>
            <a:custGeom>
              <a:avLst/>
              <a:gdLst/>
              <a:ahLst/>
              <a:cxnLst/>
              <a:rect l="l" t="t" r="r" b="b"/>
              <a:pathLst>
                <a:path w="22584" h="15967" extrusionOk="0">
                  <a:moveTo>
                    <a:pt x="1005" y="1"/>
                  </a:moveTo>
                  <a:cubicBezTo>
                    <a:pt x="455" y="1"/>
                    <a:pt x="0" y="437"/>
                    <a:pt x="19" y="986"/>
                  </a:cubicBezTo>
                  <a:lnTo>
                    <a:pt x="19" y="15966"/>
                  </a:lnTo>
                  <a:lnTo>
                    <a:pt x="22584" y="15966"/>
                  </a:lnTo>
                  <a:lnTo>
                    <a:pt x="22584" y="986"/>
                  </a:lnTo>
                  <a:cubicBezTo>
                    <a:pt x="22584" y="437"/>
                    <a:pt x="22128" y="1"/>
                    <a:pt x="215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5"/>
            <p:cNvSpPr/>
            <p:nvPr/>
          </p:nvSpPr>
          <p:spPr>
            <a:xfrm>
              <a:off x="6070088" y="4498750"/>
              <a:ext cx="299150" cy="112375"/>
            </a:xfrm>
            <a:custGeom>
              <a:avLst/>
              <a:gdLst/>
              <a:ahLst/>
              <a:cxnLst/>
              <a:rect l="l" t="t" r="r" b="b"/>
              <a:pathLst>
                <a:path w="11966" h="4495" extrusionOk="0">
                  <a:moveTo>
                    <a:pt x="2997" y="0"/>
                  </a:moveTo>
                  <a:lnTo>
                    <a:pt x="1" y="1498"/>
                  </a:lnTo>
                  <a:lnTo>
                    <a:pt x="5992" y="4494"/>
                  </a:lnTo>
                  <a:lnTo>
                    <a:pt x="11965" y="1498"/>
                  </a:lnTo>
                  <a:lnTo>
                    <a:pt x="89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5"/>
            <p:cNvSpPr/>
            <p:nvPr/>
          </p:nvSpPr>
          <p:spPr>
            <a:xfrm>
              <a:off x="6070088" y="4423850"/>
              <a:ext cx="299150" cy="112375"/>
            </a:xfrm>
            <a:custGeom>
              <a:avLst/>
              <a:gdLst/>
              <a:ahLst/>
              <a:cxnLst/>
              <a:rect l="l" t="t" r="r" b="b"/>
              <a:pathLst>
                <a:path w="11966" h="4495" extrusionOk="0">
                  <a:moveTo>
                    <a:pt x="2997" y="0"/>
                  </a:moveTo>
                  <a:lnTo>
                    <a:pt x="1" y="1517"/>
                  </a:lnTo>
                  <a:lnTo>
                    <a:pt x="5992" y="4494"/>
                  </a:lnTo>
                  <a:lnTo>
                    <a:pt x="11965" y="1517"/>
                  </a:lnTo>
                  <a:lnTo>
                    <a:pt x="8988" y="0"/>
                  </a:lnTo>
                  <a:close/>
                </a:path>
              </a:pathLst>
            </a:custGeom>
            <a:solidFill>
              <a:srgbClr val="DBA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5"/>
            <p:cNvSpPr/>
            <p:nvPr/>
          </p:nvSpPr>
          <p:spPr>
            <a:xfrm>
              <a:off x="6070088" y="4311975"/>
              <a:ext cx="299150" cy="149825"/>
            </a:xfrm>
            <a:custGeom>
              <a:avLst/>
              <a:gdLst/>
              <a:ahLst/>
              <a:cxnLst/>
              <a:rect l="l" t="t" r="r" b="b"/>
              <a:pathLst>
                <a:path w="11966" h="5993" extrusionOk="0">
                  <a:moveTo>
                    <a:pt x="5992" y="0"/>
                  </a:moveTo>
                  <a:lnTo>
                    <a:pt x="1" y="2996"/>
                  </a:lnTo>
                  <a:lnTo>
                    <a:pt x="5992" y="5992"/>
                  </a:lnTo>
                  <a:lnTo>
                    <a:pt x="11965" y="2977"/>
                  </a:lnTo>
                  <a:lnTo>
                    <a:pt x="59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5"/>
            <p:cNvSpPr/>
            <p:nvPr/>
          </p:nvSpPr>
          <p:spPr>
            <a:xfrm>
              <a:off x="5912713" y="4660875"/>
              <a:ext cx="613900" cy="100025"/>
            </a:xfrm>
            <a:custGeom>
              <a:avLst/>
              <a:gdLst/>
              <a:ahLst/>
              <a:cxnLst/>
              <a:rect l="l" t="t" r="r" b="b"/>
              <a:pathLst>
                <a:path w="24556" h="4001" extrusionOk="0">
                  <a:moveTo>
                    <a:pt x="0" y="0"/>
                  </a:moveTo>
                  <a:lnTo>
                    <a:pt x="0" y="1005"/>
                  </a:lnTo>
                  <a:cubicBezTo>
                    <a:pt x="0" y="2655"/>
                    <a:pt x="1347" y="4001"/>
                    <a:pt x="2996" y="4001"/>
                  </a:cubicBezTo>
                  <a:lnTo>
                    <a:pt x="21560" y="4001"/>
                  </a:lnTo>
                  <a:cubicBezTo>
                    <a:pt x="23209" y="4001"/>
                    <a:pt x="24556" y="2655"/>
                    <a:pt x="24556" y="1005"/>
                  </a:cubicBezTo>
                  <a:lnTo>
                    <a:pt x="245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5"/>
            <p:cNvSpPr/>
            <p:nvPr/>
          </p:nvSpPr>
          <p:spPr>
            <a:xfrm>
              <a:off x="6157313" y="4698300"/>
              <a:ext cx="29425" cy="25150"/>
            </a:xfrm>
            <a:custGeom>
              <a:avLst/>
              <a:gdLst/>
              <a:ahLst/>
              <a:cxnLst/>
              <a:rect l="l" t="t" r="r" b="b"/>
              <a:pathLst>
                <a:path w="1177" h="1006" extrusionOk="0">
                  <a:moveTo>
                    <a:pt x="498" y="1"/>
                  </a:moveTo>
                  <a:cubicBezTo>
                    <a:pt x="242" y="1"/>
                    <a:pt x="1" y="200"/>
                    <a:pt x="1" y="494"/>
                  </a:cubicBezTo>
                  <a:cubicBezTo>
                    <a:pt x="1" y="778"/>
                    <a:pt x="228" y="1006"/>
                    <a:pt x="494" y="1006"/>
                  </a:cubicBezTo>
                  <a:cubicBezTo>
                    <a:pt x="949" y="1006"/>
                    <a:pt x="1176" y="456"/>
                    <a:pt x="854" y="153"/>
                  </a:cubicBezTo>
                  <a:cubicBezTo>
                    <a:pt x="749" y="48"/>
                    <a:pt x="621" y="1"/>
                    <a:pt x="4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5"/>
            <p:cNvSpPr/>
            <p:nvPr/>
          </p:nvSpPr>
          <p:spPr>
            <a:xfrm>
              <a:off x="5899913" y="4248925"/>
              <a:ext cx="639025" cy="524300"/>
            </a:xfrm>
            <a:custGeom>
              <a:avLst/>
              <a:gdLst/>
              <a:ahLst/>
              <a:cxnLst/>
              <a:rect l="l" t="t" r="r" b="b"/>
              <a:pathLst>
                <a:path w="25561" h="20972" extrusionOk="0">
                  <a:moveTo>
                    <a:pt x="23077" y="1006"/>
                  </a:moveTo>
                  <a:cubicBezTo>
                    <a:pt x="23342" y="1006"/>
                    <a:pt x="23570" y="1233"/>
                    <a:pt x="23570" y="1498"/>
                  </a:cubicBezTo>
                  <a:lnTo>
                    <a:pt x="23570" y="15985"/>
                  </a:lnTo>
                  <a:lnTo>
                    <a:pt x="2010" y="15985"/>
                  </a:lnTo>
                  <a:lnTo>
                    <a:pt x="2010" y="1498"/>
                  </a:lnTo>
                  <a:cubicBezTo>
                    <a:pt x="2010" y="1233"/>
                    <a:pt x="2238" y="1006"/>
                    <a:pt x="2503" y="1006"/>
                  </a:cubicBezTo>
                  <a:close/>
                  <a:moveTo>
                    <a:pt x="24575" y="16971"/>
                  </a:moveTo>
                  <a:lnTo>
                    <a:pt x="24575" y="17483"/>
                  </a:lnTo>
                  <a:cubicBezTo>
                    <a:pt x="24575" y="18848"/>
                    <a:pt x="23456" y="19967"/>
                    <a:pt x="22072" y="19967"/>
                  </a:cubicBezTo>
                  <a:lnTo>
                    <a:pt x="3508" y="19967"/>
                  </a:lnTo>
                  <a:cubicBezTo>
                    <a:pt x="2124" y="19967"/>
                    <a:pt x="1005" y="18848"/>
                    <a:pt x="1005" y="17483"/>
                  </a:cubicBezTo>
                  <a:lnTo>
                    <a:pt x="1005" y="16971"/>
                  </a:lnTo>
                  <a:close/>
                  <a:moveTo>
                    <a:pt x="2503" y="1"/>
                  </a:moveTo>
                  <a:cubicBezTo>
                    <a:pt x="1688" y="1"/>
                    <a:pt x="1005" y="683"/>
                    <a:pt x="1005" y="1498"/>
                  </a:cubicBezTo>
                  <a:lnTo>
                    <a:pt x="1005" y="15985"/>
                  </a:lnTo>
                  <a:lnTo>
                    <a:pt x="512" y="15985"/>
                  </a:lnTo>
                  <a:cubicBezTo>
                    <a:pt x="228" y="15985"/>
                    <a:pt x="0" y="16194"/>
                    <a:pt x="0" y="16478"/>
                  </a:cubicBezTo>
                  <a:lnTo>
                    <a:pt x="0" y="17483"/>
                  </a:lnTo>
                  <a:cubicBezTo>
                    <a:pt x="19" y="19398"/>
                    <a:pt x="1574" y="20972"/>
                    <a:pt x="3508" y="20972"/>
                  </a:cubicBezTo>
                  <a:lnTo>
                    <a:pt x="22072" y="20972"/>
                  </a:lnTo>
                  <a:cubicBezTo>
                    <a:pt x="24006" y="20972"/>
                    <a:pt x="25561" y="19417"/>
                    <a:pt x="25561" y="17483"/>
                  </a:cubicBezTo>
                  <a:lnTo>
                    <a:pt x="25561" y="16478"/>
                  </a:lnTo>
                  <a:cubicBezTo>
                    <a:pt x="25561" y="16194"/>
                    <a:pt x="25352" y="15985"/>
                    <a:pt x="25068" y="15985"/>
                  </a:cubicBezTo>
                  <a:lnTo>
                    <a:pt x="24575" y="15985"/>
                  </a:lnTo>
                  <a:lnTo>
                    <a:pt x="24575" y="1498"/>
                  </a:lnTo>
                  <a:cubicBezTo>
                    <a:pt x="24575" y="683"/>
                    <a:pt x="23892" y="1"/>
                    <a:pt x="230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5"/>
            <p:cNvSpPr/>
            <p:nvPr/>
          </p:nvSpPr>
          <p:spPr>
            <a:xfrm>
              <a:off x="6202813" y="4698325"/>
              <a:ext cx="83475" cy="25125"/>
            </a:xfrm>
            <a:custGeom>
              <a:avLst/>
              <a:gdLst/>
              <a:ahLst/>
              <a:cxnLst/>
              <a:rect l="l" t="t" r="r" b="b"/>
              <a:pathLst>
                <a:path w="3339" h="1005" extrusionOk="0">
                  <a:moveTo>
                    <a:pt x="683" y="0"/>
                  </a:moveTo>
                  <a:cubicBezTo>
                    <a:pt x="1" y="0"/>
                    <a:pt x="1" y="1005"/>
                    <a:pt x="683" y="1005"/>
                  </a:cubicBezTo>
                  <a:lnTo>
                    <a:pt x="2674" y="1005"/>
                  </a:lnTo>
                  <a:cubicBezTo>
                    <a:pt x="3338" y="1005"/>
                    <a:pt x="3338" y="0"/>
                    <a:pt x="26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5"/>
            <p:cNvSpPr/>
            <p:nvPr/>
          </p:nvSpPr>
          <p:spPr>
            <a:xfrm>
              <a:off x="6054913" y="4299050"/>
              <a:ext cx="329500" cy="324400"/>
            </a:xfrm>
            <a:custGeom>
              <a:avLst/>
              <a:gdLst/>
              <a:ahLst/>
              <a:cxnLst/>
              <a:rect l="l" t="t" r="r" b="b"/>
              <a:pathLst>
                <a:path w="13180" h="12976" extrusionOk="0">
                  <a:moveTo>
                    <a:pt x="6599" y="1048"/>
                  </a:moveTo>
                  <a:lnTo>
                    <a:pt x="11454" y="3494"/>
                  </a:lnTo>
                  <a:lnTo>
                    <a:pt x="6599" y="5921"/>
                  </a:lnTo>
                  <a:lnTo>
                    <a:pt x="1707" y="3494"/>
                  </a:lnTo>
                  <a:lnTo>
                    <a:pt x="6599" y="1048"/>
                  </a:lnTo>
                  <a:close/>
                  <a:moveTo>
                    <a:pt x="9595" y="5561"/>
                  </a:moveTo>
                  <a:lnTo>
                    <a:pt x="11454" y="6490"/>
                  </a:lnTo>
                  <a:lnTo>
                    <a:pt x="6599" y="8917"/>
                  </a:lnTo>
                  <a:lnTo>
                    <a:pt x="1707" y="6509"/>
                  </a:lnTo>
                  <a:lnTo>
                    <a:pt x="3604" y="5561"/>
                  </a:lnTo>
                  <a:lnTo>
                    <a:pt x="6372" y="6945"/>
                  </a:lnTo>
                  <a:cubicBezTo>
                    <a:pt x="6429" y="6964"/>
                    <a:pt x="6505" y="6983"/>
                    <a:pt x="6599" y="6983"/>
                  </a:cubicBezTo>
                  <a:cubicBezTo>
                    <a:pt x="6675" y="6983"/>
                    <a:pt x="6751" y="6964"/>
                    <a:pt x="6808" y="6945"/>
                  </a:cubicBezTo>
                  <a:lnTo>
                    <a:pt x="9595" y="5561"/>
                  </a:lnTo>
                  <a:close/>
                  <a:moveTo>
                    <a:pt x="9595" y="8538"/>
                  </a:moveTo>
                  <a:lnTo>
                    <a:pt x="11454" y="9486"/>
                  </a:lnTo>
                  <a:lnTo>
                    <a:pt x="6599" y="11913"/>
                  </a:lnTo>
                  <a:lnTo>
                    <a:pt x="1707" y="9486"/>
                  </a:lnTo>
                  <a:lnTo>
                    <a:pt x="3585" y="8538"/>
                  </a:lnTo>
                  <a:lnTo>
                    <a:pt x="6372" y="9922"/>
                  </a:lnTo>
                  <a:cubicBezTo>
                    <a:pt x="6429" y="9960"/>
                    <a:pt x="6505" y="9979"/>
                    <a:pt x="6599" y="9979"/>
                  </a:cubicBezTo>
                  <a:cubicBezTo>
                    <a:pt x="6675" y="9979"/>
                    <a:pt x="6751" y="9960"/>
                    <a:pt x="6808" y="9922"/>
                  </a:cubicBezTo>
                  <a:lnTo>
                    <a:pt x="9595" y="8538"/>
                  </a:lnTo>
                  <a:close/>
                  <a:moveTo>
                    <a:pt x="6590" y="1"/>
                  </a:moveTo>
                  <a:cubicBezTo>
                    <a:pt x="6514" y="1"/>
                    <a:pt x="6438" y="15"/>
                    <a:pt x="6372" y="43"/>
                  </a:cubicBezTo>
                  <a:lnTo>
                    <a:pt x="380" y="3039"/>
                  </a:lnTo>
                  <a:cubicBezTo>
                    <a:pt x="209" y="3134"/>
                    <a:pt x="96" y="3305"/>
                    <a:pt x="96" y="3494"/>
                  </a:cubicBezTo>
                  <a:cubicBezTo>
                    <a:pt x="96" y="3684"/>
                    <a:pt x="209" y="3855"/>
                    <a:pt x="380" y="3930"/>
                  </a:cubicBezTo>
                  <a:lnTo>
                    <a:pt x="2485" y="4992"/>
                  </a:lnTo>
                  <a:lnTo>
                    <a:pt x="380" y="6035"/>
                  </a:lnTo>
                  <a:cubicBezTo>
                    <a:pt x="1" y="6225"/>
                    <a:pt x="1" y="6756"/>
                    <a:pt x="380" y="6926"/>
                  </a:cubicBezTo>
                  <a:lnTo>
                    <a:pt x="2485" y="7988"/>
                  </a:lnTo>
                  <a:lnTo>
                    <a:pt x="380" y="9031"/>
                  </a:lnTo>
                  <a:cubicBezTo>
                    <a:pt x="1" y="9221"/>
                    <a:pt x="1" y="9752"/>
                    <a:pt x="380" y="9922"/>
                  </a:cubicBezTo>
                  <a:lnTo>
                    <a:pt x="6372" y="12918"/>
                  </a:lnTo>
                  <a:cubicBezTo>
                    <a:pt x="6448" y="12956"/>
                    <a:pt x="6524" y="12975"/>
                    <a:pt x="6599" y="12975"/>
                  </a:cubicBezTo>
                  <a:cubicBezTo>
                    <a:pt x="6675" y="12975"/>
                    <a:pt x="6751" y="12956"/>
                    <a:pt x="6827" y="12918"/>
                  </a:cubicBezTo>
                  <a:lnTo>
                    <a:pt x="12800" y="9922"/>
                  </a:lnTo>
                  <a:cubicBezTo>
                    <a:pt x="13179" y="9752"/>
                    <a:pt x="13179" y="9221"/>
                    <a:pt x="12800" y="9031"/>
                  </a:cubicBezTo>
                  <a:lnTo>
                    <a:pt x="10714" y="7988"/>
                  </a:lnTo>
                  <a:lnTo>
                    <a:pt x="12800" y="6926"/>
                  </a:lnTo>
                  <a:cubicBezTo>
                    <a:pt x="13179" y="6756"/>
                    <a:pt x="13179" y="6225"/>
                    <a:pt x="12800" y="6035"/>
                  </a:cubicBezTo>
                  <a:lnTo>
                    <a:pt x="10714" y="4992"/>
                  </a:lnTo>
                  <a:lnTo>
                    <a:pt x="12800" y="3930"/>
                  </a:lnTo>
                  <a:cubicBezTo>
                    <a:pt x="12971" y="3855"/>
                    <a:pt x="13084" y="3684"/>
                    <a:pt x="13084" y="3494"/>
                  </a:cubicBezTo>
                  <a:cubicBezTo>
                    <a:pt x="13084" y="3305"/>
                    <a:pt x="12971" y="3134"/>
                    <a:pt x="12800" y="3039"/>
                  </a:cubicBezTo>
                  <a:lnTo>
                    <a:pt x="6808" y="43"/>
                  </a:lnTo>
                  <a:cubicBezTo>
                    <a:pt x="6742" y="15"/>
                    <a:pt x="6666" y="1"/>
                    <a:pt x="65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 name="Google Shape;691;p35"/>
          <p:cNvGrpSpPr/>
          <p:nvPr/>
        </p:nvGrpSpPr>
        <p:grpSpPr>
          <a:xfrm>
            <a:off x="2731004" y="3571824"/>
            <a:ext cx="365767" cy="365751"/>
            <a:chOff x="4596788" y="1356600"/>
            <a:chExt cx="315725" cy="315575"/>
          </a:xfrm>
        </p:grpSpPr>
        <p:sp>
          <p:nvSpPr>
            <p:cNvPr id="692" name="Google Shape;692;p35"/>
            <p:cNvSpPr/>
            <p:nvPr/>
          </p:nvSpPr>
          <p:spPr>
            <a:xfrm>
              <a:off x="4602463" y="1362800"/>
              <a:ext cx="303425" cy="185100"/>
            </a:xfrm>
            <a:custGeom>
              <a:avLst/>
              <a:gdLst/>
              <a:ahLst/>
              <a:cxnLst/>
              <a:rect l="l" t="t" r="r" b="b"/>
              <a:pathLst>
                <a:path w="12137" h="7404" extrusionOk="0">
                  <a:moveTo>
                    <a:pt x="6576" y="1"/>
                  </a:moveTo>
                  <a:cubicBezTo>
                    <a:pt x="5120" y="1"/>
                    <a:pt x="3665" y="854"/>
                    <a:pt x="3167" y="2549"/>
                  </a:cubicBezTo>
                  <a:cubicBezTo>
                    <a:pt x="2959" y="2492"/>
                    <a:pt x="2750" y="2473"/>
                    <a:pt x="2542" y="2473"/>
                  </a:cubicBezTo>
                  <a:cubicBezTo>
                    <a:pt x="2530" y="2473"/>
                    <a:pt x="2518" y="2473"/>
                    <a:pt x="2507" y="2473"/>
                  </a:cubicBezTo>
                  <a:cubicBezTo>
                    <a:pt x="1157" y="2473"/>
                    <a:pt x="38" y="3566"/>
                    <a:pt x="1" y="4938"/>
                  </a:cubicBezTo>
                  <a:cubicBezTo>
                    <a:pt x="39" y="6303"/>
                    <a:pt x="1157" y="7403"/>
                    <a:pt x="2542" y="7403"/>
                  </a:cubicBezTo>
                  <a:lnTo>
                    <a:pt x="9595" y="7403"/>
                  </a:lnTo>
                  <a:cubicBezTo>
                    <a:pt x="10980" y="7403"/>
                    <a:pt x="12098" y="6303"/>
                    <a:pt x="12136" y="4938"/>
                  </a:cubicBezTo>
                  <a:cubicBezTo>
                    <a:pt x="12117" y="3687"/>
                    <a:pt x="11188" y="2663"/>
                    <a:pt x="9956" y="2492"/>
                  </a:cubicBezTo>
                  <a:lnTo>
                    <a:pt x="9956" y="2473"/>
                  </a:lnTo>
                  <a:cubicBezTo>
                    <a:pt x="9430" y="821"/>
                    <a:pt x="8003" y="1"/>
                    <a:pt x="65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5"/>
            <p:cNvSpPr/>
            <p:nvPr/>
          </p:nvSpPr>
          <p:spPr>
            <a:xfrm>
              <a:off x="4705338" y="1498575"/>
              <a:ext cx="98625" cy="167825"/>
            </a:xfrm>
            <a:custGeom>
              <a:avLst/>
              <a:gdLst/>
              <a:ahLst/>
              <a:cxnLst/>
              <a:rect l="l" t="t" r="r" b="b"/>
              <a:pathLst>
                <a:path w="3945" h="6713" extrusionOk="0">
                  <a:moveTo>
                    <a:pt x="1233" y="0"/>
                  </a:moveTo>
                  <a:lnTo>
                    <a:pt x="1233" y="3736"/>
                  </a:lnTo>
                  <a:lnTo>
                    <a:pt x="0" y="3736"/>
                  </a:lnTo>
                  <a:lnTo>
                    <a:pt x="1972" y="6713"/>
                  </a:lnTo>
                  <a:lnTo>
                    <a:pt x="3944" y="3736"/>
                  </a:lnTo>
                  <a:lnTo>
                    <a:pt x="2712" y="3736"/>
                  </a:lnTo>
                  <a:lnTo>
                    <a:pt x="2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5"/>
            <p:cNvSpPr/>
            <p:nvPr/>
          </p:nvSpPr>
          <p:spPr>
            <a:xfrm>
              <a:off x="4775013" y="1455575"/>
              <a:ext cx="13775" cy="12200"/>
            </a:xfrm>
            <a:custGeom>
              <a:avLst/>
              <a:gdLst/>
              <a:ahLst/>
              <a:cxnLst/>
              <a:rect l="l" t="t" r="r" b="b"/>
              <a:pathLst>
                <a:path w="551" h="488" extrusionOk="0">
                  <a:moveTo>
                    <a:pt x="236" y="1"/>
                  </a:moveTo>
                  <a:cubicBezTo>
                    <a:pt x="115" y="1"/>
                    <a:pt x="1" y="99"/>
                    <a:pt x="1" y="241"/>
                  </a:cubicBezTo>
                  <a:cubicBezTo>
                    <a:pt x="1" y="374"/>
                    <a:pt x="115" y="488"/>
                    <a:pt x="247" y="488"/>
                  </a:cubicBezTo>
                  <a:cubicBezTo>
                    <a:pt x="456" y="488"/>
                    <a:pt x="551" y="222"/>
                    <a:pt x="399" y="71"/>
                  </a:cubicBezTo>
                  <a:cubicBezTo>
                    <a:pt x="351" y="22"/>
                    <a:pt x="293" y="1"/>
                    <a:pt x="2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5"/>
            <p:cNvSpPr/>
            <p:nvPr/>
          </p:nvSpPr>
          <p:spPr>
            <a:xfrm>
              <a:off x="4596788" y="1356600"/>
              <a:ext cx="315725" cy="315575"/>
            </a:xfrm>
            <a:custGeom>
              <a:avLst/>
              <a:gdLst/>
              <a:ahLst/>
              <a:cxnLst/>
              <a:rect l="l" t="t" r="r" b="b"/>
              <a:pathLst>
                <a:path w="12629" h="12623" extrusionOk="0">
                  <a:moveTo>
                    <a:pt x="6804" y="501"/>
                  </a:moveTo>
                  <a:cubicBezTo>
                    <a:pt x="8025" y="501"/>
                    <a:pt x="9249" y="1152"/>
                    <a:pt x="9841" y="2475"/>
                  </a:cubicBezTo>
                  <a:cubicBezTo>
                    <a:pt x="9121" y="2475"/>
                    <a:pt x="8419" y="2759"/>
                    <a:pt x="7907" y="3271"/>
                  </a:cubicBezTo>
                  <a:cubicBezTo>
                    <a:pt x="7812" y="3366"/>
                    <a:pt x="7812" y="3518"/>
                    <a:pt x="7907" y="3612"/>
                  </a:cubicBezTo>
                  <a:cubicBezTo>
                    <a:pt x="7955" y="3660"/>
                    <a:pt x="8021" y="3683"/>
                    <a:pt x="8087" y="3683"/>
                  </a:cubicBezTo>
                  <a:cubicBezTo>
                    <a:pt x="8154" y="3683"/>
                    <a:pt x="8220" y="3660"/>
                    <a:pt x="8267" y="3612"/>
                  </a:cubicBezTo>
                  <a:cubicBezTo>
                    <a:pt x="8681" y="3199"/>
                    <a:pt x="9240" y="2959"/>
                    <a:pt x="9823" y="2959"/>
                  </a:cubicBezTo>
                  <a:cubicBezTo>
                    <a:pt x="9936" y="2959"/>
                    <a:pt x="10050" y="2968"/>
                    <a:pt x="10164" y="2987"/>
                  </a:cubicBezTo>
                  <a:cubicBezTo>
                    <a:pt x="11263" y="3119"/>
                    <a:pt x="12117" y="4048"/>
                    <a:pt x="12136" y="5186"/>
                  </a:cubicBezTo>
                  <a:cubicBezTo>
                    <a:pt x="12098" y="6419"/>
                    <a:pt x="11093" y="7405"/>
                    <a:pt x="9841" y="7405"/>
                  </a:cubicBezTo>
                  <a:lnTo>
                    <a:pt x="7281" y="7405"/>
                  </a:lnTo>
                  <a:lnTo>
                    <a:pt x="7281" y="5679"/>
                  </a:lnTo>
                  <a:cubicBezTo>
                    <a:pt x="7281" y="5546"/>
                    <a:pt x="7187" y="5433"/>
                    <a:pt x="7054" y="5433"/>
                  </a:cubicBezTo>
                  <a:lnTo>
                    <a:pt x="5575" y="5433"/>
                  </a:lnTo>
                  <a:cubicBezTo>
                    <a:pt x="5442" y="5433"/>
                    <a:pt x="5328" y="5546"/>
                    <a:pt x="5328" y="5679"/>
                  </a:cubicBezTo>
                  <a:lnTo>
                    <a:pt x="5328" y="7405"/>
                  </a:lnTo>
                  <a:lnTo>
                    <a:pt x="2788" y="7405"/>
                  </a:lnTo>
                  <a:cubicBezTo>
                    <a:pt x="1536" y="7405"/>
                    <a:pt x="512" y="6419"/>
                    <a:pt x="493" y="5186"/>
                  </a:cubicBezTo>
                  <a:cubicBezTo>
                    <a:pt x="512" y="3947"/>
                    <a:pt x="1517" y="2967"/>
                    <a:pt x="2752" y="2967"/>
                  </a:cubicBezTo>
                  <a:cubicBezTo>
                    <a:pt x="2764" y="2967"/>
                    <a:pt x="2776" y="2967"/>
                    <a:pt x="2788" y="2968"/>
                  </a:cubicBezTo>
                  <a:cubicBezTo>
                    <a:pt x="3375" y="2968"/>
                    <a:pt x="3925" y="3195"/>
                    <a:pt x="4342" y="3612"/>
                  </a:cubicBezTo>
                  <a:cubicBezTo>
                    <a:pt x="4395" y="3665"/>
                    <a:pt x="4455" y="3687"/>
                    <a:pt x="4514" y="3687"/>
                  </a:cubicBezTo>
                  <a:cubicBezTo>
                    <a:pt x="4706" y="3687"/>
                    <a:pt x="4877" y="3446"/>
                    <a:pt x="4703" y="3271"/>
                  </a:cubicBezTo>
                  <a:cubicBezTo>
                    <a:pt x="4418" y="2987"/>
                    <a:pt x="4077" y="2759"/>
                    <a:pt x="3698" y="2626"/>
                  </a:cubicBezTo>
                  <a:cubicBezTo>
                    <a:pt x="4242" y="1218"/>
                    <a:pt x="5521" y="501"/>
                    <a:pt x="6804" y="501"/>
                  </a:cubicBezTo>
                  <a:close/>
                  <a:moveTo>
                    <a:pt x="6788" y="5926"/>
                  </a:moveTo>
                  <a:lnTo>
                    <a:pt x="6788" y="9415"/>
                  </a:lnTo>
                  <a:cubicBezTo>
                    <a:pt x="6788" y="9547"/>
                    <a:pt x="6883" y="9661"/>
                    <a:pt x="7016" y="9661"/>
                  </a:cubicBezTo>
                  <a:lnTo>
                    <a:pt x="7812" y="9680"/>
                  </a:lnTo>
                  <a:lnTo>
                    <a:pt x="6295" y="11936"/>
                  </a:lnTo>
                  <a:lnTo>
                    <a:pt x="4798" y="9680"/>
                  </a:lnTo>
                  <a:lnTo>
                    <a:pt x="5556" y="9680"/>
                  </a:lnTo>
                  <a:cubicBezTo>
                    <a:pt x="5689" y="9680"/>
                    <a:pt x="5802" y="9566"/>
                    <a:pt x="5802" y="9434"/>
                  </a:cubicBezTo>
                  <a:lnTo>
                    <a:pt x="5802" y="5926"/>
                  </a:lnTo>
                  <a:close/>
                  <a:moveTo>
                    <a:pt x="6792" y="0"/>
                  </a:moveTo>
                  <a:cubicBezTo>
                    <a:pt x="5311" y="0"/>
                    <a:pt x="3829" y="830"/>
                    <a:pt x="3224" y="2494"/>
                  </a:cubicBezTo>
                  <a:cubicBezTo>
                    <a:pt x="3075" y="2470"/>
                    <a:pt x="2927" y="2458"/>
                    <a:pt x="2781" y="2458"/>
                  </a:cubicBezTo>
                  <a:cubicBezTo>
                    <a:pt x="1296" y="2458"/>
                    <a:pt x="35" y="3649"/>
                    <a:pt x="0" y="5186"/>
                  </a:cubicBezTo>
                  <a:cubicBezTo>
                    <a:pt x="19" y="6684"/>
                    <a:pt x="1271" y="7898"/>
                    <a:pt x="2788" y="7898"/>
                  </a:cubicBezTo>
                  <a:lnTo>
                    <a:pt x="5328" y="7898"/>
                  </a:lnTo>
                  <a:lnTo>
                    <a:pt x="5328" y="9168"/>
                  </a:lnTo>
                  <a:lnTo>
                    <a:pt x="4342" y="9168"/>
                  </a:lnTo>
                  <a:cubicBezTo>
                    <a:pt x="4335" y="9167"/>
                    <a:pt x="4327" y="9167"/>
                    <a:pt x="4320" y="9167"/>
                  </a:cubicBezTo>
                  <a:cubicBezTo>
                    <a:pt x="4125" y="9167"/>
                    <a:pt x="4006" y="9402"/>
                    <a:pt x="4134" y="9566"/>
                  </a:cubicBezTo>
                  <a:lnTo>
                    <a:pt x="6106" y="12524"/>
                  </a:lnTo>
                  <a:cubicBezTo>
                    <a:pt x="6139" y="12574"/>
                    <a:pt x="6200" y="12623"/>
                    <a:pt x="6277" y="12623"/>
                  </a:cubicBezTo>
                  <a:cubicBezTo>
                    <a:pt x="6289" y="12623"/>
                    <a:pt x="6302" y="12622"/>
                    <a:pt x="6314" y="12619"/>
                  </a:cubicBezTo>
                  <a:cubicBezTo>
                    <a:pt x="6325" y="12622"/>
                    <a:pt x="6335" y="12623"/>
                    <a:pt x="6345" y="12623"/>
                  </a:cubicBezTo>
                  <a:cubicBezTo>
                    <a:pt x="6410" y="12623"/>
                    <a:pt x="6471" y="12574"/>
                    <a:pt x="6504" y="12524"/>
                  </a:cubicBezTo>
                  <a:lnTo>
                    <a:pt x="8476" y="9566"/>
                  </a:lnTo>
                  <a:cubicBezTo>
                    <a:pt x="8533" y="9490"/>
                    <a:pt x="8533" y="9377"/>
                    <a:pt x="8495" y="9301"/>
                  </a:cubicBezTo>
                  <a:cubicBezTo>
                    <a:pt x="8457" y="9225"/>
                    <a:pt x="8362" y="9168"/>
                    <a:pt x="8286" y="9168"/>
                  </a:cubicBezTo>
                  <a:lnTo>
                    <a:pt x="7281" y="9168"/>
                  </a:lnTo>
                  <a:lnTo>
                    <a:pt x="7281" y="7898"/>
                  </a:lnTo>
                  <a:lnTo>
                    <a:pt x="9841" y="7898"/>
                  </a:lnTo>
                  <a:cubicBezTo>
                    <a:pt x="11339" y="7898"/>
                    <a:pt x="12591" y="6684"/>
                    <a:pt x="12629" y="5186"/>
                  </a:cubicBezTo>
                  <a:cubicBezTo>
                    <a:pt x="12591" y="3878"/>
                    <a:pt x="11662" y="2778"/>
                    <a:pt x="10372" y="2513"/>
                  </a:cubicBezTo>
                  <a:cubicBezTo>
                    <a:pt x="9773" y="839"/>
                    <a:pt x="8283" y="0"/>
                    <a:pt x="67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35"/>
          <p:cNvGrpSpPr/>
          <p:nvPr/>
        </p:nvGrpSpPr>
        <p:grpSpPr>
          <a:xfrm>
            <a:off x="1771675" y="1545125"/>
            <a:ext cx="578325" cy="487500"/>
            <a:chOff x="4764875" y="1706700"/>
            <a:chExt cx="578325" cy="487500"/>
          </a:xfrm>
        </p:grpSpPr>
        <p:sp>
          <p:nvSpPr>
            <p:cNvPr id="697" name="Google Shape;697;p35"/>
            <p:cNvSpPr/>
            <p:nvPr/>
          </p:nvSpPr>
          <p:spPr>
            <a:xfrm flipH="1">
              <a:off x="5274500"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5"/>
            <p:cNvSpPr/>
            <p:nvPr/>
          </p:nvSpPr>
          <p:spPr>
            <a:xfrm>
              <a:off x="4764875"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 name="Google Shape;699;p35"/>
          <p:cNvGrpSpPr/>
          <p:nvPr/>
        </p:nvGrpSpPr>
        <p:grpSpPr>
          <a:xfrm>
            <a:off x="2198188" y="2528038"/>
            <a:ext cx="578325" cy="487500"/>
            <a:chOff x="4764875" y="1706700"/>
            <a:chExt cx="578325" cy="487500"/>
          </a:xfrm>
        </p:grpSpPr>
        <p:sp>
          <p:nvSpPr>
            <p:cNvPr id="700" name="Google Shape;700;p35"/>
            <p:cNvSpPr/>
            <p:nvPr/>
          </p:nvSpPr>
          <p:spPr>
            <a:xfrm flipH="1">
              <a:off x="5274500"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5"/>
            <p:cNvSpPr/>
            <p:nvPr/>
          </p:nvSpPr>
          <p:spPr>
            <a:xfrm>
              <a:off x="4764875"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35"/>
          <p:cNvGrpSpPr/>
          <p:nvPr/>
        </p:nvGrpSpPr>
        <p:grpSpPr>
          <a:xfrm>
            <a:off x="2624725" y="3510950"/>
            <a:ext cx="578325" cy="487500"/>
            <a:chOff x="4764875" y="1706700"/>
            <a:chExt cx="578325" cy="487500"/>
          </a:xfrm>
        </p:grpSpPr>
        <p:sp>
          <p:nvSpPr>
            <p:cNvPr id="703" name="Google Shape;703;p35"/>
            <p:cNvSpPr/>
            <p:nvPr/>
          </p:nvSpPr>
          <p:spPr>
            <a:xfrm flipH="1">
              <a:off x="5274500"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5"/>
            <p:cNvSpPr/>
            <p:nvPr/>
          </p:nvSpPr>
          <p:spPr>
            <a:xfrm>
              <a:off x="4764875"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 name="Google Shape;705;p35"/>
          <p:cNvSpPr txBox="1">
            <a:spLocks noGrp="1"/>
          </p:cNvSpPr>
          <p:nvPr>
            <p:ph type="subTitle" idx="4"/>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706" name="Google Shape;706;p35"/>
          <p:cNvSpPr txBox="1">
            <a:spLocks noGrp="1"/>
          </p:cNvSpPr>
          <p:nvPr>
            <p:ph type="subTitle" idx="4"/>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707" name="Google Shape;707;p35"/>
          <p:cNvSpPr txBox="1">
            <a:spLocks noGrp="1"/>
          </p:cNvSpPr>
          <p:nvPr>
            <p:ph type="subTitle" idx="4"/>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11"/>
        <p:cNvGrpSpPr/>
        <p:nvPr/>
      </p:nvGrpSpPr>
      <p:grpSpPr>
        <a:xfrm>
          <a:off x="0" y="0"/>
          <a:ext cx="0" cy="0"/>
          <a:chOff x="0" y="0"/>
          <a:chExt cx="0" cy="0"/>
        </a:xfrm>
      </p:grpSpPr>
      <p:sp>
        <p:nvSpPr>
          <p:cNvPr id="712" name="Google Shape;712;p36"/>
          <p:cNvSpPr txBox="1">
            <a:spLocks noGrp="1"/>
          </p:cNvSpPr>
          <p:nvPr>
            <p:ph type="subTitle" idx="2"/>
          </p:nvPr>
        </p:nvSpPr>
        <p:spPr>
          <a:xfrm>
            <a:off x="2494725" y="1767558"/>
            <a:ext cx="2330700" cy="6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Mercury is the closest planet to the Sun &gt;</a:t>
            </a:r>
            <a:endParaRPr/>
          </a:p>
        </p:txBody>
      </p:sp>
      <p:sp>
        <p:nvSpPr>
          <p:cNvPr id="713" name="Google Shape;713;p36"/>
          <p:cNvSpPr txBox="1">
            <a:spLocks noGrp="1"/>
          </p:cNvSpPr>
          <p:nvPr>
            <p:ph type="subTitle" idx="1"/>
          </p:nvPr>
        </p:nvSpPr>
        <p:spPr>
          <a:xfrm>
            <a:off x="5596231" y="1767554"/>
            <a:ext cx="2330700" cy="6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Jupiter is a gas giant and the biggest planet &gt;</a:t>
            </a:r>
            <a:endParaRPr/>
          </a:p>
        </p:txBody>
      </p:sp>
      <p:sp>
        <p:nvSpPr>
          <p:cNvPr id="714" name="Google Shape;714;p36"/>
          <p:cNvSpPr txBox="1">
            <a:spLocks noGrp="1"/>
          </p:cNvSpPr>
          <p:nvPr>
            <p:ph type="subTitle" idx="3"/>
          </p:nvPr>
        </p:nvSpPr>
        <p:spPr>
          <a:xfrm>
            <a:off x="2494725" y="1389663"/>
            <a:ext cx="23307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715" name="Google Shape;715;p36"/>
          <p:cNvSpPr txBox="1">
            <a:spLocks noGrp="1"/>
          </p:cNvSpPr>
          <p:nvPr>
            <p:ph type="subTitle" idx="4"/>
          </p:nvPr>
        </p:nvSpPr>
        <p:spPr>
          <a:xfrm>
            <a:off x="5596225" y="1389663"/>
            <a:ext cx="23307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716" name="Google Shape;716;p36"/>
          <p:cNvSpPr txBox="1">
            <a:spLocks noGrp="1"/>
          </p:cNvSpPr>
          <p:nvPr>
            <p:ph type="subTitle" idx="5"/>
          </p:nvPr>
        </p:nvSpPr>
        <p:spPr>
          <a:xfrm>
            <a:off x="6030031" y="3371329"/>
            <a:ext cx="2330700" cy="6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Venus has a nice name and high temperatures &gt;</a:t>
            </a:r>
            <a:endParaRPr/>
          </a:p>
        </p:txBody>
      </p:sp>
      <p:sp>
        <p:nvSpPr>
          <p:cNvPr id="717" name="Google Shape;717;p36"/>
          <p:cNvSpPr txBox="1">
            <a:spLocks noGrp="1"/>
          </p:cNvSpPr>
          <p:nvPr>
            <p:ph type="subTitle" idx="6"/>
          </p:nvPr>
        </p:nvSpPr>
        <p:spPr>
          <a:xfrm>
            <a:off x="2928525" y="3371333"/>
            <a:ext cx="2330700" cy="6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Saturn is a gas giant and has several rings &gt;</a:t>
            </a:r>
            <a:endParaRPr/>
          </a:p>
        </p:txBody>
      </p:sp>
      <p:sp>
        <p:nvSpPr>
          <p:cNvPr id="718" name="Google Shape;718;p36"/>
          <p:cNvSpPr txBox="1">
            <a:spLocks noGrp="1"/>
          </p:cNvSpPr>
          <p:nvPr>
            <p:ph type="subTitle" idx="7"/>
          </p:nvPr>
        </p:nvSpPr>
        <p:spPr>
          <a:xfrm>
            <a:off x="2928525" y="2993438"/>
            <a:ext cx="23307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719" name="Google Shape;719;p36"/>
          <p:cNvSpPr txBox="1">
            <a:spLocks noGrp="1"/>
          </p:cNvSpPr>
          <p:nvPr>
            <p:ph type="subTitle" idx="8"/>
          </p:nvPr>
        </p:nvSpPr>
        <p:spPr>
          <a:xfrm>
            <a:off x="6030025" y="2993438"/>
            <a:ext cx="23307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720" name="Google Shape;720;p36"/>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Examples About </a:t>
            </a:r>
            <a:r>
              <a:rPr lang="en">
                <a:solidFill>
                  <a:schemeClr val="accent2"/>
                </a:solidFill>
              </a:rPr>
              <a:t>‘The Topic’</a:t>
            </a:r>
            <a:r>
              <a:rPr lang="en">
                <a:solidFill>
                  <a:schemeClr val="accent6"/>
                </a:solidFill>
              </a:rPr>
              <a:t>{</a:t>
            </a:r>
            <a:endParaRPr>
              <a:solidFill>
                <a:schemeClr val="accent6"/>
              </a:solidFill>
            </a:endParaRPr>
          </a:p>
        </p:txBody>
      </p:sp>
      <p:grpSp>
        <p:nvGrpSpPr>
          <p:cNvPr id="721" name="Google Shape;721;p36"/>
          <p:cNvGrpSpPr/>
          <p:nvPr/>
        </p:nvGrpSpPr>
        <p:grpSpPr>
          <a:xfrm>
            <a:off x="1084825" y="1152525"/>
            <a:ext cx="506100" cy="3417500"/>
            <a:chOff x="1084825" y="1152525"/>
            <a:chExt cx="506100" cy="3417500"/>
          </a:xfrm>
        </p:grpSpPr>
        <p:sp>
          <p:nvSpPr>
            <p:cNvPr id="722" name="Google Shape;722;p36"/>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723" name="Google Shape;723;p36"/>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grpSp>
        <p:nvGrpSpPr>
          <p:cNvPr id="724" name="Google Shape;724;p36"/>
          <p:cNvGrpSpPr/>
          <p:nvPr/>
        </p:nvGrpSpPr>
        <p:grpSpPr>
          <a:xfrm>
            <a:off x="1877955" y="1732523"/>
            <a:ext cx="365741" cy="365755"/>
            <a:chOff x="5165638" y="1291400"/>
            <a:chExt cx="431400" cy="431875"/>
          </a:xfrm>
        </p:grpSpPr>
        <p:sp>
          <p:nvSpPr>
            <p:cNvPr id="725" name="Google Shape;725;p36"/>
            <p:cNvSpPr/>
            <p:nvPr/>
          </p:nvSpPr>
          <p:spPr>
            <a:xfrm>
              <a:off x="5173688" y="1299925"/>
              <a:ext cx="414800" cy="252700"/>
            </a:xfrm>
            <a:custGeom>
              <a:avLst/>
              <a:gdLst/>
              <a:ahLst/>
              <a:cxnLst/>
              <a:rect l="l" t="t" r="r" b="b"/>
              <a:pathLst>
                <a:path w="16592" h="10108" extrusionOk="0">
                  <a:moveTo>
                    <a:pt x="8998" y="1"/>
                  </a:moveTo>
                  <a:cubicBezTo>
                    <a:pt x="8970" y="1"/>
                    <a:pt x="8941" y="1"/>
                    <a:pt x="8912" y="1"/>
                  </a:cubicBezTo>
                  <a:cubicBezTo>
                    <a:pt x="6789" y="20"/>
                    <a:pt x="4911" y="1423"/>
                    <a:pt x="4324" y="3471"/>
                  </a:cubicBezTo>
                  <a:cubicBezTo>
                    <a:pt x="4039" y="3395"/>
                    <a:pt x="3755" y="3376"/>
                    <a:pt x="3470" y="3376"/>
                  </a:cubicBezTo>
                  <a:cubicBezTo>
                    <a:pt x="1612" y="3376"/>
                    <a:pt x="0" y="4874"/>
                    <a:pt x="0" y="6752"/>
                  </a:cubicBezTo>
                  <a:cubicBezTo>
                    <a:pt x="0" y="8610"/>
                    <a:pt x="1612" y="10108"/>
                    <a:pt x="3470" y="10108"/>
                  </a:cubicBezTo>
                  <a:lnTo>
                    <a:pt x="13122" y="10108"/>
                  </a:lnTo>
                  <a:cubicBezTo>
                    <a:pt x="14980" y="10108"/>
                    <a:pt x="16592" y="8610"/>
                    <a:pt x="16592" y="6752"/>
                  </a:cubicBezTo>
                  <a:cubicBezTo>
                    <a:pt x="16592" y="5045"/>
                    <a:pt x="15245" y="3642"/>
                    <a:pt x="13596" y="3395"/>
                  </a:cubicBezTo>
                  <a:lnTo>
                    <a:pt x="13596" y="3376"/>
                  </a:lnTo>
                  <a:cubicBezTo>
                    <a:pt x="12960" y="1375"/>
                    <a:pt x="11105" y="1"/>
                    <a:pt x="89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6"/>
            <p:cNvSpPr/>
            <p:nvPr/>
          </p:nvSpPr>
          <p:spPr>
            <a:xfrm>
              <a:off x="5313538" y="1485300"/>
              <a:ext cx="135125" cy="229450"/>
            </a:xfrm>
            <a:custGeom>
              <a:avLst/>
              <a:gdLst/>
              <a:ahLst/>
              <a:cxnLst/>
              <a:rect l="l" t="t" r="r" b="b"/>
              <a:pathLst>
                <a:path w="5405" h="9178" extrusionOk="0">
                  <a:moveTo>
                    <a:pt x="2693" y="0"/>
                  </a:moveTo>
                  <a:lnTo>
                    <a:pt x="0" y="4039"/>
                  </a:lnTo>
                  <a:lnTo>
                    <a:pt x="1688" y="4039"/>
                  </a:lnTo>
                  <a:lnTo>
                    <a:pt x="1688" y="9178"/>
                  </a:lnTo>
                  <a:lnTo>
                    <a:pt x="3717" y="9178"/>
                  </a:lnTo>
                  <a:lnTo>
                    <a:pt x="3717" y="4039"/>
                  </a:lnTo>
                  <a:lnTo>
                    <a:pt x="5404" y="4039"/>
                  </a:lnTo>
                  <a:lnTo>
                    <a:pt x="26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6"/>
            <p:cNvSpPr/>
            <p:nvPr/>
          </p:nvSpPr>
          <p:spPr>
            <a:xfrm>
              <a:off x="5406438" y="1426525"/>
              <a:ext cx="19925" cy="16650"/>
            </a:xfrm>
            <a:custGeom>
              <a:avLst/>
              <a:gdLst/>
              <a:ahLst/>
              <a:cxnLst/>
              <a:rect l="l" t="t" r="r" b="b"/>
              <a:pathLst>
                <a:path w="797" h="666" extrusionOk="0">
                  <a:moveTo>
                    <a:pt x="437" y="0"/>
                  </a:moveTo>
                  <a:cubicBezTo>
                    <a:pt x="133" y="0"/>
                    <a:pt x="1" y="360"/>
                    <a:pt x="209" y="569"/>
                  </a:cubicBezTo>
                  <a:cubicBezTo>
                    <a:pt x="282" y="635"/>
                    <a:pt x="368" y="665"/>
                    <a:pt x="451" y="665"/>
                  </a:cubicBezTo>
                  <a:cubicBezTo>
                    <a:pt x="630" y="665"/>
                    <a:pt x="797" y="529"/>
                    <a:pt x="797" y="322"/>
                  </a:cubicBezTo>
                  <a:cubicBezTo>
                    <a:pt x="778" y="133"/>
                    <a:pt x="645"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6"/>
            <p:cNvSpPr/>
            <p:nvPr/>
          </p:nvSpPr>
          <p:spPr>
            <a:xfrm>
              <a:off x="5165638" y="1291400"/>
              <a:ext cx="431400" cy="431875"/>
            </a:xfrm>
            <a:custGeom>
              <a:avLst/>
              <a:gdLst/>
              <a:ahLst/>
              <a:cxnLst/>
              <a:rect l="l" t="t" r="r" b="b"/>
              <a:pathLst>
                <a:path w="17256" h="17275" extrusionOk="0">
                  <a:moveTo>
                    <a:pt x="9287" y="680"/>
                  </a:moveTo>
                  <a:cubicBezTo>
                    <a:pt x="10957" y="680"/>
                    <a:pt x="12629" y="1572"/>
                    <a:pt x="13425" y="3376"/>
                  </a:cubicBezTo>
                  <a:cubicBezTo>
                    <a:pt x="12439" y="3376"/>
                    <a:pt x="11491" y="3774"/>
                    <a:pt x="10808" y="4457"/>
                  </a:cubicBezTo>
                  <a:cubicBezTo>
                    <a:pt x="10522" y="4700"/>
                    <a:pt x="10754" y="5062"/>
                    <a:pt x="11024" y="5062"/>
                  </a:cubicBezTo>
                  <a:cubicBezTo>
                    <a:pt x="11111" y="5062"/>
                    <a:pt x="11203" y="5024"/>
                    <a:pt x="11282" y="4931"/>
                  </a:cubicBezTo>
                  <a:cubicBezTo>
                    <a:pt x="11851" y="4362"/>
                    <a:pt x="12609" y="4040"/>
                    <a:pt x="13406" y="4040"/>
                  </a:cubicBezTo>
                  <a:cubicBezTo>
                    <a:pt x="13558" y="4040"/>
                    <a:pt x="13709" y="4059"/>
                    <a:pt x="13842" y="4078"/>
                  </a:cubicBezTo>
                  <a:cubicBezTo>
                    <a:pt x="15378" y="4248"/>
                    <a:pt x="16553" y="5538"/>
                    <a:pt x="16591" y="7093"/>
                  </a:cubicBezTo>
                  <a:cubicBezTo>
                    <a:pt x="16591" y="8723"/>
                    <a:pt x="15169" y="10126"/>
                    <a:pt x="13444" y="10126"/>
                  </a:cubicBezTo>
                  <a:lnTo>
                    <a:pt x="10600" y="10126"/>
                  </a:lnTo>
                  <a:lnTo>
                    <a:pt x="8912" y="7567"/>
                  </a:lnTo>
                  <a:cubicBezTo>
                    <a:pt x="8836" y="7472"/>
                    <a:pt x="8727" y="7424"/>
                    <a:pt x="8620" y="7424"/>
                  </a:cubicBezTo>
                  <a:cubicBezTo>
                    <a:pt x="8514" y="7424"/>
                    <a:pt x="8409" y="7472"/>
                    <a:pt x="8343" y="7567"/>
                  </a:cubicBezTo>
                  <a:lnTo>
                    <a:pt x="6637" y="10126"/>
                  </a:lnTo>
                  <a:lnTo>
                    <a:pt x="3792" y="10126"/>
                  </a:lnTo>
                  <a:cubicBezTo>
                    <a:pt x="2105" y="10126"/>
                    <a:pt x="664" y="8723"/>
                    <a:pt x="664" y="7093"/>
                  </a:cubicBezTo>
                  <a:cubicBezTo>
                    <a:pt x="664" y="5443"/>
                    <a:pt x="2086" y="4040"/>
                    <a:pt x="3792" y="4040"/>
                  </a:cubicBezTo>
                  <a:cubicBezTo>
                    <a:pt x="4608" y="4059"/>
                    <a:pt x="5366" y="4362"/>
                    <a:pt x="5935" y="4931"/>
                  </a:cubicBezTo>
                  <a:cubicBezTo>
                    <a:pt x="6009" y="5024"/>
                    <a:pt x="6099" y="5062"/>
                    <a:pt x="6185" y="5062"/>
                  </a:cubicBezTo>
                  <a:cubicBezTo>
                    <a:pt x="6452" y="5062"/>
                    <a:pt x="6695" y="4700"/>
                    <a:pt x="6409" y="4457"/>
                  </a:cubicBezTo>
                  <a:cubicBezTo>
                    <a:pt x="6030" y="4078"/>
                    <a:pt x="5556" y="3793"/>
                    <a:pt x="5044" y="3604"/>
                  </a:cubicBezTo>
                  <a:cubicBezTo>
                    <a:pt x="5782" y="1662"/>
                    <a:pt x="7534" y="680"/>
                    <a:pt x="9287" y="680"/>
                  </a:cubicBezTo>
                  <a:close/>
                  <a:moveTo>
                    <a:pt x="8628" y="8363"/>
                  </a:moveTo>
                  <a:lnTo>
                    <a:pt x="10694" y="11473"/>
                  </a:lnTo>
                  <a:lnTo>
                    <a:pt x="9633" y="11473"/>
                  </a:lnTo>
                  <a:cubicBezTo>
                    <a:pt x="9443" y="11473"/>
                    <a:pt x="9291" y="11624"/>
                    <a:pt x="9291" y="11795"/>
                  </a:cubicBezTo>
                  <a:lnTo>
                    <a:pt x="9291" y="16592"/>
                  </a:lnTo>
                  <a:lnTo>
                    <a:pt x="7945" y="16592"/>
                  </a:lnTo>
                  <a:lnTo>
                    <a:pt x="7945" y="11795"/>
                  </a:lnTo>
                  <a:cubicBezTo>
                    <a:pt x="7945" y="11624"/>
                    <a:pt x="7793" y="11473"/>
                    <a:pt x="7604" y="11473"/>
                  </a:cubicBezTo>
                  <a:lnTo>
                    <a:pt x="6561" y="11473"/>
                  </a:lnTo>
                  <a:lnTo>
                    <a:pt x="8628" y="8363"/>
                  </a:lnTo>
                  <a:close/>
                  <a:moveTo>
                    <a:pt x="9298" y="1"/>
                  </a:moveTo>
                  <a:cubicBezTo>
                    <a:pt x="7268" y="1"/>
                    <a:pt x="5241" y="1143"/>
                    <a:pt x="4418" y="3433"/>
                  </a:cubicBezTo>
                  <a:cubicBezTo>
                    <a:pt x="4210" y="3395"/>
                    <a:pt x="4001" y="3376"/>
                    <a:pt x="3811" y="3376"/>
                  </a:cubicBezTo>
                  <a:cubicBezTo>
                    <a:pt x="1801" y="3376"/>
                    <a:pt x="0" y="5007"/>
                    <a:pt x="0" y="7093"/>
                  </a:cubicBezTo>
                  <a:cubicBezTo>
                    <a:pt x="0" y="9159"/>
                    <a:pt x="1801" y="10790"/>
                    <a:pt x="3811" y="10790"/>
                  </a:cubicBezTo>
                  <a:lnTo>
                    <a:pt x="6200" y="10790"/>
                  </a:lnTo>
                  <a:lnTo>
                    <a:pt x="5651" y="11624"/>
                  </a:lnTo>
                  <a:cubicBezTo>
                    <a:pt x="5499" y="11833"/>
                    <a:pt x="5651" y="12136"/>
                    <a:pt x="5916" y="12136"/>
                  </a:cubicBezTo>
                  <a:lnTo>
                    <a:pt x="7262" y="12136"/>
                  </a:lnTo>
                  <a:lnTo>
                    <a:pt x="7262" y="16934"/>
                  </a:lnTo>
                  <a:cubicBezTo>
                    <a:pt x="7262" y="17123"/>
                    <a:pt x="7414" y="17256"/>
                    <a:pt x="7604" y="17275"/>
                  </a:cubicBezTo>
                  <a:lnTo>
                    <a:pt x="9633" y="17275"/>
                  </a:lnTo>
                  <a:cubicBezTo>
                    <a:pt x="9803" y="17256"/>
                    <a:pt x="9955" y="17123"/>
                    <a:pt x="9955" y="16934"/>
                  </a:cubicBezTo>
                  <a:lnTo>
                    <a:pt x="9955" y="12136"/>
                  </a:lnTo>
                  <a:lnTo>
                    <a:pt x="11320" y="12136"/>
                  </a:lnTo>
                  <a:cubicBezTo>
                    <a:pt x="11328" y="12137"/>
                    <a:pt x="11336" y="12137"/>
                    <a:pt x="11344" y="12137"/>
                  </a:cubicBezTo>
                  <a:cubicBezTo>
                    <a:pt x="11595" y="12137"/>
                    <a:pt x="11752" y="11845"/>
                    <a:pt x="11605" y="11624"/>
                  </a:cubicBezTo>
                  <a:lnTo>
                    <a:pt x="11055" y="10790"/>
                  </a:lnTo>
                  <a:lnTo>
                    <a:pt x="13444" y="10790"/>
                  </a:lnTo>
                  <a:cubicBezTo>
                    <a:pt x="15454" y="10790"/>
                    <a:pt x="17255" y="9159"/>
                    <a:pt x="17255" y="7093"/>
                  </a:cubicBezTo>
                  <a:cubicBezTo>
                    <a:pt x="17217" y="5310"/>
                    <a:pt x="15947" y="3793"/>
                    <a:pt x="14202" y="3452"/>
                  </a:cubicBezTo>
                  <a:cubicBezTo>
                    <a:pt x="13376" y="1153"/>
                    <a:pt x="11335" y="1"/>
                    <a:pt x="92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 name="Google Shape;729;p36"/>
          <p:cNvGrpSpPr/>
          <p:nvPr/>
        </p:nvGrpSpPr>
        <p:grpSpPr>
          <a:xfrm>
            <a:off x="5411269" y="3319749"/>
            <a:ext cx="365747" cy="365752"/>
            <a:chOff x="2036988" y="4249875"/>
            <a:chExt cx="525725" cy="524300"/>
          </a:xfrm>
        </p:grpSpPr>
        <p:sp>
          <p:nvSpPr>
            <p:cNvPr id="730" name="Google Shape;730;p36"/>
            <p:cNvSpPr/>
            <p:nvPr/>
          </p:nvSpPr>
          <p:spPr>
            <a:xfrm>
              <a:off x="2046938" y="4393975"/>
              <a:ext cx="505350" cy="369775"/>
            </a:xfrm>
            <a:custGeom>
              <a:avLst/>
              <a:gdLst/>
              <a:ahLst/>
              <a:cxnLst/>
              <a:rect l="l" t="t" r="r" b="b"/>
              <a:pathLst>
                <a:path w="20214" h="14791" extrusionOk="0">
                  <a:moveTo>
                    <a:pt x="1650" y="1"/>
                  </a:moveTo>
                  <a:cubicBezTo>
                    <a:pt x="740" y="1"/>
                    <a:pt x="0" y="740"/>
                    <a:pt x="0" y="1650"/>
                  </a:cubicBezTo>
                  <a:lnTo>
                    <a:pt x="0" y="13141"/>
                  </a:lnTo>
                  <a:cubicBezTo>
                    <a:pt x="0" y="14051"/>
                    <a:pt x="740" y="14791"/>
                    <a:pt x="1650" y="14791"/>
                  </a:cubicBezTo>
                  <a:lnTo>
                    <a:pt x="18564" y="14791"/>
                  </a:lnTo>
                  <a:cubicBezTo>
                    <a:pt x="19474" y="14791"/>
                    <a:pt x="20213" y="14051"/>
                    <a:pt x="20213" y="13141"/>
                  </a:cubicBezTo>
                  <a:lnTo>
                    <a:pt x="20213" y="1650"/>
                  </a:lnTo>
                  <a:cubicBezTo>
                    <a:pt x="20213" y="740"/>
                    <a:pt x="19474" y="1"/>
                    <a:pt x="185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6"/>
            <p:cNvSpPr/>
            <p:nvPr/>
          </p:nvSpPr>
          <p:spPr>
            <a:xfrm>
              <a:off x="2129413" y="4435225"/>
              <a:ext cx="382100" cy="287300"/>
            </a:xfrm>
            <a:custGeom>
              <a:avLst/>
              <a:gdLst/>
              <a:ahLst/>
              <a:cxnLst/>
              <a:rect l="l" t="t" r="r" b="b"/>
              <a:pathLst>
                <a:path w="15284" h="11492" extrusionOk="0">
                  <a:moveTo>
                    <a:pt x="1" y="0"/>
                  </a:moveTo>
                  <a:lnTo>
                    <a:pt x="1" y="11491"/>
                  </a:lnTo>
                  <a:lnTo>
                    <a:pt x="15284" y="11491"/>
                  </a:lnTo>
                  <a:lnTo>
                    <a:pt x="152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6"/>
            <p:cNvSpPr/>
            <p:nvPr/>
          </p:nvSpPr>
          <p:spPr>
            <a:xfrm>
              <a:off x="2310013" y="4548050"/>
              <a:ext cx="61650" cy="72075"/>
            </a:xfrm>
            <a:custGeom>
              <a:avLst/>
              <a:gdLst/>
              <a:ahLst/>
              <a:cxnLst/>
              <a:rect l="l" t="t" r="r" b="b"/>
              <a:pathLst>
                <a:path w="2466" h="2883" extrusionOk="0">
                  <a:moveTo>
                    <a:pt x="1" y="0"/>
                  </a:moveTo>
                  <a:lnTo>
                    <a:pt x="1" y="133"/>
                  </a:lnTo>
                  <a:cubicBezTo>
                    <a:pt x="1" y="323"/>
                    <a:pt x="39" y="493"/>
                    <a:pt x="134" y="683"/>
                  </a:cubicBezTo>
                  <a:lnTo>
                    <a:pt x="1233" y="2882"/>
                  </a:lnTo>
                  <a:lnTo>
                    <a:pt x="2333" y="683"/>
                  </a:lnTo>
                  <a:cubicBezTo>
                    <a:pt x="2409" y="512"/>
                    <a:pt x="2466" y="323"/>
                    <a:pt x="2466" y="133"/>
                  </a:cubicBezTo>
                  <a:lnTo>
                    <a:pt x="2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6"/>
            <p:cNvSpPr/>
            <p:nvPr/>
          </p:nvSpPr>
          <p:spPr>
            <a:xfrm>
              <a:off x="2310013" y="4310075"/>
              <a:ext cx="61650" cy="238000"/>
            </a:xfrm>
            <a:custGeom>
              <a:avLst/>
              <a:gdLst/>
              <a:ahLst/>
              <a:cxnLst/>
              <a:rect l="l" t="t" r="r" b="b"/>
              <a:pathLst>
                <a:path w="2466" h="9520" extrusionOk="0">
                  <a:moveTo>
                    <a:pt x="1" y="1"/>
                  </a:moveTo>
                  <a:lnTo>
                    <a:pt x="1" y="9519"/>
                  </a:lnTo>
                  <a:lnTo>
                    <a:pt x="2466" y="9519"/>
                  </a:lnTo>
                  <a:lnTo>
                    <a:pt x="24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6"/>
            <p:cNvSpPr/>
            <p:nvPr/>
          </p:nvSpPr>
          <p:spPr>
            <a:xfrm>
              <a:off x="2310013" y="4258300"/>
              <a:ext cx="61650" cy="51800"/>
            </a:xfrm>
            <a:custGeom>
              <a:avLst/>
              <a:gdLst/>
              <a:ahLst/>
              <a:cxnLst/>
              <a:rect l="l" t="t" r="r" b="b"/>
              <a:pathLst>
                <a:path w="2466" h="2072" extrusionOk="0">
                  <a:moveTo>
                    <a:pt x="1233" y="0"/>
                  </a:moveTo>
                  <a:cubicBezTo>
                    <a:pt x="617" y="0"/>
                    <a:pt x="1" y="412"/>
                    <a:pt x="1" y="1237"/>
                  </a:cubicBezTo>
                  <a:lnTo>
                    <a:pt x="1" y="2072"/>
                  </a:lnTo>
                  <a:lnTo>
                    <a:pt x="2466" y="2072"/>
                  </a:lnTo>
                  <a:lnTo>
                    <a:pt x="2466" y="1237"/>
                  </a:lnTo>
                  <a:cubicBezTo>
                    <a:pt x="2466" y="412"/>
                    <a:pt x="1850" y="0"/>
                    <a:pt x="123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6"/>
            <p:cNvSpPr/>
            <p:nvPr/>
          </p:nvSpPr>
          <p:spPr>
            <a:xfrm>
              <a:off x="2197688" y="4609675"/>
              <a:ext cx="24200" cy="20675"/>
            </a:xfrm>
            <a:custGeom>
              <a:avLst/>
              <a:gdLst/>
              <a:ahLst/>
              <a:cxnLst/>
              <a:rect l="l" t="t" r="r" b="b"/>
              <a:pathLst>
                <a:path w="968" h="827" extrusionOk="0">
                  <a:moveTo>
                    <a:pt x="550" y="0"/>
                  </a:moveTo>
                  <a:cubicBezTo>
                    <a:pt x="171" y="0"/>
                    <a:pt x="0" y="436"/>
                    <a:pt x="247" y="702"/>
                  </a:cubicBezTo>
                  <a:cubicBezTo>
                    <a:pt x="333" y="788"/>
                    <a:pt x="439" y="826"/>
                    <a:pt x="543" y="826"/>
                  </a:cubicBezTo>
                  <a:cubicBezTo>
                    <a:pt x="759" y="826"/>
                    <a:pt x="967" y="661"/>
                    <a:pt x="967" y="417"/>
                  </a:cubicBezTo>
                  <a:cubicBezTo>
                    <a:pt x="948" y="190"/>
                    <a:pt x="777" y="0"/>
                    <a:pt x="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6"/>
            <p:cNvSpPr/>
            <p:nvPr/>
          </p:nvSpPr>
          <p:spPr>
            <a:xfrm>
              <a:off x="2074438" y="4568900"/>
              <a:ext cx="23725" cy="20200"/>
            </a:xfrm>
            <a:custGeom>
              <a:avLst/>
              <a:gdLst/>
              <a:ahLst/>
              <a:cxnLst/>
              <a:rect l="l" t="t" r="r" b="b"/>
              <a:pathLst>
                <a:path w="949" h="808" extrusionOk="0">
                  <a:moveTo>
                    <a:pt x="550" y="1"/>
                  </a:moveTo>
                  <a:cubicBezTo>
                    <a:pt x="190" y="1"/>
                    <a:pt x="0" y="437"/>
                    <a:pt x="265" y="683"/>
                  </a:cubicBezTo>
                  <a:cubicBezTo>
                    <a:pt x="346" y="769"/>
                    <a:pt x="445" y="808"/>
                    <a:pt x="544" y="808"/>
                  </a:cubicBezTo>
                  <a:cubicBezTo>
                    <a:pt x="749" y="808"/>
                    <a:pt x="948" y="642"/>
                    <a:pt x="948" y="399"/>
                  </a:cubicBezTo>
                  <a:cubicBezTo>
                    <a:pt x="948" y="171"/>
                    <a:pt x="777" y="1"/>
                    <a:pt x="5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6"/>
            <p:cNvSpPr/>
            <p:nvPr/>
          </p:nvSpPr>
          <p:spPr>
            <a:xfrm>
              <a:off x="2036988" y="4249875"/>
              <a:ext cx="525725" cy="524300"/>
            </a:xfrm>
            <a:custGeom>
              <a:avLst/>
              <a:gdLst/>
              <a:ahLst/>
              <a:cxnLst/>
              <a:rect l="l" t="t" r="r" b="b"/>
              <a:pathLst>
                <a:path w="21029" h="20972" extrusionOk="0">
                  <a:moveTo>
                    <a:pt x="12147" y="792"/>
                  </a:moveTo>
                  <a:cubicBezTo>
                    <a:pt x="12543" y="792"/>
                    <a:pt x="12941" y="1053"/>
                    <a:pt x="12970" y="1574"/>
                  </a:cubicBezTo>
                  <a:lnTo>
                    <a:pt x="12970" y="1991"/>
                  </a:lnTo>
                  <a:lnTo>
                    <a:pt x="11339" y="1991"/>
                  </a:lnTo>
                  <a:lnTo>
                    <a:pt x="11339" y="1574"/>
                  </a:lnTo>
                  <a:cubicBezTo>
                    <a:pt x="11358" y="1053"/>
                    <a:pt x="11751" y="792"/>
                    <a:pt x="12147" y="792"/>
                  </a:cubicBezTo>
                  <a:close/>
                  <a:moveTo>
                    <a:pt x="10505" y="6182"/>
                  </a:moveTo>
                  <a:lnTo>
                    <a:pt x="10505" y="6997"/>
                  </a:lnTo>
                  <a:lnTo>
                    <a:pt x="4096" y="6997"/>
                  </a:lnTo>
                  <a:lnTo>
                    <a:pt x="4096" y="6182"/>
                  </a:lnTo>
                  <a:close/>
                  <a:moveTo>
                    <a:pt x="12970" y="2807"/>
                  </a:moveTo>
                  <a:lnTo>
                    <a:pt x="12970" y="11529"/>
                  </a:lnTo>
                  <a:lnTo>
                    <a:pt x="11339" y="11529"/>
                  </a:lnTo>
                  <a:lnTo>
                    <a:pt x="11339" y="2807"/>
                  </a:lnTo>
                  <a:close/>
                  <a:moveTo>
                    <a:pt x="12913" y="12344"/>
                  </a:moveTo>
                  <a:cubicBezTo>
                    <a:pt x="12913" y="12363"/>
                    <a:pt x="12894" y="12401"/>
                    <a:pt x="12894" y="12420"/>
                  </a:cubicBezTo>
                  <a:lnTo>
                    <a:pt x="12154" y="13880"/>
                  </a:lnTo>
                  <a:lnTo>
                    <a:pt x="11415" y="12420"/>
                  </a:lnTo>
                  <a:cubicBezTo>
                    <a:pt x="11396" y="12382"/>
                    <a:pt x="11396" y="12363"/>
                    <a:pt x="11377" y="12344"/>
                  </a:cubicBezTo>
                  <a:close/>
                  <a:moveTo>
                    <a:pt x="18563" y="7832"/>
                  </a:moveTo>
                  <a:lnTo>
                    <a:pt x="18563" y="18507"/>
                  </a:lnTo>
                  <a:lnTo>
                    <a:pt x="4096" y="18507"/>
                  </a:lnTo>
                  <a:lnTo>
                    <a:pt x="4096" y="7832"/>
                  </a:lnTo>
                  <a:lnTo>
                    <a:pt x="10505" y="7832"/>
                  </a:lnTo>
                  <a:lnTo>
                    <a:pt x="10505" y="12060"/>
                  </a:lnTo>
                  <a:cubicBezTo>
                    <a:pt x="10505" y="12306"/>
                    <a:pt x="10562" y="12553"/>
                    <a:pt x="10675" y="12780"/>
                  </a:cubicBezTo>
                  <a:lnTo>
                    <a:pt x="11472" y="14392"/>
                  </a:lnTo>
                  <a:lnTo>
                    <a:pt x="8628" y="14392"/>
                  </a:lnTo>
                  <a:cubicBezTo>
                    <a:pt x="8615" y="14391"/>
                    <a:pt x="8603" y="14391"/>
                    <a:pt x="8591" y="14391"/>
                  </a:cubicBezTo>
                  <a:cubicBezTo>
                    <a:pt x="8033" y="14391"/>
                    <a:pt x="8033" y="15228"/>
                    <a:pt x="8591" y="15228"/>
                  </a:cubicBezTo>
                  <a:cubicBezTo>
                    <a:pt x="8603" y="15228"/>
                    <a:pt x="8615" y="15227"/>
                    <a:pt x="8628" y="15227"/>
                  </a:cubicBezTo>
                  <a:lnTo>
                    <a:pt x="15435" y="15227"/>
                  </a:lnTo>
                  <a:cubicBezTo>
                    <a:pt x="15947" y="15170"/>
                    <a:pt x="15947" y="14430"/>
                    <a:pt x="15435" y="14392"/>
                  </a:cubicBezTo>
                  <a:lnTo>
                    <a:pt x="12818" y="14392"/>
                  </a:lnTo>
                  <a:lnTo>
                    <a:pt x="13614" y="12780"/>
                  </a:lnTo>
                  <a:cubicBezTo>
                    <a:pt x="13728" y="12553"/>
                    <a:pt x="13785" y="12306"/>
                    <a:pt x="13804" y="12060"/>
                  </a:cubicBezTo>
                  <a:lnTo>
                    <a:pt x="13804" y="7832"/>
                  </a:lnTo>
                  <a:close/>
                  <a:moveTo>
                    <a:pt x="3280" y="6182"/>
                  </a:moveTo>
                  <a:lnTo>
                    <a:pt x="3280" y="20156"/>
                  </a:lnTo>
                  <a:lnTo>
                    <a:pt x="2048" y="20156"/>
                  </a:lnTo>
                  <a:cubicBezTo>
                    <a:pt x="1365" y="20156"/>
                    <a:pt x="815" y="19588"/>
                    <a:pt x="815" y="18924"/>
                  </a:cubicBezTo>
                  <a:lnTo>
                    <a:pt x="815" y="7414"/>
                  </a:lnTo>
                  <a:cubicBezTo>
                    <a:pt x="815" y="6732"/>
                    <a:pt x="1365" y="6182"/>
                    <a:pt x="2048" y="6182"/>
                  </a:cubicBezTo>
                  <a:close/>
                  <a:moveTo>
                    <a:pt x="18962" y="6182"/>
                  </a:moveTo>
                  <a:cubicBezTo>
                    <a:pt x="19644" y="6182"/>
                    <a:pt x="20194" y="6732"/>
                    <a:pt x="20194" y="7414"/>
                  </a:cubicBezTo>
                  <a:lnTo>
                    <a:pt x="20194" y="18924"/>
                  </a:lnTo>
                  <a:cubicBezTo>
                    <a:pt x="20194" y="19588"/>
                    <a:pt x="19644" y="20156"/>
                    <a:pt x="18962" y="20156"/>
                  </a:cubicBezTo>
                  <a:lnTo>
                    <a:pt x="4096" y="20156"/>
                  </a:lnTo>
                  <a:lnTo>
                    <a:pt x="4096" y="19322"/>
                  </a:lnTo>
                  <a:lnTo>
                    <a:pt x="18962" y="19322"/>
                  </a:lnTo>
                  <a:cubicBezTo>
                    <a:pt x="19189" y="19322"/>
                    <a:pt x="19379" y="19152"/>
                    <a:pt x="19379" y="18924"/>
                  </a:cubicBezTo>
                  <a:lnTo>
                    <a:pt x="19379" y="7414"/>
                  </a:lnTo>
                  <a:cubicBezTo>
                    <a:pt x="19379" y="7187"/>
                    <a:pt x="19189" y="6997"/>
                    <a:pt x="18962" y="6997"/>
                  </a:cubicBezTo>
                  <a:lnTo>
                    <a:pt x="13804" y="6997"/>
                  </a:lnTo>
                  <a:lnTo>
                    <a:pt x="13804" y="6182"/>
                  </a:lnTo>
                  <a:close/>
                  <a:moveTo>
                    <a:pt x="12154" y="0"/>
                  </a:moveTo>
                  <a:cubicBezTo>
                    <a:pt x="11263" y="0"/>
                    <a:pt x="10543" y="702"/>
                    <a:pt x="10505" y="1574"/>
                  </a:cubicBezTo>
                  <a:lnTo>
                    <a:pt x="10505" y="5367"/>
                  </a:lnTo>
                  <a:lnTo>
                    <a:pt x="2048" y="5367"/>
                  </a:lnTo>
                  <a:cubicBezTo>
                    <a:pt x="910" y="5367"/>
                    <a:pt x="0" y="6277"/>
                    <a:pt x="0" y="7414"/>
                  </a:cubicBezTo>
                  <a:lnTo>
                    <a:pt x="0" y="18905"/>
                  </a:lnTo>
                  <a:cubicBezTo>
                    <a:pt x="0" y="20043"/>
                    <a:pt x="910" y="20972"/>
                    <a:pt x="2048" y="20972"/>
                  </a:cubicBezTo>
                  <a:lnTo>
                    <a:pt x="18962" y="20972"/>
                  </a:lnTo>
                  <a:cubicBezTo>
                    <a:pt x="20099" y="20972"/>
                    <a:pt x="21028" y="20043"/>
                    <a:pt x="21028" y="18905"/>
                  </a:cubicBezTo>
                  <a:lnTo>
                    <a:pt x="21028" y="7414"/>
                  </a:lnTo>
                  <a:cubicBezTo>
                    <a:pt x="21028" y="6277"/>
                    <a:pt x="20099" y="5367"/>
                    <a:pt x="18962" y="5367"/>
                  </a:cubicBezTo>
                  <a:lnTo>
                    <a:pt x="13804" y="5367"/>
                  </a:lnTo>
                  <a:lnTo>
                    <a:pt x="13804" y="1574"/>
                  </a:lnTo>
                  <a:cubicBezTo>
                    <a:pt x="13766" y="702"/>
                    <a:pt x="13027" y="0"/>
                    <a:pt x="121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6"/>
            <p:cNvSpPr/>
            <p:nvPr/>
          </p:nvSpPr>
          <p:spPr>
            <a:xfrm>
              <a:off x="2077738" y="4487250"/>
              <a:ext cx="20900" cy="60100"/>
            </a:xfrm>
            <a:custGeom>
              <a:avLst/>
              <a:gdLst/>
              <a:ahLst/>
              <a:cxnLst/>
              <a:rect l="l" t="t" r="r" b="b"/>
              <a:pathLst>
                <a:path w="836" h="2404" extrusionOk="0">
                  <a:moveTo>
                    <a:pt x="411" y="0"/>
                  </a:moveTo>
                  <a:cubicBezTo>
                    <a:pt x="214" y="0"/>
                    <a:pt x="20" y="128"/>
                    <a:pt x="1" y="384"/>
                  </a:cubicBezTo>
                  <a:lnTo>
                    <a:pt x="1" y="2034"/>
                  </a:lnTo>
                  <a:cubicBezTo>
                    <a:pt x="20" y="2281"/>
                    <a:pt x="214" y="2404"/>
                    <a:pt x="411" y="2404"/>
                  </a:cubicBezTo>
                  <a:cubicBezTo>
                    <a:pt x="608" y="2404"/>
                    <a:pt x="807" y="2281"/>
                    <a:pt x="835" y="2034"/>
                  </a:cubicBezTo>
                  <a:lnTo>
                    <a:pt x="835" y="384"/>
                  </a:lnTo>
                  <a:cubicBezTo>
                    <a:pt x="807" y="128"/>
                    <a:pt x="608" y="0"/>
                    <a:pt x="4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6"/>
            <p:cNvSpPr/>
            <p:nvPr/>
          </p:nvSpPr>
          <p:spPr>
            <a:xfrm>
              <a:off x="2077738" y="4609675"/>
              <a:ext cx="20425" cy="60825"/>
            </a:xfrm>
            <a:custGeom>
              <a:avLst/>
              <a:gdLst/>
              <a:ahLst/>
              <a:cxnLst/>
              <a:rect l="l" t="t" r="r" b="b"/>
              <a:pathLst>
                <a:path w="817" h="2433" extrusionOk="0">
                  <a:moveTo>
                    <a:pt x="418" y="0"/>
                  </a:moveTo>
                  <a:cubicBezTo>
                    <a:pt x="190" y="0"/>
                    <a:pt x="1" y="190"/>
                    <a:pt x="1" y="417"/>
                  </a:cubicBezTo>
                  <a:lnTo>
                    <a:pt x="1" y="2048"/>
                  </a:lnTo>
                  <a:cubicBezTo>
                    <a:pt x="20" y="2304"/>
                    <a:pt x="214" y="2432"/>
                    <a:pt x="408" y="2432"/>
                  </a:cubicBezTo>
                  <a:cubicBezTo>
                    <a:pt x="603" y="2432"/>
                    <a:pt x="797" y="2304"/>
                    <a:pt x="816" y="2048"/>
                  </a:cubicBezTo>
                  <a:lnTo>
                    <a:pt x="816" y="417"/>
                  </a:lnTo>
                  <a:cubicBezTo>
                    <a:pt x="816" y="190"/>
                    <a:pt x="645" y="0"/>
                    <a:pt x="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 name="Google Shape;740;p36"/>
          <p:cNvGrpSpPr/>
          <p:nvPr/>
        </p:nvGrpSpPr>
        <p:grpSpPr>
          <a:xfrm>
            <a:off x="5024762" y="1732509"/>
            <a:ext cx="271150" cy="365781"/>
            <a:chOff x="4786863" y="4248100"/>
            <a:chExt cx="390650" cy="525850"/>
          </a:xfrm>
        </p:grpSpPr>
        <p:sp>
          <p:nvSpPr>
            <p:cNvPr id="741" name="Google Shape;741;p36"/>
            <p:cNvSpPr/>
            <p:nvPr/>
          </p:nvSpPr>
          <p:spPr>
            <a:xfrm>
              <a:off x="4797288" y="4258400"/>
              <a:ext cx="369775" cy="505225"/>
            </a:xfrm>
            <a:custGeom>
              <a:avLst/>
              <a:gdLst/>
              <a:ahLst/>
              <a:cxnLst/>
              <a:rect l="l" t="t" r="r" b="b"/>
              <a:pathLst>
                <a:path w="14791" h="20209" extrusionOk="0">
                  <a:moveTo>
                    <a:pt x="7396" y="1"/>
                  </a:moveTo>
                  <a:lnTo>
                    <a:pt x="1" y="1650"/>
                  </a:lnTo>
                  <a:lnTo>
                    <a:pt x="1" y="11491"/>
                  </a:lnTo>
                  <a:cubicBezTo>
                    <a:pt x="1" y="13956"/>
                    <a:pt x="1233" y="16270"/>
                    <a:pt x="3300" y="17654"/>
                  </a:cubicBezTo>
                  <a:lnTo>
                    <a:pt x="6941" y="20081"/>
                  </a:lnTo>
                  <a:cubicBezTo>
                    <a:pt x="7074" y="20166"/>
                    <a:pt x="7230" y="20209"/>
                    <a:pt x="7389" y="20209"/>
                  </a:cubicBezTo>
                  <a:cubicBezTo>
                    <a:pt x="7548" y="20209"/>
                    <a:pt x="7709" y="20166"/>
                    <a:pt x="7851" y="20081"/>
                  </a:cubicBezTo>
                  <a:lnTo>
                    <a:pt x="11492" y="17654"/>
                  </a:lnTo>
                  <a:cubicBezTo>
                    <a:pt x="13558" y="16289"/>
                    <a:pt x="14791" y="13975"/>
                    <a:pt x="14791" y="11491"/>
                  </a:cubicBezTo>
                  <a:lnTo>
                    <a:pt x="14791" y="1650"/>
                  </a:lnTo>
                  <a:lnTo>
                    <a:pt x="73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6"/>
            <p:cNvSpPr/>
            <p:nvPr/>
          </p:nvSpPr>
          <p:spPr>
            <a:xfrm>
              <a:off x="4838063" y="4300600"/>
              <a:ext cx="287775" cy="418125"/>
            </a:xfrm>
            <a:custGeom>
              <a:avLst/>
              <a:gdLst/>
              <a:ahLst/>
              <a:cxnLst/>
              <a:rect l="l" t="t" r="r" b="b"/>
              <a:pathLst>
                <a:path w="11511" h="16725" extrusionOk="0">
                  <a:moveTo>
                    <a:pt x="5765" y="0"/>
                  </a:moveTo>
                  <a:lnTo>
                    <a:pt x="1" y="1271"/>
                  </a:lnTo>
                  <a:lnTo>
                    <a:pt x="1" y="9803"/>
                  </a:lnTo>
                  <a:cubicBezTo>
                    <a:pt x="1" y="11737"/>
                    <a:pt x="968" y="13539"/>
                    <a:pt x="2560" y="14601"/>
                  </a:cubicBezTo>
                  <a:lnTo>
                    <a:pt x="5765" y="16724"/>
                  </a:lnTo>
                  <a:lnTo>
                    <a:pt x="8950" y="14601"/>
                  </a:lnTo>
                  <a:cubicBezTo>
                    <a:pt x="10543" y="13539"/>
                    <a:pt x="11510" y="11737"/>
                    <a:pt x="11510" y="9803"/>
                  </a:cubicBezTo>
                  <a:lnTo>
                    <a:pt x="11510" y="1271"/>
                  </a:lnTo>
                  <a:lnTo>
                    <a:pt x="5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6"/>
            <p:cNvSpPr/>
            <p:nvPr/>
          </p:nvSpPr>
          <p:spPr>
            <a:xfrm>
              <a:off x="4920538" y="4470300"/>
              <a:ext cx="123275" cy="123275"/>
            </a:xfrm>
            <a:custGeom>
              <a:avLst/>
              <a:gdLst/>
              <a:ahLst/>
              <a:cxnLst/>
              <a:rect l="l" t="t" r="r" b="b"/>
              <a:pathLst>
                <a:path w="4931" h="4931" extrusionOk="0">
                  <a:moveTo>
                    <a:pt x="1" y="1"/>
                  </a:moveTo>
                  <a:lnTo>
                    <a:pt x="1" y="4931"/>
                  </a:lnTo>
                  <a:lnTo>
                    <a:pt x="4931" y="4931"/>
                  </a:lnTo>
                  <a:lnTo>
                    <a:pt x="49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6"/>
            <p:cNvSpPr/>
            <p:nvPr/>
          </p:nvSpPr>
          <p:spPr>
            <a:xfrm>
              <a:off x="4971738" y="4330200"/>
              <a:ext cx="24200" cy="20675"/>
            </a:xfrm>
            <a:custGeom>
              <a:avLst/>
              <a:gdLst/>
              <a:ahLst/>
              <a:cxnLst/>
              <a:rect l="l" t="t" r="r" b="b"/>
              <a:pathLst>
                <a:path w="968" h="827" extrusionOk="0">
                  <a:moveTo>
                    <a:pt x="413" y="1"/>
                  </a:moveTo>
                  <a:cubicBezTo>
                    <a:pt x="201" y="1"/>
                    <a:pt x="1" y="171"/>
                    <a:pt x="1" y="428"/>
                  </a:cubicBezTo>
                  <a:cubicBezTo>
                    <a:pt x="1" y="637"/>
                    <a:pt x="190" y="826"/>
                    <a:pt x="418" y="826"/>
                  </a:cubicBezTo>
                  <a:cubicBezTo>
                    <a:pt x="778" y="826"/>
                    <a:pt x="968" y="390"/>
                    <a:pt x="702" y="125"/>
                  </a:cubicBezTo>
                  <a:cubicBezTo>
                    <a:pt x="617" y="39"/>
                    <a:pt x="514" y="1"/>
                    <a:pt x="4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6"/>
            <p:cNvSpPr/>
            <p:nvPr/>
          </p:nvSpPr>
          <p:spPr>
            <a:xfrm>
              <a:off x="4786863" y="4248100"/>
              <a:ext cx="390650" cy="525850"/>
            </a:xfrm>
            <a:custGeom>
              <a:avLst/>
              <a:gdLst/>
              <a:ahLst/>
              <a:cxnLst/>
              <a:rect l="l" t="t" r="r" b="b"/>
              <a:pathLst>
                <a:path w="15626" h="21034" extrusionOk="0">
                  <a:moveTo>
                    <a:pt x="7813" y="830"/>
                  </a:moveTo>
                  <a:lnTo>
                    <a:pt x="14791" y="2385"/>
                  </a:lnTo>
                  <a:lnTo>
                    <a:pt x="14791" y="11903"/>
                  </a:lnTo>
                  <a:cubicBezTo>
                    <a:pt x="14791" y="14236"/>
                    <a:pt x="13615" y="16416"/>
                    <a:pt x="11681" y="17725"/>
                  </a:cubicBezTo>
                  <a:lnTo>
                    <a:pt x="8040" y="20152"/>
                  </a:lnTo>
                  <a:cubicBezTo>
                    <a:pt x="7965" y="20199"/>
                    <a:pt x="7884" y="20223"/>
                    <a:pt x="7806" y="20223"/>
                  </a:cubicBezTo>
                  <a:cubicBezTo>
                    <a:pt x="7728" y="20223"/>
                    <a:pt x="7652" y="20199"/>
                    <a:pt x="7585" y="20152"/>
                  </a:cubicBezTo>
                  <a:lnTo>
                    <a:pt x="3926" y="17725"/>
                  </a:lnTo>
                  <a:cubicBezTo>
                    <a:pt x="1992" y="16416"/>
                    <a:pt x="816" y="14236"/>
                    <a:pt x="816" y="11903"/>
                  </a:cubicBezTo>
                  <a:lnTo>
                    <a:pt x="816" y="2385"/>
                  </a:lnTo>
                  <a:lnTo>
                    <a:pt x="7813" y="830"/>
                  </a:lnTo>
                  <a:close/>
                  <a:moveTo>
                    <a:pt x="7803" y="0"/>
                  </a:moveTo>
                  <a:cubicBezTo>
                    <a:pt x="7775" y="0"/>
                    <a:pt x="7747" y="5"/>
                    <a:pt x="7718" y="15"/>
                  </a:cubicBezTo>
                  <a:lnTo>
                    <a:pt x="323" y="1664"/>
                  </a:lnTo>
                  <a:cubicBezTo>
                    <a:pt x="134" y="1702"/>
                    <a:pt x="1" y="1873"/>
                    <a:pt x="1" y="2062"/>
                  </a:cubicBezTo>
                  <a:lnTo>
                    <a:pt x="1" y="11922"/>
                  </a:lnTo>
                  <a:cubicBezTo>
                    <a:pt x="1" y="14520"/>
                    <a:pt x="1309" y="16966"/>
                    <a:pt x="3471" y="18407"/>
                  </a:cubicBezTo>
                  <a:lnTo>
                    <a:pt x="7130" y="20834"/>
                  </a:lnTo>
                  <a:cubicBezTo>
                    <a:pt x="7329" y="20967"/>
                    <a:pt x="7566" y="21033"/>
                    <a:pt x="7806" y="21033"/>
                  </a:cubicBezTo>
                  <a:cubicBezTo>
                    <a:pt x="8045" y="21033"/>
                    <a:pt x="8287" y="20967"/>
                    <a:pt x="8496" y="20834"/>
                  </a:cubicBezTo>
                  <a:lnTo>
                    <a:pt x="12136" y="18407"/>
                  </a:lnTo>
                  <a:cubicBezTo>
                    <a:pt x="14317" y="16947"/>
                    <a:pt x="15625" y="14520"/>
                    <a:pt x="15625" y="11903"/>
                  </a:cubicBezTo>
                  <a:lnTo>
                    <a:pt x="15625" y="2062"/>
                  </a:lnTo>
                  <a:cubicBezTo>
                    <a:pt x="15625" y="1873"/>
                    <a:pt x="15473" y="1702"/>
                    <a:pt x="15303" y="1664"/>
                  </a:cubicBezTo>
                  <a:lnTo>
                    <a:pt x="7889" y="15"/>
                  </a:lnTo>
                  <a:cubicBezTo>
                    <a:pt x="7860" y="5"/>
                    <a:pt x="7832" y="0"/>
                    <a:pt x="78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6"/>
            <p:cNvSpPr/>
            <p:nvPr/>
          </p:nvSpPr>
          <p:spPr>
            <a:xfrm>
              <a:off x="4827638" y="4290275"/>
              <a:ext cx="308150" cy="438400"/>
            </a:xfrm>
            <a:custGeom>
              <a:avLst/>
              <a:gdLst/>
              <a:ahLst/>
              <a:cxnLst/>
              <a:rect l="l" t="t" r="r" b="b"/>
              <a:pathLst>
                <a:path w="12326" h="17536" extrusionOk="0">
                  <a:moveTo>
                    <a:pt x="6182" y="830"/>
                  </a:moveTo>
                  <a:lnTo>
                    <a:pt x="11510" y="2025"/>
                  </a:lnTo>
                  <a:lnTo>
                    <a:pt x="11510" y="10216"/>
                  </a:lnTo>
                  <a:cubicBezTo>
                    <a:pt x="11510" y="11999"/>
                    <a:pt x="10638" y="13667"/>
                    <a:pt x="9140" y="14672"/>
                  </a:cubicBezTo>
                  <a:lnTo>
                    <a:pt x="6182" y="16644"/>
                  </a:lnTo>
                  <a:lnTo>
                    <a:pt x="3205" y="14672"/>
                  </a:lnTo>
                  <a:cubicBezTo>
                    <a:pt x="1726" y="13686"/>
                    <a:pt x="835" y="12018"/>
                    <a:pt x="835" y="10235"/>
                  </a:cubicBezTo>
                  <a:lnTo>
                    <a:pt x="835" y="10216"/>
                  </a:lnTo>
                  <a:lnTo>
                    <a:pt x="835" y="2025"/>
                  </a:lnTo>
                  <a:lnTo>
                    <a:pt x="6182" y="830"/>
                  </a:lnTo>
                  <a:close/>
                  <a:moveTo>
                    <a:pt x="6163" y="1"/>
                  </a:moveTo>
                  <a:cubicBezTo>
                    <a:pt x="6130" y="1"/>
                    <a:pt x="6097" y="6"/>
                    <a:pt x="6068" y="15"/>
                  </a:cubicBezTo>
                  <a:lnTo>
                    <a:pt x="323" y="1286"/>
                  </a:lnTo>
                  <a:cubicBezTo>
                    <a:pt x="133" y="1323"/>
                    <a:pt x="1" y="1494"/>
                    <a:pt x="1" y="1684"/>
                  </a:cubicBezTo>
                  <a:lnTo>
                    <a:pt x="1" y="10216"/>
                  </a:lnTo>
                  <a:cubicBezTo>
                    <a:pt x="1" y="12283"/>
                    <a:pt x="1024" y="14198"/>
                    <a:pt x="2750" y="15355"/>
                  </a:cubicBezTo>
                  <a:lnTo>
                    <a:pt x="5954" y="17479"/>
                  </a:lnTo>
                  <a:cubicBezTo>
                    <a:pt x="6011" y="17517"/>
                    <a:pt x="6106" y="17536"/>
                    <a:pt x="6182" y="17536"/>
                  </a:cubicBezTo>
                  <a:cubicBezTo>
                    <a:pt x="6258" y="17536"/>
                    <a:pt x="6353" y="17517"/>
                    <a:pt x="6428" y="17479"/>
                  </a:cubicBezTo>
                  <a:lnTo>
                    <a:pt x="9614" y="15336"/>
                  </a:lnTo>
                  <a:cubicBezTo>
                    <a:pt x="11321" y="14198"/>
                    <a:pt x="12325" y="12264"/>
                    <a:pt x="12325" y="10216"/>
                  </a:cubicBezTo>
                  <a:lnTo>
                    <a:pt x="12325" y="1684"/>
                  </a:lnTo>
                  <a:cubicBezTo>
                    <a:pt x="12325" y="1494"/>
                    <a:pt x="12193" y="1323"/>
                    <a:pt x="12003" y="1286"/>
                  </a:cubicBezTo>
                  <a:lnTo>
                    <a:pt x="6258" y="15"/>
                  </a:lnTo>
                  <a:cubicBezTo>
                    <a:pt x="6229" y="6"/>
                    <a:pt x="6196" y="1"/>
                    <a:pt x="61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6"/>
            <p:cNvSpPr/>
            <p:nvPr/>
          </p:nvSpPr>
          <p:spPr>
            <a:xfrm>
              <a:off x="5007413" y="4341225"/>
              <a:ext cx="91400" cy="34775"/>
            </a:xfrm>
            <a:custGeom>
              <a:avLst/>
              <a:gdLst/>
              <a:ahLst/>
              <a:cxnLst/>
              <a:rect l="l" t="t" r="r" b="b"/>
              <a:pathLst>
                <a:path w="3656" h="1391" extrusionOk="0">
                  <a:moveTo>
                    <a:pt x="587" y="1"/>
                  </a:moveTo>
                  <a:cubicBezTo>
                    <a:pt x="133" y="1"/>
                    <a:pt x="1" y="677"/>
                    <a:pt x="470" y="821"/>
                  </a:cubicBezTo>
                  <a:lnTo>
                    <a:pt x="489" y="821"/>
                  </a:lnTo>
                  <a:cubicBezTo>
                    <a:pt x="3125" y="1390"/>
                    <a:pt x="3011" y="1390"/>
                    <a:pt x="3087" y="1390"/>
                  </a:cubicBezTo>
                  <a:cubicBezTo>
                    <a:pt x="3580" y="1390"/>
                    <a:pt x="3655" y="670"/>
                    <a:pt x="3181" y="575"/>
                  </a:cubicBezTo>
                  <a:lnTo>
                    <a:pt x="660" y="6"/>
                  </a:lnTo>
                  <a:cubicBezTo>
                    <a:pt x="635" y="2"/>
                    <a:pt x="611" y="1"/>
                    <a:pt x="5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6"/>
            <p:cNvSpPr/>
            <p:nvPr/>
          </p:nvSpPr>
          <p:spPr>
            <a:xfrm>
              <a:off x="4910113" y="4396350"/>
              <a:ext cx="143675" cy="207650"/>
            </a:xfrm>
            <a:custGeom>
              <a:avLst/>
              <a:gdLst/>
              <a:ahLst/>
              <a:cxnLst/>
              <a:rect l="l" t="t" r="r" b="b"/>
              <a:pathLst>
                <a:path w="5747" h="8306" extrusionOk="0">
                  <a:moveTo>
                    <a:pt x="2883" y="906"/>
                  </a:moveTo>
                  <a:cubicBezTo>
                    <a:pt x="3499" y="906"/>
                    <a:pt x="4115" y="1318"/>
                    <a:pt x="4115" y="2143"/>
                  </a:cubicBezTo>
                  <a:lnTo>
                    <a:pt x="4115" y="2541"/>
                  </a:lnTo>
                  <a:lnTo>
                    <a:pt x="1650" y="2541"/>
                  </a:lnTo>
                  <a:lnTo>
                    <a:pt x="1650" y="2143"/>
                  </a:lnTo>
                  <a:cubicBezTo>
                    <a:pt x="1650" y="1318"/>
                    <a:pt x="2267" y="906"/>
                    <a:pt x="2883" y="906"/>
                  </a:cubicBezTo>
                  <a:close/>
                  <a:moveTo>
                    <a:pt x="4931" y="3376"/>
                  </a:moveTo>
                  <a:lnTo>
                    <a:pt x="4931" y="7471"/>
                  </a:lnTo>
                  <a:lnTo>
                    <a:pt x="816" y="7471"/>
                  </a:lnTo>
                  <a:lnTo>
                    <a:pt x="816" y="3376"/>
                  </a:lnTo>
                  <a:close/>
                  <a:moveTo>
                    <a:pt x="2883" y="1"/>
                  </a:moveTo>
                  <a:cubicBezTo>
                    <a:pt x="1707" y="1"/>
                    <a:pt x="778" y="968"/>
                    <a:pt x="816" y="2143"/>
                  </a:cubicBezTo>
                  <a:lnTo>
                    <a:pt x="816" y="2541"/>
                  </a:lnTo>
                  <a:lnTo>
                    <a:pt x="418" y="2541"/>
                  </a:lnTo>
                  <a:cubicBezTo>
                    <a:pt x="190" y="2541"/>
                    <a:pt x="1" y="2731"/>
                    <a:pt x="1" y="2959"/>
                  </a:cubicBezTo>
                  <a:lnTo>
                    <a:pt x="1" y="7889"/>
                  </a:lnTo>
                  <a:cubicBezTo>
                    <a:pt x="1" y="8116"/>
                    <a:pt x="190" y="8306"/>
                    <a:pt x="418" y="8306"/>
                  </a:cubicBezTo>
                  <a:lnTo>
                    <a:pt x="5348" y="8306"/>
                  </a:lnTo>
                  <a:cubicBezTo>
                    <a:pt x="5575" y="8287"/>
                    <a:pt x="5746" y="8116"/>
                    <a:pt x="5746" y="7889"/>
                  </a:cubicBezTo>
                  <a:lnTo>
                    <a:pt x="5746" y="2959"/>
                  </a:lnTo>
                  <a:cubicBezTo>
                    <a:pt x="5746" y="2731"/>
                    <a:pt x="5575" y="2541"/>
                    <a:pt x="5348" y="2541"/>
                  </a:cubicBezTo>
                  <a:lnTo>
                    <a:pt x="4931" y="2541"/>
                  </a:lnTo>
                  <a:lnTo>
                    <a:pt x="4931" y="2143"/>
                  </a:lnTo>
                  <a:cubicBezTo>
                    <a:pt x="4969" y="968"/>
                    <a:pt x="4040" y="1"/>
                    <a:pt x="28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6"/>
            <p:cNvSpPr/>
            <p:nvPr/>
          </p:nvSpPr>
          <p:spPr>
            <a:xfrm>
              <a:off x="4971738" y="4501075"/>
              <a:ext cx="20425" cy="60850"/>
            </a:xfrm>
            <a:custGeom>
              <a:avLst/>
              <a:gdLst/>
              <a:ahLst/>
              <a:cxnLst/>
              <a:rect l="l" t="t" r="r" b="b"/>
              <a:pathLst>
                <a:path w="817" h="2434" extrusionOk="0">
                  <a:moveTo>
                    <a:pt x="387" y="1"/>
                  </a:moveTo>
                  <a:cubicBezTo>
                    <a:pt x="173" y="1"/>
                    <a:pt x="1" y="183"/>
                    <a:pt x="1" y="400"/>
                  </a:cubicBezTo>
                  <a:lnTo>
                    <a:pt x="1" y="2050"/>
                  </a:lnTo>
                  <a:cubicBezTo>
                    <a:pt x="20" y="2306"/>
                    <a:pt x="214" y="2434"/>
                    <a:pt x="408" y="2434"/>
                  </a:cubicBezTo>
                  <a:cubicBezTo>
                    <a:pt x="603" y="2434"/>
                    <a:pt x="797" y="2306"/>
                    <a:pt x="816" y="2050"/>
                  </a:cubicBezTo>
                  <a:lnTo>
                    <a:pt x="816" y="400"/>
                  </a:lnTo>
                  <a:cubicBezTo>
                    <a:pt x="816" y="173"/>
                    <a:pt x="645" y="2"/>
                    <a:pt x="418" y="2"/>
                  </a:cubicBezTo>
                  <a:cubicBezTo>
                    <a:pt x="407" y="1"/>
                    <a:pt x="397"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36"/>
          <p:cNvGrpSpPr/>
          <p:nvPr/>
        </p:nvGrpSpPr>
        <p:grpSpPr>
          <a:xfrm>
            <a:off x="2311771" y="3351401"/>
            <a:ext cx="365750" cy="302447"/>
            <a:chOff x="4667413" y="5261950"/>
            <a:chExt cx="475000" cy="389200"/>
          </a:xfrm>
        </p:grpSpPr>
        <p:sp>
          <p:nvSpPr>
            <p:cNvPr id="751" name="Google Shape;751;p36"/>
            <p:cNvSpPr/>
            <p:nvPr/>
          </p:nvSpPr>
          <p:spPr>
            <a:xfrm>
              <a:off x="5021513" y="5271425"/>
              <a:ext cx="111425" cy="314775"/>
            </a:xfrm>
            <a:custGeom>
              <a:avLst/>
              <a:gdLst/>
              <a:ahLst/>
              <a:cxnLst/>
              <a:rect l="l" t="t" r="r" b="b"/>
              <a:pathLst>
                <a:path w="4457" h="12591" extrusionOk="0">
                  <a:moveTo>
                    <a:pt x="2238" y="0"/>
                  </a:moveTo>
                  <a:cubicBezTo>
                    <a:pt x="1006" y="0"/>
                    <a:pt x="1" y="986"/>
                    <a:pt x="1" y="2219"/>
                  </a:cubicBezTo>
                  <a:lnTo>
                    <a:pt x="1" y="12591"/>
                  </a:lnTo>
                  <a:lnTo>
                    <a:pt x="4457" y="12591"/>
                  </a:lnTo>
                  <a:lnTo>
                    <a:pt x="4457" y="2219"/>
                  </a:lnTo>
                  <a:cubicBezTo>
                    <a:pt x="4457" y="986"/>
                    <a:pt x="3452" y="0"/>
                    <a:pt x="2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6"/>
            <p:cNvSpPr/>
            <p:nvPr/>
          </p:nvSpPr>
          <p:spPr>
            <a:xfrm>
              <a:off x="4677363" y="5326875"/>
              <a:ext cx="454150" cy="315275"/>
            </a:xfrm>
            <a:custGeom>
              <a:avLst/>
              <a:gdLst/>
              <a:ahLst/>
              <a:cxnLst/>
              <a:rect l="l" t="t" r="r" b="b"/>
              <a:pathLst>
                <a:path w="18166" h="12611" extrusionOk="0">
                  <a:moveTo>
                    <a:pt x="740" y="1"/>
                  </a:moveTo>
                  <a:cubicBezTo>
                    <a:pt x="323" y="1"/>
                    <a:pt x="1" y="342"/>
                    <a:pt x="1" y="740"/>
                  </a:cubicBezTo>
                  <a:lnTo>
                    <a:pt x="1" y="11871"/>
                  </a:lnTo>
                  <a:cubicBezTo>
                    <a:pt x="1" y="12269"/>
                    <a:pt x="323" y="12610"/>
                    <a:pt x="740" y="12610"/>
                  </a:cubicBezTo>
                  <a:lnTo>
                    <a:pt x="16004" y="12610"/>
                  </a:lnTo>
                  <a:cubicBezTo>
                    <a:pt x="17199" y="12572"/>
                    <a:pt x="18166" y="11586"/>
                    <a:pt x="18166" y="10373"/>
                  </a:cubicBezTo>
                  <a:cubicBezTo>
                    <a:pt x="18166" y="9178"/>
                    <a:pt x="17199" y="8192"/>
                    <a:pt x="16004" y="8154"/>
                  </a:cubicBezTo>
                  <a:cubicBezTo>
                    <a:pt x="14772" y="8154"/>
                    <a:pt x="13767" y="9159"/>
                    <a:pt x="13767" y="10392"/>
                  </a:cubicBezTo>
                  <a:lnTo>
                    <a:pt x="13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6"/>
            <p:cNvSpPr/>
            <p:nvPr/>
          </p:nvSpPr>
          <p:spPr>
            <a:xfrm>
              <a:off x="5058488" y="5567700"/>
              <a:ext cx="43650" cy="37325"/>
            </a:xfrm>
            <a:custGeom>
              <a:avLst/>
              <a:gdLst/>
              <a:ahLst/>
              <a:cxnLst/>
              <a:rect l="l" t="t" r="r" b="b"/>
              <a:pathLst>
                <a:path w="1746" h="1493" extrusionOk="0">
                  <a:moveTo>
                    <a:pt x="759" y="0"/>
                  </a:moveTo>
                  <a:cubicBezTo>
                    <a:pt x="342" y="0"/>
                    <a:pt x="1" y="342"/>
                    <a:pt x="1" y="759"/>
                  </a:cubicBezTo>
                  <a:cubicBezTo>
                    <a:pt x="1" y="1195"/>
                    <a:pt x="374" y="1492"/>
                    <a:pt x="756" y="1492"/>
                  </a:cubicBezTo>
                  <a:cubicBezTo>
                    <a:pt x="939" y="1492"/>
                    <a:pt x="1124" y="1424"/>
                    <a:pt x="1271" y="1271"/>
                  </a:cubicBezTo>
                  <a:cubicBezTo>
                    <a:pt x="1745" y="816"/>
                    <a:pt x="1404" y="0"/>
                    <a:pt x="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6"/>
            <p:cNvSpPr/>
            <p:nvPr/>
          </p:nvSpPr>
          <p:spPr>
            <a:xfrm>
              <a:off x="4728563" y="5382350"/>
              <a:ext cx="64975" cy="55675"/>
            </a:xfrm>
            <a:custGeom>
              <a:avLst/>
              <a:gdLst/>
              <a:ahLst/>
              <a:cxnLst/>
              <a:rect l="l" t="t" r="r" b="b"/>
              <a:pathLst>
                <a:path w="2599" h="2227" extrusionOk="0">
                  <a:moveTo>
                    <a:pt x="1499" y="0"/>
                  </a:moveTo>
                  <a:cubicBezTo>
                    <a:pt x="513" y="0"/>
                    <a:pt x="1" y="1195"/>
                    <a:pt x="702" y="1897"/>
                  </a:cubicBezTo>
                  <a:cubicBezTo>
                    <a:pt x="930" y="2124"/>
                    <a:pt x="1210" y="2226"/>
                    <a:pt x="1483" y="2226"/>
                  </a:cubicBezTo>
                  <a:cubicBezTo>
                    <a:pt x="2053" y="2226"/>
                    <a:pt x="2598" y="1785"/>
                    <a:pt x="2598" y="1119"/>
                  </a:cubicBezTo>
                  <a:cubicBezTo>
                    <a:pt x="2598" y="512"/>
                    <a:pt x="2105" y="0"/>
                    <a:pt x="1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6"/>
            <p:cNvSpPr/>
            <p:nvPr/>
          </p:nvSpPr>
          <p:spPr>
            <a:xfrm>
              <a:off x="5083138" y="5465775"/>
              <a:ext cx="21825" cy="18750"/>
            </a:xfrm>
            <a:custGeom>
              <a:avLst/>
              <a:gdLst/>
              <a:ahLst/>
              <a:cxnLst/>
              <a:rect l="l" t="t" r="r" b="b"/>
              <a:pathLst>
                <a:path w="873" h="750" extrusionOk="0">
                  <a:moveTo>
                    <a:pt x="513" y="1"/>
                  </a:moveTo>
                  <a:cubicBezTo>
                    <a:pt x="171" y="1"/>
                    <a:pt x="1" y="399"/>
                    <a:pt x="247" y="645"/>
                  </a:cubicBezTo>
                  <a:cubicBezTo>
                    <a:pt x="319" y="717"/>
                    <a:pt x="409" y="749"/>
                    <a:pt x="497" y="749"/>
                  </a:cubicBezTo>
                  <a:cubicBezTo>
                    <a:pt x="687" y="749"/>
                    <a:pt x="873" y="600"/>
                    <a:pt x="873" y="380"/>
                  </a:cubicBezTo>
                  <a:cubicBezTo>
                    <a:pt x="873" y="171"/>
                    <a:pt x="702" y="1"/>
                    <a:pt x="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6"/>
            <p:cNvSpPr/>
            <p:nvPr/>
          </p:nvSpPr>
          <p:spPr>
            <a:xfrm>
              <a:off x="5040013" y="5558700"/>
              <a:ext cx="64950" cy="55650"/>
            </a:xfrm>
            <a:custGeom>
              <a:avLst/>
              <a:gdLst/>
              <a:ahLst/>
              <a:cxnLst/>
              <a:rect l="l" t="t" r="r" b="b"/>
              <a:pathLst>
                <a:path w="2598" h="2226" extrusionOk="0">
                  <a:moveTo>
                    <a:pt x="1474" y="731"/>
                  </a:moveTo>
                  <a:cubicBezTo>
                    <a:pt x="1671" y="731"/>
                    <a:pt x="1858" y="885"/>
                    <a:pt x="1858" y="1119"/>
                  </a:cubicBezTo>
                  <a:cubicBezTo>
                    <a:pt x="1858" y="1308"/>
                    <a:pt x="1688" y="1479"/>
                    <a:pt x="1498" y="1479"/>
                  </a:cubicBezTo>
                  <a:cubicBezTo>
                    <a:pt x="1157" y="1479"/>
                    <a:pt x="986" y="1081"/>
                    <a:pt x="1214" y="834"/>
                  </a:cubicBezTo>
                  <a:cubicBezTo>
                    <a:pt x="1291" y="763"/>
                    <a:pt x="1383" y="731"/>
                    <a:pt x="1474" y="731"/>
                  </a:cubicBezTo>
                  <a:close/>
                  <a:moveTo>
                    <a:pt x="1498" y="0"/>
                  </a:moveTo>
                  <a:cubicBezTo>
                    <a:pt x="493" y="0"/>
                    <a:pt x="0" y="1195"/>
                    <a:pt x="702" y="1896"/>
                  </a:cubicBezTo>
                  <a:cubicBezTo>
                    <a:pt x="930" y="2124"/>
                    <a:pt x="1209" y="2226"/>
                    <a:pt x="1483" y="2226"/>
                  </a:cubicBezTo>
                  <a:cubicBezTo>
                    <a:pt x="2053" y="2226"/>
                    <a:pt x="2598" y="1785"/>
                    <a:pt x="2598" y="1119"/>
                  </a:cubicBezTo>
                  <a:cubicBezTo>
                    <a:pt x="2598" y="493"/>
                    <a:pt x="2105" y="0"/>
                    <a:pt x="14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6"/>
            <p:cNvSpPr/>
            <p:nvPr/>
          </p:nvSpPr>
          <p:spPr>
            <a:xfrm>
              <a:off x="4667413" y="5261950"/>
              <a:ext cx="475000" cy="389200"/>
            </a:xfrm>
            <a:custGeom>
              <a:avLst/>
              <a:gdLst/>
              <a:ahLst/>
              <a:cxnLst/>
              <a:rect l="l" t="t" r="r" b="b"/>
              <a:pathLst>
                <a:path w="19000" h="15568" extrusionOk="0">
                  <a:moveTo>
                    <a:pt x="16402" y="740"/>
                  </a:moveTo>
                  <a:cubicBezTo>
                    <a:pt x="17407" y="740"/>
                    <a:pt x="18241" y="1574"/>
                    <a:pt x="18241" y="2598"/>
                  </a:cubicBezTo>
                  <a:lnTo>
                    <a:pt x="18241" y="11168"/>
                  </a:lnTo>
                  <a:cubicBezTo>
                    <a:pt x="17739" y="10647"/>
                    <a:pt x="17066" y="10386"/>
                    <a:pt x="16393" y="10386"/>
                  </a:cubicBezTo>
                  <a:cubicBezTo>
                    <a:pt x="15720" y="10386"/>
                    <a:pt x="15046" y="10647"/>
                    <a:pt x="14544" y="11168"/>
                  </a:cubicBezTo>
                  <a:lnTo>
                    <a:pt x="14544" y="2598"/>
                  </a:lnTo>
                  <a:cubicBezTo>
                    <a:pt x="14544" y="1574"/>
                    <a:pt x="15378" y="740"/>
                    <a:pt x="16402" y="740"/>
                  </a:cubicBezTo>
                  <a:close/>
                  <a:moveTo>
                    <a:pt x="13804" y="2977"/>
                  </a:moveTo>
                  <a:lnTo>
                    <a:pt x="13804" y="12970"/>
                  </a:lnTo>
                  <a:cubicBezTo>
                    <a:pt x="13804" y="13671"/>
                    <a:pt x="14089" y="14354"/>
                    <a:pt x="14582" y="14828"/>
                  </a:cubicBezTo>
                  <a:lnTo>
                    <a:pt x="1119" y="14828"/>
                  </a:lnTo>
                  <a:cubicBezTo>
                    <a:pt x="911" y="14828"/>
                    <a:pt x="759" y="14657"/>
                    <a:pt x="759" y="14468"/>
                  </a:cubicBezTo>
                  <a:lnTo>
                    <a:pt x="759" y="3337"/>
                  </a:lnTo>
                  <a:cubicBezTo>
                    <a:pt x="759" y="3129"/>
                    <a:pt x="911" y="2977"/>
                    <a:pt x="1119" y="2977"/>
                  </a:cubicBezTo>
                  <a:close/>
                  <a:moveTo>
                    <a:pt x="16374" y="11120"/>
                  </a:moveTo>
                  <a:cubicBezTo>
                    <a:pt x="17329" y="11120"/>
                    <a:pt x="18241" y="11859"/>
                    <a:pt x="18241" y="12989"/>
                  </a:cubicBezTo>
                  <a:cubicBezTo>
                    <a:pt x="18241" y="13994"/>
                    <a:pt x="17407" y="14828"/>
                    <a:pt x="16402" y="14828"/>
                  </a:cubicBezTo>
                  <a:cubicBezTo>
                    <a:pt x="14734" y="14828"/>
                    <a:pt x="13918" y="12837"/>
                    <a:pt x="15075" y="11661"/>
                  </a:cubicBezTo>
                  <a:cubicBezTo>
                    <a:pt x="15454" y="11288"/>
                    <a:pt x="15919" y="11120"/>
                    <a:pt x="16374" y="11120"/>
                  </a:cubicBezTo>
                  <a:close/>
                  <a:moveTo>
                    <a:pt x="16402" y="0"/>
                  </a:moveTo>
                  <a:cubicBezTo>
                    <a:pt x="15113" y="19"/>
                    <a:pt x="14013" y="948"/>
                    <a:pt x="13823" y="2238"/>
                  </a:cubicBezTo>
                  <a:lnTo>
                    <a:pt x="1119" y="2238"/>
                  </a:lnTo>
                  <a:cubicBezTo>
                    <a:pt x="512" y="2238"/>
                    <a:pt x="1" y="2731"/>
                    <a:pt x="1" y="3337"/>
                  </a:cubicBezTo>
                  <a:lnTo>
                    <a:pt x="1" y="14468"/>
                  </a:lnTo>
                  <a:cubicBezTo>
                    <a:pt x="1" y="15075"/>
                    <a:pt x="512" y="15568"/>
                    <a:pt x="1119" y="15568"/>
                  </a:cubicBezTo>
                  <a:lnTo>
                    <a:pt x="16383" y="15568"/>
                  </a:lnTo>
                  <a:cubicBezTo>
                    <a:pt x="17824" y="15568"/>
                    <a:pt x="19000" y="14411"/>
                    <a:pt x="19000" y="12989"/>
                  </a:cubicBezTo>
                  <a:lnTo>
                    <a:pt x="19000" y="2598"/>
                  </a:lnTo>
                  <a:cubicBezTo>
                    <a:pt x="19000" y="1157"/>
                    <a:pt x="17824" y="0"/>
                    <a:pt x="164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6"/>
            <p:cNvSpPr/>
            <p:nvPr/>
          </p:nvSpPr>
          <p:spPr>
            <a:xfrm>
              <a:off x="4714513" y="5372850"/>
              <a:ext cx="143950" cy="219400"/>
            </a:xfrm>
            <a:custGeom>
              <a:avLst/>
              <a:gdLst/>
              <a:ahLst/>
              <a:cxnLst/>
              <a:rect l="l" t="t" r="r" b="b"/>
              <a:pathLst>
                <a:path w="5758" h="8776" extrusionOk="0">
                  <a:moveTo>
                    <a:pt x="2037" y="756"/>
                  </a:moveTo>
                  <a:cubicBezTo>
                    <a:pt x="2415" y="756"/>
                    <a:pt x="2781" y="1049"/>
                    <a:pt x="2781" y="1499"/>
                  </a:cubicBezTo>
                  <a:cubicBezTo>
                    <a:pt x="2781" y="1916"/>
                    <a:pt x="2459" y="2239"/>
                    <a:pt x="2042" y="2239"/>
                  </a:cubicBezTo>
                  <a:cubicBezTo>
                    <a:pt x="1378" y="2239"/>
                    <a:pt x="1056" y="1442"/>
                    <a:pt x="1530" y="968"/>
                  </a:cubicBezTo>
                  <a:cubicBezTo>
                    <a:pt x="1676" y="822"/>
                    <a:pt x="1858" y="756"/>
                    <a:pt x="2037" y="756"/>
                  </a:cubicBezTo>
                  <a:close/>
                  <a:moveTo>
                    <a:pt x="2038" y="1"/>
                  </a:moveTo>
                  <a:cubicBezTo>
                    <a:pt x="1681" y="1"/>
                    <a:pt x="1313" y="137"/>
                    <a:pt x="999" y="456"/>
                  </a:cubicBezTo>
                  <a:cubicBezTo>
                    <a:pt x="1" y="1485"/>
                    <a:pt x="875" y="3002"/>
                    <a:pt x="2040" y="3002"/>
                  </a:cubicBezTo>
                  <a:cubicBezTo>
                    <a:pt x="2291" y="3002"/>
                    <a:pt x="2556" y="2931"/>
                    <a:pt x="2819" y="2770"/>
                  </a:cubicBezTo>
                  <a:lnTo>
                    <a:pt x="3179" y="4192"/>
                  </a:lnTo>
                  <a:cubicBezTo>
                    <a:pt x="3201" y="4352"/>
                    <a:pt x="3335" y="4420"/>
                    <a:pt x="3484" y="4420"/>
                  </a:cubicBezTo>
                  <a:cubicBezTo>
                    <a:pt x="3721" y="4420"/>
                    <a:pt x="3993" y="4247"/>
                    <a:pt x="3900" y="4002"/>
                  </a:cubicBezTo>
                  <a:lnTo>
                    <a:pt x="3767" y="3509"/>
                  </a:lnTo>
                  <a:lnTo>
                    <a:pt x="3767" y="3509"/>
                  </a:lnTo>
                  <a:cubicBezTo>
                    <a:pt x="5019" y="4647"/>
                    <a:pt x="5019" y="6050"/>
                    <a:pt x="5019" y="8174"/>
                  </a:cubicBezTo>
                  <a:lnTo>
                    <a:pt x="5019" y="8420"/>
                  </a:lnTo>
                  <a:cubicBezTo>
                    <a:pt x="5019" y="8657"/>
                    <a:pt x="5203" y="8776"/>
                    <a:pt x="5388" y="8776"/>
                  </a:cubicBezTo>
                  <a:cubicBezTo>
                    <a:pt x="5573" y="8776"/>
                    <a:pt x="5758" y="8657"/>
                    <a:pt x="5758" y="8420"/>
                  </a:cubicBezTo>
                  <a:lnTo>
                    <a:pt x="5758" y="8174"/>
                  </a:lnTo>
                  <a:cubicBezTo>
                    <a:pt x="5758" y="5993"/>
                    <a:pt x="5758" y="4324"/>
                    <a:pt x="4298" y="2997"/>
                  </a:cubicBezTo>
                  <a:lnTo>
                    <a:pt x="4298" y="2978"/>
                  </a:lnTo>
                  <a:lnTo>
                    <a:pt x="4639" y="2978"/>
                  </a:lnTo>
                  <a:cubicBezTo>
                    <a:pt x="4657" y="2980"/>
                    <a:pt x="4674" y="2981"/>
                    <a:pt x="4690" y="2981"/>
                  </a:cubicBezTo>
                  <a:cubicBezTo>
                    <a:pt x="5159" y="2981"/>
                    <a:pt x="5153" y="2237"/>
                    <a:pt x="4674" y="2237"/>
                  </a:cubicBezTo>
                  <a:cubicBezTo>
                    <a:pt x="4663" y="2237"/>
                    <a:pt x="4651" y="2238"/>
                    <a:pt x="4639" y="2239"/>
                  </a:cubicBezTo>
                  <a:lnTo>
                    <a:pt x="3350" y="2239"/>
                  </a:lnTo>
                  <a:cubicBezTo>
                    <a:pt x="3996" y="1115"/>
                    <a:pt x="3060" y="1"/>
                    <a:pt x="20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6"/>
            <p:cNvSpPr/>
            <p:nvPr/>
          </p:nvSpPr>
          <p:spPr>
            <a:xfrm>
              <a:off x="4891663" y="5373175"/>
              <a:ext cx="81950" cy="74525"/>
            </a:xfrm>
            <a:custGeom>
              <a:avLst/>
              <a:gdLst/>
              <a:ahLst/>
              <a:cxnLst/>
              <a:rect l="l" t="t" r="r" b="b"/>
              <a:pathLst>
                <a:path w="3278" h="2981" extrusionOk="0">
                  <a:moveTo>
                    <a:pt x="529" y="1"/>
                  </a:moveTo>
                  <a:cubicBezTo>
                    <a:pt x="241" y="1"/>
                    <a:pt x="4" y="372"/>
                    <a:pt x="265" y="633"/>
                  </a:cubicBezTo>
                  <a:lnTo>
                    <a:pt x="1118" y="1486"/>
                  </a:lnTo>
                  <a:lnTo>
                    <a:pt x="265" y="2339"/>
                  </a:lnTo>
                  <a:cubicBezTo>
                    <a:pt x="1" y="2603"/>
                    <a:pt x="247" y="2980"/>
                    <a:pt x="539" y="2980"/>
                  </a:cubicBezTo>
                  <a:cubicBezTo>
                    <a:pt x="624" y="2980"/>
                    <a:pt x="714" y="2948"/>
                    <a:pt x="796" y="2870"/>
                  </a:cubicBezTo>
                  <a:lnTo>
                    <a:pt x="1649" y="2017"/>
                  </a:lnTo>
                  <a:lnTo>
                    <a:pt x="2483" y="2870"/>
                  </a:lnTo>
                  <a:cubicBezTo>
                    <a:pt x="2565" y="2948"/>
                    <a:pt x="2655" y="2980"/>
                    <a:pt x="2740" y="2980"/>
                  </a:cubicBezTo>
                  <a:cubicBezTo>
                    <a:pt x="3032" y="2980"/>
                    <a:pt x="3278" y="2603"/>
                    <a:pt x="3014" y="2339"/>
                  </a:cubicBezTo>
                  <a:lnTo>
                    <a:pt x="2161" y="1486"/>
                  </a:lnTo>
                  <a:lnTo>
                    <a:pt x="3014" y="633"/>
                  </a:lnTo>
                  <a:cubicBezTo>
                    <a:pt x="3166" y="500"/>
                    <a:pt x="3166" y="254"/>
                    <a:pt x="3014" y="121"/>
                  </a:cubicBezTo>
                  <a:cubicBezTo>
                    <a:pt x="2938" y="45"/>
                    <a:pt x="2844" y="7"/>
                    <a:pt x="2749" y="7"/>
                  </a:cubicBezTo>
                  <a:cubicBezTo>
                    <a:pt x="2654" y="7"/>
                    <a:pt x="2559" y="45"/>
                    <a:pt x="2483" y="121"/>
                  </a:cubicBezTo>
                  <a:lnTo>
                    <a:pt x="1649" y="955"/>
                  </a:lnTo>
                  <a:lnTo>
                    <a:pt x="796" y="121"/>
                  </a:lnTo>
                  <a:cubicBezTo>
                    <a:pt x="711" y="36"/>
                    <a:pt x="617" y="1"/>
                    <a:pt x="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6"/>
            <p:cNvSpPr/>
            <p:nvPr/>
          </p:nvSpPr>
          <p:spPr>
            <a:xfrm>
              <a:off x="4891663" y="5521325"/>
              <a:ext cx="81875" cy="74525"/>
            </a:xfrm>
            <a:custGeom>
              <a:avLst/>
              <a:gdLst/>
              <a:ahLst/>
              <a:cxnLst/>
              <a:rect l="l" t="t" r="r" b="b"/>
              <a:pathLst>
                <a:path w="3275" h="2981" extrusionOk="0">
                  <a:moveTo>
                    <a:pt x="539" y="1"/>
                  </a:moveTo>
                  <a:cubicBezTo>
                    <a:pt x="247" y="1"/>
                    <a:pt x="1" y="378"/>
                    <a:pt x="265" y="642"/>
                  </a:cubicBezTo>
                  <a:lnTo>
                    <a:pt x="1118" y="1495"/>
                  </a:lnTo>
                  <a:lnTo>
                    <a:pt x="265" y="2348"/>
                  </a:lnTo>
                  <a:cubicBezTo>
                    <a:pt x="4" y="2609"/>
                    <a:pt x="241" y="2981"/>
                    <a:pt x="529" y="2981"/>
                  </a:cubicBezTo>
                  <a:cubicBezTo>
                    <a:pt x="617" y="2981"/>
                    <a:pt x="711" y="2945"/>
                    <a:pt x="796" y="2860"/>
                  </a:cubicBezTo>
                  <a:lnTo>
                    <a:pt x="1649" y="2026"/>
                  </a:lnTo>
                  <a:lnTo>
                    <a:pt x="2483" y="2860"/>
                  </a:lnTo>
                  <a:cubicBezTo>
                    <a:pt x="2568" y="2945"/>
                    <a:pt x="2662" y="2981"/>
                    <a:pt x="2750" y="2981"/>
                  </a:cubicBezTo>
                  <a:cubicBezTo>
                    <a:pt x="3038" y="2981"/>
                    <a:pt x="3275" y="2609"/>
                    <a:pt x="3014" y="2348"/>
                  </a:cubicBezTo>
                  <a:lnTo>
                    <a:pt x="2161" y="1495"/>
                  </a:lnTo>
                  <a:lnTo>
                    <a:pt x="3014" y="642"/>
                  </a:lnTo>
                  <a:cubicBezTo>
                    <a:pt x="3166" y="490"/>
                    <a:pt x="3166" y="263"/>
                    <a:pt x="3014" y="111"/>
                  </a:cubicBezTo>
                  <a:cubicBezTo>
                    <a:pt x="2938" y="44"/>
                    <a:pt x="2844" y="11"/>
                    <a:pt x="2749" y="11"/>
                  </a:cubicBezTo>
                  <a:cubicBezTo>
                    <a:pt x="2654" y="11"/>
                    <a:pt x="2559" y="44"/>
                    <a:pt x="2483" y="111"/>
                  </a:cubicBezTo>
                  <a:lnTo>
                    <a:pt x="1649" y="964"/>
                  </a:lnTo>
                  <a:lnTo>
                    <a:pt x="796" y="111"/>
                  </a:lnTo>
                  <a:cubicBezTo>
                    <a:pt x="714" y="33"/>
                    <a:pt x="624" y="1"/>
                    <a:pt x="5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6"/>
            <p:cNvSpPr/>
            <p:nvPr/>
          </p:nvSpPr>
          <p:spPr>
            <a:xfrm>
              <a:off x="4724813" y="5521325"/>
              <a:ext cx="82250" cy="74525"/>
            </a:xfrm>
            <a:custGeom>
              <a:avLst/>
              <a:gdLst/>
              <a:ahLst/>
              <a:cxnLst/>
              <a:rect l="l" t="t" r="r" b="b"/>
              <a:pathLst>
                <a:path w="3290" h="2981" extrusionOk="0">
                  <a:moveTo>
                    <a:pt x="546" y="1"/>
                  </a:moveTo>
                  <a:cubicBezTo>
                    <a:pt x="258" y="1"/>
                    <a:pt x="0" y="378"/>
                    <a:pt x="264" y="642"/>
                  </a:cubicBezTo>
                  <a:lnTo>
                    <a:pt x="1118" y="1495"/>
                  </a:lnTo>
                  <a:lnTo>
                    <a:pt x="264" y="2348"/>
                  </a:lnTo>
                  <a:cubicBezTo>
                    <a:pt x="4" y="2609"/>
                    <a:pt x="252" y="2981"/>
                    <a:pt x="536" y="2981"/>
                  </a:cubicBezTo>
                  <a:cubicBezTo>
                    <a:pt x="624" y="2981"/>
                    <a:pt x="715" y="2945"/>
                    <a:pt x="795" y="2860"/>
                  </a:cubicBezTo>
                  <a:lnTo>
                    <a:pt x="1649" y="2026"/>
                  </a:lnTo>
                  <a:lnTo>
                    <a:pt x="2502" y="2860"/>
                  </a:lnTo>
                  <a:cubicBezTo>
                    <a:pt x="2582" y="2945"/>
                    <a:pt x="2673" y="2981"/>
                    <a:pt x="2761" y="2981"/>
                  </a:cubicBezTo>
                  <a:cubicBezTo>
                    <a:pt x="3044" y="2981"/>
                    <a:pt x="3289" y="2609"/>
                    <a:pt x="3014" y="2348"/>
                  </a:cubicBezTo>
                  <a:lnTo>
                    <a:pt x="2179" y="1495"/>
                  </a:lnTo>
                  <a:lnTo>
                    <a:pt x="3014" y="642"/>
                  </a:lnTo>
                  <a:cubicBezTo>
                    <a:pt x="3165" y="490"/>
                    <a:pt x="3165" y="263"/>
                    <a:pt x="3014" y="111"/>
                  </a:cubicBezTo>
                  <a:cubicBezTo>
                    <a:pt x="2947" y="44"/>
                    <a:pt x="2853" y="11"/>
                    <a:pt x="2758" y="11"/>
                  </a:cubicBezTo>
                  <a:cubicBezTo>
                    <a:pt x="2663" y="11"/>
                    <a:pt x="2568" y="44"/>
                    <a:pt x="2502" y="111"/>
                  </a:cubicBezTo>
                  <a:lnTo>
                    <a:pt x="1649" y="964"/>
                  </a:lnTo>
                  <a:lnTo>
                    <a:pt x="795" y="111"/>
                  </a:lnTo>
                  <a:cubicBezTo>
                    <a:pt x="718" y="33"/>
                    <a:pt x="630" y="1"/>
                    <a:pt x="5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6"/>
            <p:cNvSpPr/>
            <p:nvPr/>
          </p:nvSpPr>
          <p:spPr>
            <a:xfrm>
              <a:off x="5086463" y="5336375"/>
              <a:ext cx="18500" cy="110475"/>
            </a:xfrm>
            <a:custGeom>
              <a:avLst/>
              <a:gdLst/>
              <a:ahLst/>
              <a:cxnLst/>
              <a:rect l="l" t="t" r="r" b="b"/>
              <a:pathLst>
                <a:path w="740" h="4419" extrusionOk="0">
                  <a:moveTo>
                    <a:pt x="380" y="0"/>
                  </a:moveTo>
                  <a:cubicBezTo>
                    <a:pt x="171" y="0"/>
                    <a:pt x="0" y="152"/>
                    <a:pt x="0" y="360"/>
                  </a:cubicBezTo>
                  <a:lnTo>
                    <a:pt x="0" y="4077"/>
                  </a:lnTo>
                  <a:cubicBezTo>
                    <a:pt x="19" y="4304"/>
                    <a:pt x="195" y="4418"/>
                    <a:pt x="370" y="4418"/>
                  </a:cubicBezTo>
                  <a:cubicBezTo>
                    <a:pt x="546" y="4418"/>
                    <a:pt x="721" y="4304"/>
                    <a:pt x="740" y="4077"/>
                  </a:cubicBezTo>
                  <a:lnTo>
                    <a:pt x="740" y="360"/>
                  </a:lnTo>
                  <a:cubicBezTo>
                    <a:pt x="740" y="152"/>
                    <a:pt x="569" y="0"/>
                    <a:pt x="3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36"/>
          <p:cNvGrpSpPr/>
          <p:nvPr/>
        </p:nvGrpSpPr>
        <p:grpSpPr>
          <a:xfrm>
            <a:off x="1771663" y="1671650"/>
            <a:ext cx="578325" cy="487500"/>
            <a:chOff x="1665363" y="1706700"/>
            <a:chExt cx="578325" cy="487500"/>
          </a:xfrm>
        </p:grpSpPr>
        <p:sp>
          <p:nvSpPr>
            <p:cNvPr id="764" name="Google Shape;764;p36"/>
            <p:cNvSpPr/>
            <p:nvPr/>
          </p:nvSpPr>
          <p:spPr>
            <a:xfrm flipH="1">
              <a:off x="2174988"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6"/>
            <p:cNvSpPr/>
            <p:nvPr/>
          </p:nvSpPr>
          <p:spPr>
            <a:xfrm>
              <a:off x="1665363"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 name="Google Shape;766;p36"/>
          <p:cNvGrpSpPr/>
          <p:nvPr/>
        </p:nvGrpSpPr>
        <p:grpSpPr>
          <a:xfrm>
            <a:off x="4871175" y="1671650"/>
            <a:ext cx="578325" cy="487500"/>
            <a:chOff x="4764875" y="1706700"/>
            <a:chExt cx="578325" cy="487500"/>
          </a:xfrm>
        </p:grpSpPr>
        <p:sp>
          <p:nvSpPr>
            <p:cNvPr id="767" name="Google Shape;767;p36"/>
            <p:cNvSpPr/>
            <p:nvPr/>
          </p:nvSpPr>
          <p:spPr>
            <a:xfrm flipH="1">
              <a:off x="5274500"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6"/>
            <p:cNvSpPr/>
            <p:nvPr/>
          </p:nvSpPr>
          <p:spPr>
            <a:xfrm>
              <a:off x="4764875"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36"/>
          <p:cNvGrpSpPr/>
          <p:nvPr/>
        </p:nvGrpSpPr>
        <p:grpSpPr>
          <a:xfrm>
            <a:off x="5304988" y="3258875"/>
            <a:ext cx="578325" cy="487500"/>
            <a:chOff x="5198688" y="3289450"/>
            <a:chExt cx="578325" cy="487500"/>
          </a:xfrm>
        </p:grpSpPr>
        <p:sp>
          <p:nvSpPr>
            <p:cNvPr id="770" name="Google Shape;770;p36"/>
            <p:cNvSpPr/>
            <p:nvPr/>
          </p:nvSpPr>
          <p:spPr>
            <a:xfrm flipH="1">
              <a:off x="5708313" y="328945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6"/>
            <p:cNvSpPr/>
            <p:nvPr/>
          </p:nvSpPr>
          <p:spPr>
            <a:xfrm>
              <a:off x="5198688" y="328945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 name="Google Shape;772;p36"/>
          <p:cNvGrpSpPr/>
          <p:nvPr/>
        </p:nvGrpSpPr>
        <p:grpSpPr>
          <a:xfrm>
            <a:off x="2205475" y="3258875"/>
            <a:ext cx="578325" cy="487500"/>
            <a:chOff x="2099175" y="3289450"/>
            <a:chExt cx="578325" cy="487500"/>
          </a:xfrm>
        </p:grpSpPr>
        <p:sp>
          <p:nvSpPr>
            <p:cNvPr id="773" name="Google Shape;773;p36"/>
            <p:cNvSpPr/>
            <p:nvPr/>
          </p:nvSpPr>
          <p:spPr>
            <a:xfrm flipH="1">
              <a:off x="2608800" y="328945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6"/>
            <p:cNvSpPr/>
            <p:nvPr/>
          </p:nvSpPr>
          <p:spPr>
            <a:xfrm>
              <a:off x="2099175" y="328945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 name="Google Shape;775;p36"/>
          <p:cNvSpPr txBox="1">
            <a:spLocks noGrp="1"/>
          </p:cNvSpPr>
          <p:nvPr>
            <p:ph type="subTitle" idx="2"/>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776" name="Google Shape;776;p36"/>
          <p:cNvSpPr txBox="1">
            <a:spLocks noGrp="1"/>
          </p:cNvSpPr>
          <p:nvPr>
            <p:ph type="subTitle" idx="2"/>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777" name="Google Shape;777;p36"/>
          <p:cNvSpPr txBox="1">
            <a:spLocks noGrp="1"/>
          </p:cNvSpPr>
          <p:nvPr>
            <p:ph type="subTitle" idx="2"/>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81"/>
        <p:cNvGrpSpPr/>
        <p:nvPr/>
      </p:nvGrpSpPr>
      <p:grpSpPr>
        <a:xfrm>
          <a:off x="0" y="0"/>
          <a:ext cx="0" cy="0"/>
          <a:chOff x="0" y="0"/>
          <a:chExt cx="0" cy="0"/>
        </a:xfrm>
      </p:grpSpPr>
      <p:sp>
        <p:nvSpPr>
          <p:cNvPr id="782" name="Google Shape;782;p37"/>
          <p:cNvSpPr txBox="1">
            <a:spLocks noGrp="1"/>
          </p:cNvSpPr>
          <p:nvPr>
            <p:ph type="body" idx="1"/>
          </p:nvPr>
        </p:nvSpPr>
        <p:spPr>
          <a:xfrm>
            <a:off x="3306200" y="2227588"/>
            <a:ext cx="4694400" cy="751800"/>
          </a:xfrm>
          <a:prstGeom prst="rect">
            <a:avLst/>
          </a:prstGeom>
        </p:spPr>
        <p:txBody>
          <a:bodyPr spcFirstLastPara="1" wrap="square" lIns="91425" tIns="91425" rIns="91425" bIns="91425" anchor="ctr" anchorCtr="0">
            <a:noAutofit/>
          </a:bodyPr>
          <a:lstStyle/>
          <a:p>
            <a:pPr marL="341342" lvl="0" indent="-265184" algn="l" rtl="0">
              <a:spcBef>
                <a:spcPts val="0"/>
              </a:spcBef>
              <a:spcAft>
                <a:spcPts val="0"/>
              </a:spcAft>
              <a:buSzPts val="1200"/>
              <a:buChar char="∗"/>
            </a:pPr>
            <a:r>
              <a:rPr lang="en">
                <a:solidFill>
                  <a:schemeClr val="accent3"/>
                </a:solidFill>
              </a:rPr>
              <a:t>Mercury is the smallest planet</a:t>
            </a:r>
            <a:endParaRPr>
              <a:solidFill>
                <a:schemeClr val="accent3"/>
              </a:solidFill>
            </a:endParaRPr>
          </a:p>
          <a:p>
            <a:pPr marL="341342" lvl="0" indent="-265184" algn="l" rtl="0">
              <a:spcBef>
                <a:spcPts val="0"/>
              </a:spcBef>
              <a:spcAft>
                <a:spcPts val="0"/>
              </a:spcAft>
              <a:buSzPts val="1200"/>
              <a:buChar char="∗"/>
            </a:pPr>
            <a:r>
              <a:rPr lang="en">
                <a:solidFill>
                  <a:schemeClr val="accent3"/>
                </a:solidFill>
              </a:rPr>
              <a:t>The Earth is the planet we live on</a:t>
            </a:r>
            <a:endParaRPr>
              <a:solidFill>
                <a:schemeClr val="accent3"/>
              </a:solidFill>
            </a:endParaRPr>
          </a:p>
          <a:p>
            <a:pPr marL="341342" lvl="0" indent="-265184" algn="l" rtl="0">
              <a:spcBef>
                <a:spcPts val="0"/>
              </a:spcBef>
              <a:spcAft>
                <a:spcPts val="0"/>
              </a:spcAft>
              <a:buSzPts val="1200"/>
              <a:buChar char="∗"/>
            </a:pPr>
            <a:r>
              <a:rPr lang="en">
                <a:solidFill>
                  <a:schemeClr val="accent3"/>
                </a:solidFill>
              </a:rPr>
              <a:t>Saturn is made of oxygen and helium</a:t>
            </a:r>
            <a:endParaRPr>
              <a:solidFill>
                <a:schemeClr val="accent3"/>
              </a:solidFill>
            </a:endParaRPr>
          </a:p>
        </p:txBody>
      </p:sp>
      <p:sp>
        <p:nvSpPr>
          <p:cNvPr id="783" name="Google Shape;783;p37"/>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Practical Exercise </a:t>
            </a:r>
            <a:r>
              <a:rPr lang="en">
                <a:solidFill>
                  <a:schemeClr val="accent6"/>
                </a:solidFill>
              </a:rPr>
              <a:t>{</a:t>
            </a:r>
            <a:endParaRPr>
              <a:solidFill>
                <a:schemeClr val="accent6"/>
              </a:solidFill>
            </a:endParaRPr>
          </a:p>
        </p:txBody>
      </p:sp>
      <p:sp>
        <p:nvSpPr>
          <p:cNvPr id="784" name="Google Shape;784;p37"/>
          <p:cNvSpPr txBox="1">
            <a:spLocks noGrp="1"/>
          </p:cNvSpPr>
          <p:nvPr>
            <p:ph type="title" idx="2"/>
          </p:nvPr>
        </p:nvSpPr>
        <p:spPr>
          <a:xfrm flipH="1">
            <a:off x="2091200" y="2372263"/>
            <a:ext cx="1215000" cy="46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/1 &gt;</a:t>
            </a:r>
            <a:endParaRPr/>
          </a:p>
        </p:txBody>
      </p:sp>
      <p:sp>
        <p:nvSpPr>
          <p:cNvPr id="785" name="Google Shape;785;p37"/>
          <p:cNvSpPr txBox="1">
            <a:spLocks noGrp="1"/>
          </p:cNvSpPr>
          <p:nvPr>
            <p:ph type="body" idx="3"/>
          </p:nvPr>
        </p:nvSpPr>
        <p:spPr>
          <a:xfrm>
            <a:off x="3739600" y="3164425"/>
            <a:ext cx="4694400" cy="751800"/>
          </a:xfrm>
          <a:prstGeom prst="rect">
            <a:avLst/>
          </a:prstGeom>
        </p:spPr>
        <p:txBody>
          <a:bodyPr spcFirstLastPara="1" wrap="square" lIns="91425" tIns="91425" rIns="91425" bIns="91425" anchor="ctr" anchorCtr="0">
            <a:noAutofit/>
          </a:bodyPr>
          <a:lstStyle/>
          <a:p>
            <a:pPr marL="341342" lvl="0" indent="-265184" algn="l" rtl="0">
              <a:spcBef>
                <a:spcPts val="0"/>
              </a:spcBef>
              <a:spcAft>
                <a:spcPts val="0"/>
              </a:spcAft>
              <a:buSzPts val="1200"/>
              <a:buChar char="∗"/>
            </a:pPr>
            <a:r>
              <a:rPr lang="en">
                <a:solidFill>
                  <a:schemeClr val="accent3"/>
                </a:solidFill>
              </a:rPr>
              <a:t>Jupiter is a gas giant</a:t>
            </a:r>
            <a:endParaRPr>
              <a:solidFill>
                <a:schemeClr val="accent3"/>
              </a:solidFill>
            </a:endParaRPr>
          </a:p>
          <a:p>
            <a:pPr marL="341342" lvl="0" indent="-265184" algn="l" rtl="0">
              <a:spcBef>
                <a:spcPts val="0"/>
              </a:spcBef>
              <a:spcAft>
                <a:spcPts val="0"/>
              </a:spcAft>
              <a:buSzPts val="1200"/>
              <a:buChar char="∗"/>
            </a:pPr>
            <a:r>
              <a:rPr lang="en">
                <a:solidFill>
                  <a:schemeClr val="accent3"/>
                </a:solidFill>
              </a:rPr>
              <a:t>Venus has high temperatures</a:t>
            </a:r>
            <a:endParaRPr>
              <a:solidFill>
                <a:schemeClr val="accent3"/>
              </a:solidFill>
            </a:endParaRPr>
          </a:p>
          <a:p>
            <a:pPr marL="341342" lvl="0" indent="-265184" algn="l" rtl="0">
              <a:spcBef>
                <a:spcPts val="0"/>
              </a:spcBef>
              <a:spcAft>
                <a:spcPts val="0"/>
              </a:spcAft>
              <a:buSzPts val="1200"/>
              <a:buChar char="∗"/>
            </a:pPr>
            <a:r>
              <a:rPr lang="en">
                <a:solidFill>
                  <a:schemeClr val="accent3"/>
                </a:solidFill>
              </a:rPr>
              <a:t>Neptune is very far away from the Sun</a:t>
            </a:r>
            <a:endParaRPr>
              <a:solidFill>
                <a:schemeClr val="accent3"/>
              </a:solidFill>
            </a:endParaRPr>
          </a:p>
        </p:txBody>
      </p:sp>
      <p:sp>
        <p:nvSpPr>
          <p:cNvPr id="786" name="Google Shape;786;p37"/>
          <p:cNvSpPr txBox="1">
            <a:spLocks noGrp="1"/>
          </p:cNvSpPr>
          <p:nvPr>
            <p:ph type="title" idx="4"/>
          </p:nvPr>
        </p:nvSpPr>
        <p:spPr>
          <a:xfrm flipH="1">
            <a:off x="2524600" y="3309175"/>
            <a:ext cx="1215000" cy="46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/2 &gt;</a:t>
            </a:r>
            <a:endParaRPr/>
          </a:p>
        </p:txBody>
      </p:sp>
      <p:sp>
        <p:nvSpPr>
          <p:cNvPr id="787" name="Google Shape;787;p37"/>
          <p:cNvSpPr txBox="1">
            <a:spLocks noGrp="1"/>
          </p:cNvSpPr>
          <p:nvPr>
            <p:ph type="subTitle" idx="5"/>
          </p:nvPr>
        </p:nvSpPr>
        <p:spPr>
          <a:xfrm>
            <a:off x="1672200" y="1245150"/>
            <a:ext cx="5922000" cy="54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Saturn is the fourth-largest object by diameter in the Solar System &gt;</a:t>
            </a:r>
            <a:endParaRPr/>
          </a:p>
        </p:txBody>
      </p:sp>
      <p:sp>
        <p:nvSpPr>
          <p:cNvPr id="788" name="Google Shape;788;p37"/>
          <p:cNvSpPr txBox="1">
            <a:spLocks noGrp="1"/>
          </p:cNvSpPr>
          <p:nvPr>
            <p:ph type="subTitle" idx="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789" name="Google Shape;789;p37"/>
          <p:cNvSpPr txBox="1">
            <a:spLocks noGrp="1"/>
          </p:cNvSpPr>
          <p:nvPr>
            <p:ph type="subTitle" idx="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790" name="Google Shape;790;p37"/>
          <p:cNvSpPr txBox="1">
            <a:spLocks noGrp="1"/>
          </p:cNvSpPr>
          <p:nvPr>
            <p:ph type="subTitle" idx="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791" name="Google Shape;791;p37"/>
          <p:cNvGrpSpPr/>
          <p:nvPr/>
        </p:nvGrpSpPr>
        <p:grpSpPr>
          <a:xfrm>
            <a:off x="1084825" y="1152525"/>
            <a:ext cx="506100" cy="3417500"/>
            <a:chOff x="1084825" y="1152525"/>
            <a:chExt cx="506100" cy="3417500"/>
          </a:xfrm>
        </p:grpSpPr>
        <p:sp>
          <p:nvSpPr>
            <p:cNvPr id="792" name="Google Shape;792;p37"/>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793" name="Google Shape;793;p37"/>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97"/>
        <p:cNvGrpSpPr/>
        <p:nvPr/>
      </p:nvGrpSpPr>
      <p:grpSpPr>
        <a:xfrm>
          <a:off x="0" y="0"/>
          <a:ext cx="0" cy="0"/>
          <a:chOff x="0" y="0"/>
          <a:chExt cx="0" cy="0"/>
        </a:xfrm>
      </p:grpSpPr>
      <p:sp>
        <p:nvSpPr>
          <p:cNvPr id="798" name="Google Shape;798;p38"/>
          <p:cNvSpPr txBox="1">
            <a:spLocks noGrp="1"/>
          </p:cNvSpPr>
          <p:nvPr>
            <p:ph type="title"/>
          </p:nvPr>
        </p:nvSpPr>
        <p:spPr>
          <a:xfrm>
            <a:off x="1134200" y="686250"/>
            <a:ext cx="5341200" cy="63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9h 55m 23s </a:t>
            </a:r>
            <a:r>
              <a:rPr lang="en">
                <a:solidFill>
                  <a:schemeClr val="accent6"/>
                </a:solidFill>
              </a:rPr>
              <a:t>{</a:t>
            </a:r>
            <a:r>
              <a:rPr lang="en">
                <a:solidFill>
                  <a:schemeClr val="lt1"/>
                </a:solidFill>
              </a:rPr>
              <a:t>  </a:t>
            </a:r>
            <a:endParaRPr>
              <a:solidFill>
                <a:schemeClr val="lt1"/>
              </a:solidFill>
            </a:endParaRPr>
          </a:p>
        </p:txBody>
      </p:sp>
      <p:sp>
        <p:nvSpPr>
          <p:cNvPr id="799" name="Google Shape;799;p38"/>
          <p:cNvSpPr txBox="1">
            <a:spLocks noGrp="1"/>
          </p:cNvSpPr>
          <p:nvPr>
            <p:ph type="subTitle" idx="1"/>
          </p:nvPr>
        </p:nvSpPr>
        <p:spPr>
          <a:xfrm>
            <a:off x="1664475" y="1323750"/>
            <a:ext cx="4810800" cy="39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Is Jupiter's rotation period &gt;</a:t>
            </a:r>
            <a:endParaRPr/>
          </a:p>
        </p:txBody>
      </p:sp>
      <p:grpSp>
        <p:nvGrpSpPr>
          <p:cNvPr id="800" name="Google Shape;800;p38"/>
          <p:cNvGrpSpPr/>
          <p:nvPr/>
        </p:nvGrpSpPr>
        <p:grpSpPr>
          <a:xfrm>
            <a:off x="1084825" y="1403975"/>
            <a:ext cx="506100" cy="3200700"/>
            <a:chOff x="1084825" y="1403975"/>
            <a:chExt cx="506100" cy="3200700"/>
          </a:xfrm>
        </p:grpSpPr>
        <p:sp>
          <p:nvSpPr>
            <p:cNvPr id="801" name="Google Shape;801;p38"/>
            <p:cNvSpPr txBox="1"/>
            <p:nvPr/>
          </p:nvSpPr>
          <p:spPr>
            <a:xfrm>
              <a:off x="1084825" y="3650375"/>
              <a:ext cx="506100" cy="954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5000">
                  <a:solidFill>
                    <a:schemeClr val="accent6"/>
                  </a:solidFill>
                  <a:latin typeface="Fira Code"/>
                  <a:ea typeface="Fira Code"/>
                  <a:cs typeface="Fira Code"/>
                  <a:sym typeface="Fira Code"/>
                </a:rPr>
                <a:t>}</a:t>
              </a:r>
              <a:endParaRPr sz="5000">
                <a:solidFill>
                  <a:schemeClr val="accent6"/>
                </a:solidFill>
                <a:latin typeface="Fira Code"/>
                <a:ea typeface="Fira Code"/>
                <a:cs typeface="Fira Code"/>
                <a:sym typeface="Fira Code"/>
              </a:endParaRPr>
            </a:p>
          </p:txBody>
        </p:sp>
        <p:cxnSp>
          <p:nvCxnSpPr>
            <p:cNvPr id="802" name="Google Shape;802;p38"/>
            <p:cNvCxnSpPr/>
            <p:nvPr/>
          </p:nvCxnSpPr>
          <p:spPr>
            <a:xfrm>
              <a:off x="1337875" y="1403975"/>
              <a:ext cx="0" cy="2255100"/>
            </a:xfrm>
            <a:prstGeom prst="straightConnector1">
              <a:avLst/>
            </a:prstGeom>
            <a:noFill/>
            <a:ln w="9525" cap="flat" cmpd="sng">
              <a:solidFill>
                <a:schemeClr val="accent4"/>
              </a:solidFill>
              <a:prstDash val="solid"/>
              <a:round/>
              <a:headEnd type="none" w="med" len="med"/>
              <a:tailEnd type="none" w="med" len="med"/>
            </a:ln>
          </p:spPr>
        </p:cxnSp>
      </p:grpSp>
      <p:sp>
        <p:nvSpPr>
          <p:cNvPr id="803" name="Google Shape;803;p38"/>
          <p:cNvSpPr txBox="1">
            <a:spLocks noGrp="1"/>
          </p:cNvSpPr>
          <p:nvPr>
            <p:ph type="title" idx="2"/>
          </p:nvPr>
        </p:nvSpPr>
        <p:spPr>
          <a:xfrm>
            <a:off x="2100875" y="2016175"/>
            <a:ext cx="51060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333,000.000</a:t>
            </a:r>
            <a:endParaRPr/>
          </a:p>
        </p:txBody>
      </p:sp>
      <p:sp>
        <p:nvSpPr>
          <p:cNvPr id="804" name="Google Shape;804;p38"/>
          <p:cNvSpPr txBox="1">
            <a:spLocks noGrp="1"/>
          </p:cNvSpPr>
          <p:nvPr>
            <p:ph type="subTitle" idx="3"/>
          </p:nvPr>
        </p:nvSpPr>
        <p:spPr>
          <a:xfrm>
            <a:off x="2100875" y="2506366"/>
            <a:ext cx="5106000" cy="39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Earths fit in the Sun’s mass &gt;</a:t>
            </a:r>
            <a:endParaRPr/>
          </a:p>
        </p:txBody>
      </p:sp>
      <p:sp>
        <p:nvSpPr>
          <p:cNvPr id="805" name="Google Shape;805;p38"/>
          <p:cNvSpPr txBox="1">
            <a:spLocks noGrp="1"/>
          </p:cNvSpPr>
          <p:nvPr>
            <p:ph type="title" idx="4"/>
          </p:nvPr>
        </p:nvSpPr>
        <p:spPr>
          <a:xfrm>
            <a:off x="2100875" y="3013959"/>
            <a:ext cx="51060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386,000 km</a:t>
            </a:r>
            <a:endParaRPr/>
          </a:p>
        </p:txBody>
      </p:sp>
      <p:sp>
        <p:nvSpPr>
          <p:cNvPr id="806" name="Google Shape;806;p38"/>
          <p:cNvSpPr txBox="1">
            <a:spLocks noGrp="1"/>
          </p:cNvSpPr>
          <p:nvPr>
            <p:ph type="subTitle" idx="5"/>
          </p:nvPr>
        </p:nvSpPr>
        <p:spPr>
          <a:xfrm>
            <a:off x="2100875" y="3504150"/>
            <a:ext cx="5830200" cy="39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Distance between the Moon and the Earth &gt;</a:t>
            </a:r>
            <a:endParaRPr/>
          </a:p>
        </p:txBody>
      </p:sp>
      <p:sp>
        <p:nvSpPr>
          <p:cNvPr id="807" name="Google Shape;807;p38"/>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08" name="Google Shape;808;p38"/>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09" name="Google Shape;809;p38"/>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13"/>
        <p:cNvGrpSpPr/>
        <p:nvPr/>
      </p:nvGrpSpPr>
      <p:grpSpPr>
        <a:xfrm>
          <a:off x="0" y="0"/>
          <a:ext cx="0" cy="0"/>
          <a:chOff x="0" y="0"/>
          <a:chExt cx="0" cy="0"/>
        </a:xfrm>
      </p:grpSpPr>
      <p:sp>
        <p:nvSpPr>
          <p:cNvPr id="814" name="Google Shape;814;p39"/>
          <p:cNvSpPr txBox="1">
            <a:spLocks noGrp="1"/>
          </p:cNvSpPr>
          <p:nvPr>
            <p:ph type="title"/>
          </p:nvPr>
        </p:nvSpPr>
        <p:spPr>
          <a:xfrm>
            <a:off x="710125" y="542575"/>
            <a:ext cx="3861900" cy="142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a:t>
            </a:r>
            <a:r>
              <a:rPr lang="en">
                <a:solidFill>
                  <a:schemeClr val="accent2"/>
                </a:solidFill>
              </a:rPr>
              <a:t>‘Picture’</a:t>
            </a:r>
            <a:r>
              <a:rPr lang="en"/>
              <a:t> Is </a:t>
            </a:r>
            <a:r>
              <a:rPr lang="en">
                <a:solidFill>
                  <a:schemeClr val="accent6"/>
                </a:solidFill>
              </a:rPr>
              <a:t>{</a:t>
            </a:r>
            <a:r>
              <a:rPr lang="en"/>
              <a:t> </a:t>
            </a:r>
            <a:r>
              <a:rPr lang="en">
                <a:solidFill>
                  <a:schemeClr val="accent1"/>
                </a:solidFill>
              </a:rPr>
              <a:t>Worth a Thousand Words</a:t>
            </a:r>
            <a:endParaRPr>
              <a:solidFill>
                <a:schemeClr val="accent1"/>
              </a:solidFill>
            </a:endParaRPr>
          </a:p>
        </p:txBody>
      </p:sp>
      <p:sp>
        <p:nvSpPr>
          <p:cNvPr id="815" name="Google Shape;815;p39"/>
          <p:cNvSpPr txBox="1"/>
          <p:nvPr/>
        </p:nvSpPr>
        <p:spPr>
          <a:xfrm>
            <a:off x="710125" y="2395800"/>
            <a:ext cx="5061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000">
                <a:solidFill>
                  <a:schemeClr val="accent6"/>
                </a:solidFill>
                <a:latin typeface="Fira Code"/>
                <a:ea typeface="Fira Code"/>
                <a:cs typeface="Fira Code"/>
                <a:sym typeface="Fira Code"/>
              </a:rPr>
              <a:t>}</a:t>
            </a:r>
            <a:endParaRPr sz="3000">
              <a:solidFill>
                <a:schemeClr val="accent6"/>
              </a:solidFill>
              <a:latin typeface="Fira Code"/>
              <a:ea typeface="Fira Code"/>
              <a:cs typeface="Fira Code"/>
              <a:sym typeface="Fira Code"/>
            </a:endParaRPr>
          </a:p>
        </p:txBody>
      </p:sp>
      <p:cxnSp>
        <p:nvCxnSpPr>
          <p:cNvPr id="816" name="Google Shape;816;p39"/>
          <p:cNvCxnSpPr>
            <a:endCxn id="815" idx="0"/>
          </p:cNvCxnSpPr>
          <p:nvPr/>
        </p:nvCxnSpPr>
        <p:spPr>
          <a:xfrm>
            <a:off x="963175" y="1954200"/>
            <a:ext cx="0" cy="441600"/>
          </a:xfrm>
          <a:prstGeom prst="straightConnector1">
            <a:avLst/>
          </a:prstGeom>
          <a:noFill/>
          <a:ln w="9525" cap="flat" cmpd="sng">
            <a:solidFill>
              <a:schemeClr val="accent4"/>
            </a:solidFill>
            <a:prstDash val="solid"/>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sp>
        <p:nvSpPr>
          <p:cNvPr id="821" name="Google Shape;821;p40"/>
          <p:cNvSpPr txBox="1">
            <a:spLocks noGrp="1"/>
          </p:cNvSpPr>
          <p:nvPr>
            <p:ph type="title"/>
          </p:nvPr>
        </p:nvSpPr>
        <p:spPr>
          <a:xfrm>
            <a:off x="2673350" y="1194150"/>
            <a:ext cx="4281300" cy="162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a:t>Awesome</a:t>
            </a:r>
            <a:r>
              <a:rPr lang="en" sz="5000"/>
              <a:t> </a:t>
            </a:r>
            <a:r>
              <a:rPr lang="en" sz="5000">
                <a:solidFill>
                  <a:schemeClr val="accent6"/>
                </a:solidFill>
              </a:rPr>
              <a:t>{</a:t>
            </a:r>
            <a:r>
              <a:rPr lang="en" sz="2800">
                <a:solidFill>
                  <a:schemeClr val="accent3"/>
                </a:solidFill>
              </a:rPr>
              <a:t> </a:t>
            </a:r>
            <a:r>
              <a:rPr lang="en" sz="6000">
                <a:solidFill>
                  <a:schemeClr val="accent2"/>
                </a:solidFill>
              </a:rPr>
              <a:t>Words;</a:t>
            </a:r>
            <a:r>
              <a:rPr lang="en" sz="5000">
                <a:solidFill>
                  <a:schemeClr val="accent2"/>
                </a:solidFill>
              </a:rPr>
              <a:t> </a:t>
            </a:r>
            <a:endParaRPr sz="5000">
              <a:solidFill>
                <a:schemeClr val="accent2"/>
              </a:solidFill>
            </a:endParaRPr>
          </a:p>
        </p:txBody>
      </p:sp>
      <p:sp>
        <p:nvSpPr>
          <p:cNvPr id="822" name="Google Shape;822;p40"/>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23" name="Google Shape;823;p40"/>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24" name="Google Shape;824;p40"/>
          <p:cNvSpPr txBox="1"/>
          <p:nvPr/>
        </p:nvSpPr>
        <p:spPr>
          <a:xfrm>
            <a:off x="2544750" y="3415438"/>
            <a:ext cx="506100" cy="954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5000">
                <a:solidFill>
                  <a:schemeClr val="accent6"/>
                </a:solidFill>
                <a:latin typeface="Fira Code"/>
                <a:ea typeface="Fira Code"/>
                <a:cs typeface="Fira Code"/>
                <a:sym typeface="Fira Code"/>
              </a:rPr>
              <a:t>}</a:t>
            </a:r>
            <a:endParaRPr sz="5000">
              <a:solidFill>
                <a:schemeClr val="accent6"/>
              </a:solidFill>
              <a:latin typeface="Fira Code"/>
              <a:ea typeface="Fira Code"/>
              <a:cs typeface="Fira Code"/>
              <a:sym typeface="Fira Code"/>
            </a:endParaRPr>
          </a:p>
        </p:txBody>
      </p:sp>
      <p:cxnSp>
        <p:nvCxnSpPr>
          <p:cNvPr id="825" name="Google Shape;825;p40"/>
          <p:cNvCxnSpPr>
            <a:endCxn id="824" idx="0"/>
          </p:cNvCxnSpPr>
          <p:nvPr/>
        </p:nvCxnSpPr>
        <p:spPr>
          <a:xfrm>
            <a:off x="2797800" y="2876338"/>
            <a:ext cx="0" cy="539100"/>
          </a:xfrm>
          <a:prstGeom prst="straightConnector1">
            <a:avLst/>
          </a:prstGeom>
          <a:noFill/>
          <a:ln w="9525" cap="flat" cmpd="sng">
            <a:solidFill>
              <a:schemeClr val="accent4"/>
            </a:solidFill>
            <a:prstDash val="solid"/>
            <a:round/>
            <a:headEnd type="none" w="med" len="med"/>
            <a:tailEnd type="none" w="med" len="med"/>
          </a:ln>
        </p:spPr>
      </p:cxnSp>
      <p:sp>
        <p:nvSpPr>
          <p:cNvPr id="826" name="Google Shape;826;p40"/>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30"/>
        <p:cNvGrpSpPr/>
        <p:nvPr/>
      </p:nvGrpSpPr>
      <p:grpSpPr>
        <a:xfrm>
          <a:off x="0" y="0"/>
          <a:ext cx="0" cy="0"/>
          <a:chOff x="0" y="0"/>
          <a:chExt cx="0" cy="0"/>
        </a:xfrm>
      </p:grpSpPr>
      <p:sp>
        <p:nvSpPr>
          <p:cNvPr id="831" name="Google Shape;831;p41"/>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Know </a:t>
            </a:r>
            <a:r>
              <a:rPr lang="en">
                <a:solidFill>
                  <a:schemeClr val="accent2"/>
                </a:solidFill>
              </a:rPr>
              <a:t>‘This ?’</a:t>
            </a:r>
            <a:r>
              <a:rPr lang="en"/>
              <a:t> </a:t>
            </a:r>
            <a:r>
              <a:rPr lang="en">
                <a:solidFill>
                  <a:schemeClr val="accent6"/>
                </a:solidFill>
              </a:rPr>
              <a:t>{</a:t>
            </a:r>
            <a:endParaRPr>
              <a:solidFill>
                <a:schemeClr val="accent6"/>
              </a:solidFill>
            </a:endParaRPr>
          </a:p>
        </p:txBody>
      </p:sp>
      <p:sp>
        <p:nvSpPr>
          <p:cNvPr id="832" name="Google Shape;832;p41"/>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33" name="Google Shape;833;p41"/>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34" name="Google Shape;834;p41"/>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pic>
        <p:nvPicPr>
          <p:cNvPr id="835" name="Google Shape;835;p41" title="Points scored">
            <a:hlinkClick r:id="rId3"/>
          </p:cNvPr>
          <p:cNvPicPr preferRelativeResize="0"/>
          <p:nvPr/>
        </p:nvPicPr>
        <p:blipFill>
          <a:blip r:embed="rId4">
            <a:alphaModFix/>
          </a:blip>
          <a:stretch>
            <a:fillRect/>
          </a:stretch>
        </p:blipFill>
        <p:spPr>
          <a:xfrm>
            <a:off x="1566700" y="1368438"/>
            <a:ext cx="3109674" cy="2477376"/>
          </a:xfrm>
          <a:prstGeom prst="rect">
            <a:avLst/>
          </a:prstGeom>
          <a:noFill/>
          <a:ln>
            <a:noFill/>
          </a:ln>
        </p:spPr>
      </p:pic>
      <p:sp>
        <p:nvSpPr>
          <p:cNvPr id="836" name="Google Shape;836;p41"/>
          <p:cNvSpPr txBox="1"/>
          <p:nvPr/>
        </p:nvSpPr>
        <p:spPr>
          <a:xfrm>
            <a:off x="5199275" y="1629175"/>
            <a:ext cx="32346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Mercury is the smallest planet of the Solar System</a:t>
            </a:r>
            <a:endParaRPr>
              <a:solidFill>
                <a:schemeClr val="accent3"/>
              </a:solidFill>
              <a:latin typeface="Fira Code"/>
              <a:ea typeface="Fira Code"/>
              <a:cs typeface="Fira Code"/>
              <a:sym typeface="Fira Code"/>
            </a:endParaRPr>
          </a:p>
        </p:txBody>
      </p:sp>
      <p:sp>
        <p:nvSpPr>
          <p:cNvPr id="837" name="Google Shape;837;p41"/>
          <p:cNvSpPr txBox="1"/>
          <p:nvPr/>
        </p:nvSpPr>
        <p:spPr>
          <a:xfrm>
            <a:off x="5199150" y="2261971"/>
            <a:ext cx="32346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Venus has a beautiful name and high temperatures</a:t>
            </a:r>
            <a:endParaRPr>
              <a:solidFill>
                <a:schemeClr val="accent3"/>
              </a:solidFill>
              <a:latin typeface="Fira Code"/>
              <a:ea typeface="Fira Code"/>
              <a:cs typeface="Fira Code"/>
              <a:sym typeface="Fira Code"/>
            </a:endParaRPr>
          </a:p>
        </p:txBody>
      </p:sp>
      <p:sp>
        <p:nvSpPr>
          <p:cNvPr id="838" name="Google Shape;838;p41"/>
          <p:cNvSpPr txBox="1"/>
          <p:nvPr/>
        </p:nvSpPr>
        <p:spPr>
          <a:xfrm>
            <a:off x="5199150" y="2894778"/>
            <a:ext cx="32346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Despite being red, Mars is actually a cold place</a:t>
            </a:r>
            <a:endParaRPr>
              <a:solidFill>
                <a:schemeClr val="accent3"/>
              </a:solidFill>
              <a:latin typeface="Fira Code"/>
              <a:ea typeface="Fira Code"/>
              <a:cs typeface="Fira Code"/>
              <a:sym typeface="Fira Code"/>
            </a:endParaRPr>
          </a:p>
        </p:txBody>
      </p:sp>
      <p:sp>
        <p:nvSpPr>
          <p:cNvPr id="839" name="Google Shape;839;p41"/>
          <p:cNvSpPr txBox="1"/>
          <p:nvPr/>
        </p:nvSpPr>
        <p:spPr>
          <a:xfrm>
            <a:off x="4278550" y="1717825"/>
            <a:ext cx="737400" cy="40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1"/>
                </a:solidFill>
                <a:latin typeface="Fira Code"/>
                <a:ea typeface="Fira Code"/>
                <a:cs typeface="Fira Code"/>
                <a:sym typeface="Fira Code"/>
              </a:rPr>
              <a:t>36.00</a:t>
            </a:r>
            <a:endParaRPr>
              <a:solidFill>
                <a:schemeClr val="accent1"/>
              </a:solidFill>
              <a:latin typeface="Fira Code"/>
              <a:ea typeface="Fira Code"/>
              <a:cs typeface="Fira Code"/>
              <a:sym typeface="Fira Code"/>
            </a:endParaRPr>
          </a:p>
        </p:txBody>
      </p:sp>
      <p:sp>
        <p:nvSpPr>
          <p:cNvPr id="840" name="Google Shape;840;p41"/>
          <p:cNvSpPr txBox="1"/>
          <p:nvPr/>
        </p:nvSpPr>
        <p:spPr>
          <a:xfrm>
            <a:off x="3458575" y="2350621"/>
            <a:ext cx="737400" cy="40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2"/>
                </a:solidFill>
                <a:latin typeface="Fira Code"/>
                <a:ea typeface="Fira Code"/>
                <a:cs typeface="Fira Code"/>
                <a:sym typeface="Fira Code"/>
              </a:rPr>
              <a:t>25.00</a:t>
            </a:r>
            <a:endParaRPr>
              <a:solidFill>
                <a:schemeClr val="lt2"/>
              </a:solidFill>
              <a:latin typeface="Fira Code"/>
              <a:ea typeface="Fira Code"/>
              <a:cs typeface="Fira Code"/>
              <a:sym typeface="Fira Code"/>
            </a:endParaRPr>
          </a:p>
        </p:txBody>
      </p:sp>
      <p:sp>
        <p:nvSpPr>
          <p:cNvPr id="841" name="Google Shape;841;p41"/>
          <p:cNvSpPr txBox="1"/>
          <p:nvPr/>
        </p:nvSpPr>
        <p:spPr>
          <a:xfrm>
            <a:off x="2488953" y="2983428"/>
            <a:ext cx="737400" cy="40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12.00</a:t>
            </a:r>
            <a:endParaRPr>
              <a:solidFill>
                <a:schemeClr val="dk2"/>
              </a:solidFill>
              <a:latin typeface="Fira Code"/>
              <a:ea typeface="Fira Code"/>
              <a:cs typeface="Fira Code"/>
              <a:sym typeface="Fira Code"/>
            </a:endParaRPr>
          </a:p>
        </p:txBody>
      </p:sp>
      <p:cxnSp>
        <p:nvCxnSpPr>
          <p:cNvPr id="842" name="Google Shape;842;p41"/>
          <p:cNvCxnSpPr>
            <a:stCxn id="836" idx="1"/>
            <a:endCxn id="839" idx="3"/>
          </p:cNvCxnSpPr>
          <p:nvPr/>
        </p:nvCxnSpPr>
        <p:spPr>
          <a:xfrm rot="10800000">
            <a:off x="5015975" y="1921375"/>
            <a:ext cx="183300" cy="0"/>
          </a:xfrm>
          <a:prstGeom prst="straightConnector1">
            <a:avLst/>
          </a:prstGeom>
          <a:noFill/>
          <a:ln w="9525" cap="flat" cmpd="sng">
            <a:solidFill>
              <a:schemeClr val="accent4"/>
            </a:solidFill>
            <a:prstDash val="solid"/>
            <a:round/>
            <a:headEnd type="none" w="med" len="med"/>
            <a:tailEnd type="none" w="med" len="med"/>
          </a:ln>
        </p:spPr>
      </p:cxnSp>
      <p:cxnSp>
        <p:nvCxnSpPr>
          <p:cNvPr id="843" name="Google Shape;843;p41"/>
          <p:cNvCxnSpPr>
            <a:stCxn id="837" idx="1"/>
            <a:endCxn id="840" idx="3"/>
          </p:cNvCxnSpPr>
          <p:nvPr/>
        </p:nvCxnSpPr>
        <p:spPr>
          <a:xfrm rot="10800000">
            <a:off x="4195950" y="2554171"/>
            <a:ext cx="1003200" cy="0"/>
          </a:xfrm>
          <a:prstGeom prst="straightConnector1">
            <a:avLst/>
          </a:prstGeom>
          <a:noFill/>
          <a:ln w="9525" cap="flat" cmpd="sng">
            <a:solidFill>
              <a:schemeClr val="accent4"/>
            </a:solidFill>
            <a:prstDash val="solid"/>
            <a:round/>
            <a:headEnd type="none" w="med" len="med"/>
            <a:tailEnd type="none" w="med" len="med"/>
          </a:ln>
        </p:spPr>
      </p:cxnSp>
      <p:cxnSp>
        <p:nvCxnSpPr>
          <p:cNvPr id="844" name="Google Shape;844;p41"/>
          <p:cNvCxnSpPr>
            <a:stCxn id="838" idx="1"/>
            <a:endCxn id="841" idx="3"/>
          </p:cNvCxnSpPr>
          <p:nvPr/>
        </p:nvCxnSpPr>
        <p:spPr>
          <a:xfrm rot="10800000">
            <a:off x="3226350" y="3186978"/>
            <a:ext cx="1972800" cy="0"/>
          </a:xfrm>
          <a:prstGeom prst="straightConnector1">
            <a:avLst/>
          </a:prstGeom>
          <a:noFill/>
          <a:ln w="9525" cap="flat" cmpd="sng">
            <a:solidFill>
              <a:schemeClr val="accent4"/>
            </a:solidFill>
            <a:prstDash val="solid"/>
            <a:round/>
            <a:headEnd type="none" w="med" len="med"/>
            <a:tailEnd type="none" w="med" len="med"/>
          </a:ln>
        </p:spPr>
      </p:cxnSp>
      <p:sp>
        <p:nvSpPr>
          <p:cNvPr id="845" name="Google Shape;845;p41"/>
          <p:cNvSpPr txBox="1"/>
          <p:nvPr/>
        </p:nvSpPr>
        <p:spPr>
          <a:xfrm>
            <a:off x="1603900" y="4071850"/>
            <a:ext cx="6829800" cy="407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accent3"/>
                </a:solidFill>
                <a:latin typeface="Fira Code"/>
                <a:ea typeface="Fira Code"/>
                <a:cs typeface="Fira Code"/>
                <a:sym typeface="Fira Code"/>
              </a:rPr>
              <a:t> Follow the link in the graph to modify its data and then paste the new one here. </a:t>
            </a:r>
            <a:r>
              <a:rPr lang="en" sz="1200" b="1">
                <a:solidFill>
                  <a:schemeClr val="accent3"/>
                </a:solidFill>
                <a:uFill>
                  <a:noFill/>
                </a:uFill>
                <a:latin typeface="Fira Code"/>
                <a:ea typeface="Fira Code"/>
                <a:cs typeface="Fira Code"/>
                <a:sym typeface="Fira Code"/>
                <a:hlinkClick r:id="rId5">
                  <a:extLst>
                    <a:ext uri="{A12FA001-AC4F-418D-AE19-62706E023703}">
                      <ahyp:hlinkClr xmlns:ahyp="http://schemas.microsoft.com/office/drawing/2018/hyperlinkcolor" val="tx"/>
                    </a:ext>
                  </a:extLst>
                </a:hlinkClick>
              </a:rPr>
              <a:t>For more info, click here</a:t>
            </a:r>
            <a:endParaRPr sz="1200" b="1">
              <a:solidFill>
                <a:schemeClr val="accent3"/>
              </a:solidFill>
              <a:latin typeface="Fira Code"/>
              <a:ea typeface="Fira Code"/>
              <a:cs typeface="Fira Code"/>
              <a:sym typeface="Fira Code"/>
            </a:endParaRPr>
          </a:p>
        </p:txBody>
      </p:sp>
      <p:sp>
        <p:nvSpPr>
          <p:cNvPr id="846" name="Google Shape;846;p41"/>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847" name="Google Shape;847;p41"/>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51"/>
        <p:cNvGrpSpPr/>
        <p:nvPr/>
      </p:nvGrpSpPr>
      <p:grpSpPr>
        <a:xfrm>
          <a:off x="0" y="0"/>
          <a:ext cx="0" cy="0"/>
          <a:chOff x="0" y="0"/>
          <a:chExt cx="0" cy="0"/>
        </a:xfrm>
      </p:grpSpPr>
      <p:sp>
        <p:nvSpPr>
          <p:cNvPr id="852" name="Google Shape;852;p42"/>
          <p:cNvSpPr txBox="1">
            <a:spLocks noGrp="1"/>
          </p:cNvSpPr>
          <p:nvPr>
            <p:ph type="title"/>
          </p:nvPr>
        </p:nvSpPr>
        <p:spPr>
          <a:xfrm>
            <a:off x="1154275" y="1137700"/>
            <a:ext cx="3969900" cy="142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A</a:t>
            </a:r>
            <a:r>
              <a:rPr lang="en">
                <a:solidFill>
                  <a:schemeClr val="accent2"/>
                </a:solidFill>
              </a:rPr>
              <a:t> ‘Picture’ </a:t>
            </a:r>
            <a:r>
              <a:rPr lang="en">
                <a:solidFill>
                  <a:schemeClr val="lt1"/>
                </a:solidFill>
              </a:rPr>
              <a:t>Always Reinforces The Concept </a:t>
            </a:r>
            <a:r>
              <a:rPr lang="en">
                <a:solidFill>
                  <a:schemeClr val="accent6"/>
                </a:solidFill>
              </a:rPr>
              <a:t>{</a:t>
            </a:r>
            <a:endParaRPr>
              <a:solidFill>
                <a:schemeClr val="accent6"/>
              </a:solidFill>
            </a:endParaRPr>
          </a:p>
        </p:txBody>
      </p:sp>
      <p:sp>
        <p:nvSpPr>
          <p:cNvPr id="853" name="Google Shape;853;p42"/>
          <p:cNvSpPr txBox="1">
            <a:spLocks noGrp="1"/>
          </p:cNvSpPr>
          <p:nvPr>
            <p:ph type="subTitle" idx="1"/>
          </p:nvPr>
        </p:nvSpPr>
        <p:spPr>
          <a:xfrm>
            <a:off x="1674500" y="2736550"/>
            <a:ext cx="3627600" cy="101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Images reveal large amounts of data, so remember: use an image instead of a long text. Your audience will appreciate it &gt;</a:t>
            </a:r>
            <a:endParaRPr/>
          </a:p>
        </p:txBody>
      </p:sp>
      <p:sp>
        <p:nvSpPr>
          <p:cNvPr id="854" name="Google Shape;854;p42"/>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55" name="Google Shape;855;p42"/>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56" name="Google Shape;856;p42"/>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pic>
        <p:nvPicPr>
          <p:cNvPr id="857" name="Google Shape;857;p42"/>
          <p:cNvPicPr preferRelativeResize="0"/>
          <p:nvPr/>
        </p:nvPicPr>
        <p:blipFill rotWithShape="1">
          <a:blip r:embed="rId3">
            <a:alphaModFix/>
          </a:blip>
          <a:srcRect l="24205" r="17482"/>
          <a:stretch/>
        </p:blipFill>
        <p:spPr>
          <a:xfrm>
            <a:off x="5575225" y="937613"/>
            <a:ext cx="2858650" cy="3268275"/>
          </a:xfrm>
          <a:prstGeom prst="rect">
            <a:avLst/>
          </a:prstGeom>
          <a:noFill/>
          <a:ln>
            <a:noFill/>
          </a:ln>
        </p:spPr>
      </p:pic>
      <p:grpSp>
        <p:nvGrpSpPr>
          <p:cNvPr id="858" name="Google Shape;858;p42"/>
          <p:cNvGrpSpPr/>
          <p:nvPr/>
        </p:nvGrpSpPr>
        <p:grpSpPr>
          <a:xfrm>
            <a:off x="1084825" y="2556550"/>
            <a:ext cx="506100" cy="2013475"/>
            <a:chOff x="1084825" y="2556550"/>
            <a:chExt cx="506100" cy="2013475"/>
          </a:xfrm>
        </p:grpSpPr>
        <p:sp>
          <p:nvSpPr>
            <p:cNvPr id="859" name="Google Shape;859;p42"/>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860" name="Google Shape;860;p42"/>
            <p:cNvCxnSpPr/>
            <p:nvPr/>
          </p:nvCxnSpPr>
          <p:spPr>
            <a:xfrm>
              <a:off x="1337875" y="2556550"/>
              <a:ext cx="0" cy="1377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64"/>
        <p:cNvGrpSpPr/>
        <p:nvPr/>
      </p:nvGrpSpPr>
      <p:grpSpPr>
        <a:xfrm>
          <a:off x="0" y="0"/>
          <a:ext cx="0" cy="0"/>
          <a:chOff x="0" y="0"/>
          <a:chExt cx="0" cy="0"/>
        </a:xfrm>
      </p:grpSpPr>
      <p:sp>
        <p:nvSpPr>
          <p:cNvPr id="865" name="Google Shape;865;p43"/>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66" name="Google Shape;866;p43"/>
          <p:cNvSpPr txBox="1">
            <a:spLocks noGrp="1"/>
          </p:cNvSpPr>
          <p:nvPr>
            <p:ph type="title"/>
          </p:nvPr>
        </p:nvSpPr>
        <p:spPr>
          <a:xfrm>
            <a:off x="1084225" y="1311425"/>
            <a:ext cx="6379200" cy="101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a:t>150,005,630 </a:t>
            </a:r>
            <a:r>
              <a:rPr lang="en" sz="6000">
                <a:solidFill>
                  <a:schemeClr val="accent6"/>
                </a:solidFill>
              </a:rPr>
              <a:t>{</a:t>
            </a:r>
            <a:endParaRPr sz="6000">
              <a:solidFill>
                <a:schemeClr val="accent6"/>
              </a:solidFill>
            </a:endParaRPr>
          </a:p>
        </p:txBody>
      </p:sp>
      <p:sp>
        <p:nvSpPr>
          <p:cNvPr id="867" name="Google Shape;867;p43"/>
          <p:cNvSpPr txBox="1">
            <a:spLocks noGrp="1"/>
          </p:cNvSpPr>
          <p:nvPr>
            <p:ph type="body" idx="1"/>
          </p:nvPr>
        </p:nvSpPr>
        <p:spPr>
          <a:xfrm>
            <a:off x="1554225" y="2486925"/>
            <a:ext cx="6689100" cy="52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Big numbers catch your audience’s attention &gt;</a:t>
            </a:r>
            <a:endParaRPr/>
          </a:p>
        </p:txBody>
      </p:sp>
      <p:sp>
        <p:nvSpPr>
          <p:cNvPr id="868" name="Google Shape;868;p43"/>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69" name="Google Shape;869;p43"/>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870" name="Google Shape;870;p43"/>
          <p:cNvGrpSpPr/>
          <p:nvPr/>
        </p:nvGrpSpPr>
        <p:grpSpPr>
          <a:xfrm>
            <a:off x="1084825" y="2250725"/>
            <a:ext cx="506100" cy="1952100"/>
            <a:chOff x="1084825" y="2250725"/>
            <a:chExt cx="506100" cy="1952100"/>
          </a:xfrm>
        </p:grpSpPr>
        <p:cxnSp>
          <p:nvCxnSpPr>
            <p:cNvPr id="871" name="Google Shape;871;p43"/>
            <p:cNvCxnSpPr>
              <a:endCxn id="872" idx="0"/>
            </p:cNvCxnSpPr>
            <p:nvPr/>
          </p:nvCxnSpPr>
          <p:spPr>
            <a:xfrm>
              <a:off x="1337875" y="2250725"/>
              <a:ext cx="0" cy="843900"/>
            </a:xfrm>
            <a:prstGeom prst="straightConnector1">
              <a:avLst/>
            </a:prstGeom>
            <a:noFill/>
            <a:ln w="9525" cap="flat" cmpd="sng">
              <a:solidFill>
                <a:schemeClr val="accent4"/>
              </a:solidFill>
              <a:prstDash val="solid"/>
              <a:round/>
              <a:headEnd type="none" w="med" len="med"/>
              <a:tailEnd type="none" w="med" len="med"/>
            </a:ln>
          </p:spPr>
        </p:cxnSp>
        <p:sp>
          <p:nvSpPr>
            <p:cNvPr id="872" name="Google Shape;872;p43"/>
            <p:cNvSpPr txBox="1"/>
            <p:nvPr/>
          </p:nvSpPr>
          <p:spPr>
            <a:xfrm>
              <a:off x="1084825" y="3094625"/>
              <a:ext cx="506100" cy="1108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6000">
                  <a:solidFill>
                    <a:schemeClr val="accent6"/>
                  </a:solidFill>
                  <a:latin typeface="Fira Code"/>
                  <a:ea typeface="Fira Code"/>
                  <a:cs typeface="Fira Code"/>
                  <a:sym typeface="Fira Code"/>
                </a:rPr>
                <a:t>}</a:t>
              </a:r>
              <a:endParaRPr sz="6000">
                <a:solidFill>
                  <a:schemeClr val="accent6"/>
                </a:solidFill>
                <a:latin typeface="Fira Code"/>
                <a:ea typeface="Fira Code"/>
                <a:cs typeface="Fira Code"/>
                <a:sym typeface="Fira Code"/>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sp>
        <p:nvSpPr>
          <p:cNvPr id="877" name="Google Shape;877;p44"/>
          <p:cNvSpPr txBox="1">
            <a:spLocks noGrp="1"/>
          </p:cNvSpPr>
          <p:nvPr>
            <p:ph type="title"/>
          </p:nvPr>
        </p:nvSpPr>
        <p:spPr>
          <a:xfrm>
            <a:off x="1752950" y="3005100"/>
            <a:ext cx="6109200" cy="37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 Someone </a:t>
            </a:r>
            <a:r>
              <a:rPr lang="en">
                <a:solidFill>
                  <a:schemeClr val="accent2"/>
                </a:solidFill>
              </a:rPr>
              <a:t>‘Famous’</a:t>
            </a:r>
            <a:endParaRPr>
              <a:solidFill>
                <a:schemeClr val="accent2"/>
              </a:solidFill>
            </a:endParaRPr>
          </a:p>
        </p:txBody>
      </p:sp>
      <p:sp>
        <p:nvSpPr>
          <p:cNvPr id="878" name="Google Shape;878;p44"/>
          <p:cNvSpPr txBox="1">
            <a:spLocks noGrp="1"/>
          </p:cNvSpPr>
          <p:nvPr>
            <p:ph type="subTitle" idx="1"/>
          </p:nvPr>
        </p:nvSpPr>
        <p:spPr>
          <a:xfrm>
            <a:off x="1752950" y="1764900"/>
            <a:ext cx="6109200" cy="124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“This is a quote, words full of wisdom that someone important said and can make the reader get inspired.” &gt;</a:t>
            </a:r>
            <a:endParaRPr/>
          </a:p>
        </p:txBody>
      </p:sp>
      <p:sp>
        <p:nvSpPr>
          <p:cNvPr id="879" name="Google Shape;879;p44"/>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80" name="Google Shape;880;p44"/>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81" name="Google Shape;881;p44"/>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57">
          <a:extLst>
            <a:ext uri="{FF2B5EF4-FFF2-40B4-BE49-F238E27FC236}">
              <a16:creationId xmlns:a16="http://schemas.microsoft.com/office/drawing/2014/main" id="{42CCD27B-1F3A-6104-A6A9-C9B968D4E554}"/>
            </a:ext>
          </a:extLst>
        </p:cNvPr>
        <p:cNvGrpSpPr/>
        <p:nvPr/>
      </p:nvGrpSpPr>
      <p:grpSpPr>
        <a:xfrm>
          <a:off x="0" y="0"/>
          <a:ext cx="0" cy="0"/>
          <a:chOff x="0" y="0"/>
          <a:chExt cx="0" cy="0"/>
        </a:xfrm>
      </p:grpSpPr>
      <p:sp>
        <p:nvSpPr>
          <p:cNvPr id="460" name="Google Shape;460;p27">
            <a:extLst>
              <a:ext uri="{FF2B5EF4-FFF2-40B4-BE49-F238E27FC236}">
                <a16:creationId xmlns:a16="http://schemas.microsoft.com/office/drawing/2014/main" id="{E4D1B80C-4E3D-9DCF-00F8-3365428AC40B}"/>
              </a:ext>
            </a:extLst>
          </p:cNvPr>
          <p:cNvSpPr txBox="1">
            <a:spLocks noGrp="1"/>
          </p:cNvSpPr>
          <p:nvPr>
            <p:ph type="subTitle" idx="1"/>
          </p:nvPr>
        </p:nvSpPr>
        <p:spPr>
          <a:xfrm>
            <a:off x="754333" y="4669206"/>
            <a:ext cx="4865100" cy="357300"/>
          </a:xfrm>
          <a:prstGeom prst="rect">
            <a:avLst/>
          </a:prstGeom>
        </p:spPr>
        <p:txBody>
          <a:bodyPr spcFirstLastPara="1" wrap="square" lIns="91425" tIns="91425" rIns="91425" bIns="91425" anchor="ctr" anchorCtr="0">
            <a:noAutofit/>
          </a:bodyPr>
          <a:lstStyle/>
          <a:p>
            <a:pPr marL="0" indent="0"/>
            <a:r>
              <a:rPr lang="en-US" sz="1100" dirty="0"/>
              <a:t>#2</a:t>
            </a:r>
            <a:endParaRPr sz="1100" dirty="0"/>
          </a:p>
        </p:txBody>
      </p:sp>
      <p:sp>
        <p:nvSpPr>
          <p:cNvPr id="465" name="Google Shape;465;p27">
            <a:extLst>
              <a:ext uri="{FF2B5EF4-FFF2-40B4-BE49-F238E27FC236}">
                <a16:creationId xmlns:a16="http://schemas.microsoft.com/office/drawing/2014/main" id="{A264DF29-B9AC-EC90-9E40-A479F209C8F5}"/>
              </a:ext>
            </a:extLst>
          </p:cNvPr>
          <p:cNvSpPr txBox="1">
            <a:spLocks noGrp="1"/>
          </p:cNvSpPr>
          <p:nvPr>
            <p:ph type="subTitle" idx="1"/>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000" dirty="0" err="1"/>
              <a:t>Intro.c</a:t>
            </a:r>
            <a:endParaRPr sz="1000" dirty="0"/>
          </a:p>
        </p:txBody>
      </p:sp>
      <p:sp>
        <p:nvSpPr>
          <p:cNvPr id="12" name="AutoShape 4">
            <a:extLst>
              <a:ext uri="{FF2B5EF4-FFF2-40B4-BE49-F238E27FC236}">
                <a16:creationId xmlns:a16="http://schemas.microsoft.com/office/drawing/2014/main" id="{A14C772F-CD13-D2C6-DA77-ECB208271B08}"/>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TextBox 3">
            <a:extLst>
              <a:ext uri="{FF2B5EF4-FFF2-40B4-BE49-F238E27FC236}">
                <a16:creationId xmlns:a16="http://schemas.microsoft.com/office/drawing/2014/main" id="{A7B0465E-896B-243B-5D49-7C62ED51663E}"/>
              </a:ext>
            </a:extLst>
          </p:cNvPr>
          <p:cNvSpPr txBox="1"/>
          <p:nvPr/>
        </p:nvSpPr>
        <p:spPr>
          <a:xfrm>
            <a:off x="1061884" y="678426"/>
            <a:ext cx="7841523" cy="6494085"/>
          </a:xfrm>
          <a:prstGeom prst="rect">
            <a:avLst/>
          </a:prstGeom>
          <a:noFill/>
          <a:effectLst>
            <a:outerShdw blurRad="50800" dist="38100" dir="10800000" algn="r" rotWithShape="0">
              <a:prstClr val="black">
                <a:alpha val="40000"/>
              </a:prstClr>
            </a:outerShdw>
          </a:effectLst>
        </p:spPr>
        <p:txBody>
          <a:bodyPr wrap="square">
            <a:spAutoFit/>
          </a:bodyPr>
          <a:lstStyle/>
          <a:p>
            <a:pPr algn="r" rtl="1"/>
            <a:r>
              <a:rPr lang="fa-IR" sz="1600" b="1" dirty="0">
                <a:solidFill>
                  <a:schemeClr val="accent3"/>
                </a:solidFill>
                <a:latin typeface="Fira Code"/>
                <a:ea typeface="Fira Code"/>
                <a:cs typeface="B Nazanin" panose="00000400000000000000" pitchFamily="2" charset="-78"/>
                <a:sym typeface="Fira Code"/>
              </a:rPr>
              <a:t>قراره تو این کارگاه چی کار کنیم؟</a:t>
            </a:r>
            <a:endParaRPr lang="en-US" sz="1600" b="1" dirty="0">
              <a:solidFill>
                <a:schemeClr val="accent3"/>
              </a:solidFill>
              <a:latin typeface="Fira Code"/>
              <a:ea typeface="Fira Code"/>
              <a:cs typeface="B Nazanin" panose="00000400000000000000" pitchFamily="2" charset="-78"/>
              <a:sym typeface="Fira Code"/>
            </a:endParaRPr>
          </a:p>
          <a:p>
            <a:pPr algn="r" rtl="1"/>
            <a:endParaRPr lang="fa-IR" sz="1600" dirty="0">
              <a:solidFill>
                <a:schemeClr val="accent3"/>
              </a:solidFill>
              <a:latin typeface="Fira Code"/>
              <a:ea typeface="Fira Code"/>
              <a:cs typeface="B Nazanin" panose="00000400000000000000" pitchFamily="2" charset="-78"/>
              <a:sym typeface="Fira Code"/>
            </a:endParaRPr>
          </a:p>
          <a:p>
            <a:pPr marL="171450" indent="-171450" algn="r" rtl="1">
              <a:buClr>
                <a:schemeClr val="accent3"/>
              </a:buClr>
              <a:buFont typeface="Arial" panose="020B0604020202020204" pitchFamily="34" charset="0"/>
              <a:buChar char="•"/>
            </a:pPr>
            <a:r>
              <a:rPr lang="fa-IR" sz="1600" dirty="0">
                <a:solidFill>
                  <a:schemeClr val="accent3"/>
                </a:solidFill>
                <a:latin typeface="Fira Code"/>
                <a:ea typeface="Fira Code"/>
                <a:cs typeface="B Nazanin" panose="00000400000000000000" pitchFamily="2" charset="-78"/>
                <a:sym typeface="Fira Code"/>
              </a:rPr>
              <a:t>تبدیل آموخته‌های نظری به تجربه‌ی عملی</a:t>
            </a:r>
          </a:p>
          <a:p>
            <a:pPr marL="171450" indent="-171450" algn="r" rtl="1">
              <a:buClr>
                <a:schemeClr val="accent3"/>
              </a:buClr>
              <a:buFont typeface="Arial" panose="020B0604020202020204" pitchFamily="34" charset="0"/>
              <a:buChar char="•"/>
            </a:pPr>
            <a:r>
              <a:rPr lang="fa-IR" sz="1600" dirty="0">
                <a:solidFill>
                  <a:schemeClr val="accent3"/>
                </a:solidFill>
                <a:latin typeface="Fira Code"/>
                <a:ea typeface="Fira Code"/>
                <a:cs typeface="B Nazanin" panose="00000400000000000000" pitchFamily="2" charset="-78"/>
                <a:sym typeface="Fira Code"/>
              </a:rPr>
              <a:t>تمرین تفکر، همکاری، جست‌وجو و حل مسئله</a:t>
            </a:r>
            <a:endParaRPr lang="en-US" sz="1600" dirty="0">
              <a:solidFill>
                <a:schemeClr val="accent3"/>
              </a:solidFill>
              <a:latin typeface="Fira Code"/>
              <a:ea typeface="Fira Code"/>
              <a:cs typeface="B Nazanin" panose="00000400000000000000" pitchFamily="2" charset="-78"/>
              <a:sym typeface="Fira Code"/>
            </a:endParaRPr>
          </a:p>
          <a:p>
            <a:pPr marL="171450" indent="-171450" algn="r" rtl="1">
              <a:buClr>
                <a:schemeClr val="accent3"/>
              </a:buClr>
              <a:buFont typeface="Arial" panose="020B0604020202020204" pitchFamily="34" charset="0"/>
              <a:buChar char="•"/>
            </a:pPr>
            <a:r>
              <a:rPr lang="fa-IR" sz="1600" dirty="0">
                <a:solidFill>
                  <a:schemeClr val="accent3"/>
                </a:solidFill>
                <a:latin typeface="Fira Code"/>
                <a:ea typeface="Fira Code"/>
                <a:cs typeface="B Nazanin" panose="00000400000000000000" pitchFamily="2" charset="-78"/>
                <a:sym typeface="Fira Code"/>
              </a:rPr>
              <a:t>آماده شدن برای دنیای واقعی برنامه‌نویسی</a:t>
            </a:r>
            <a:endParaRPr lang="en-US" sz="1600" dirty="0">
              <a:solidFill>
                <a:schemeClr val="accent3"/>
              </a:solidFill>
              <a:latin typeface="Fira Code"/>
              <a:ea typeface="Fira Code"/>
              <a:cs typeface="B Nazanin" panose="00000400000000000000" pitchFamily="2" charset="-78"/>
              <a:sym typeface="Fira Code"/>
            </a:endParaRPr>
          </a:p>
          <a:p>
            <a:pPr marL="171450" indent="-171450" algn="r" rtl="1">
              <a:buClr>
                <a:schemeClr val="accent3"/>
              </a:buClr>
              <a:buFont typeface="Arial" panose="020B0604020202020204" pitchFamily="34" charset="0"/>
              <a:buChar char="•"/>
            </a:pPr>
            <a:endParaRPr lang="en-US" sz="1600" dirty="0">
              <a:solidFill>
                <a:schemeClr val="accent3"/>
              </a:solidFill>
              <a:latin typeface="Fira Code"/>
              <a:ea typeface="Fira Code"/>
              <a:cs typeface="B Nazanin" panose="00000400000000000000" pitchFamily="2" charset="-78"/>
              <a:sym typeface="Fira Code"/>
            </a:endParaRPr>
          </a:p>
          <a:p>
            <a:pPr algn="r" rtl="1">
              <a:buClr>
                <a:schemeClr val="accent3"/>
              </a:buClr>
            </a:pPr>
            <a:r>
              <a:rPr lang="fa-IR" sz="1600" b="1" dirty="0">
                <a:solidFill>
                  <a:schemeClr val="accent3"/>
                </a:solidFill>
                <a:latin typeface="Fira Code"/>
                <a:ea typeface="Fira Code"/>
                <a:cs typeface="B Nazanin" panose="00000400000000000000" pitchFamily="2" charset="-78"/>
              </a:rPr>
              <a:t>از کجا شروع می‌کنیم؟</a:t>
            </a:r>
          </a:p>
          <a:p>
            <a:pPr marL="171450" indent="-171450" algn="r" rtl="1">
              <a:buClr>
                <a:schemeClr val="accent3"/>
              </a:buClr>
              <a:buFont typeface="Arial" panose="020B0604020202020204" pitchFamily="34" charset="0"/>
              <a:buChar char="•"/>
            </a:pPr>
            <a:r>
              <a:rPr lang="fa-IR" sz="1600" dirty="0">
                <a:solidFill>
                  <a:schemeClr val="accent3"/>
                </a:solidFill>
                <a:latin typeface="Fira Code"/>
                <a:ea typeface="Fira Code"/>
                <a:cs typeface="B Nazanin" panose="00000400000000000000" pitchFamily="2" charset="-78"/>
              </a:rPr>
              <a:t>شناخت ساختار و اجزای کامپیوتر</a:t>
            </a:r>
          </a:p>
          <a:p>
            <a:pPr marL="171450" indent="-171450" algn="r" rtl="1">
              <a:buClr>
                <a:schemeClr val="accent3"/>
              </a:buClr>
              <a:buFont typeface="Arial" panose="020B0604020202020204" pitchFamily="34" charset="0"/>
              <a:buChar char="•"/>
            </a:pPr>
            <a:r>
              <a:rPr lang="fa-IR" sz="1600" dirty="0">
                <a:solidFill>
                  <a:schemeClr val="accent3"/>
                </a:solidFill>
                <a:latin typeface="Fira Code"/>
                <a:ea typeface="Fira Code"/>
                <a:cs typeface="B Nazanin" panose="00000400000000000000" pitchFamily="2" charset="-78"/>
              </a:rPr>
              <a:t>آشنایی با پشت‌صحنه‌ی اجرای برنامه‌ها</a:t>
            </a:r>
          </a:p>
          <a:p>
            <a:pPr marL="171450" indent="-171450" algn="r" rtl="1">
              <a:buClr>
                <a:schemeClr val="accent3"/>
              </a:buClr>
              <a:buFont typeface="Arial" panose="020B0604020202020204" pitchFamily="34" charset="0"/>
              <a:buChar char="•"/>
            </a:pPr>
            <a:r>
              <a:rPr lang="fa-IR" sz="1600" dirty="0">
                <a:solidFill>
                  <a:schemeClr val="accent3"/>
                </a:solidFill>
                <a:latin typeface="Fira Code"/>
                <a:ea typeface="Fira Code"/>
                <a:cs typeface="B Nazanin" panose="00000400000000000000" pitchFamily="2" charset="-78"/>
              </a:rPr>
              <a:t>ایجاد دید بهتر برای رفع اشکال و درک عمیق‌تر</a:t>
            </a:r>
          </a:p>
          <a:p>
            <a:pPr marL="171450" indent="-171450" algn="r" rtl="1">
              <a:buClr>
                <a:schemeClr val="accent3"/>
              </a:buClr>
              <a:buFont typeface="Arial" panose="020B0604020202020204" pitchFamily="34" charset="0"/>
              <a:buChar char="•"/>
            </a:pPr>
            <a:endParaRPr lang="en-US" sz="1600" dirty="0">
              <a:solidFill>
                <a:schemeClr val="accent3"/>
              </a:solidFill>
              <a:latin typeface="Fira Code"/>
              <a:ea typeface="Fira Code"/>
              <a:cs typeface="B Nazanin" panose="00000400000000000000" pitchFamily="2" charset="-78"/>
              <a:sym typeface="Fira Code"/>
            </a:endParaRPr>
          </a:p>
          <a:p>
            <a:pPr algn="r" rtl="1">
              <a:buClr>
                <a:schemeClr val="accent3"/>
              </a:buClr>
            </a:pPr>
            <a:r>
              <a:rPr lang="fa-IR" sz="1600" b="1" dirty="0">
                <a:solidFill>
                  <a:schemeClr val="accent3"/>
                </a:solidFill>
                <a:latin typeface="Fira Code"/>
                <a:ea typeface="Fira Code"/>
                <a:cs typeface="B Nazanin" panose="00000400000000000000" pitchFamily="2" charset="-78"/>
              </a:rPr>
              <a:t>چرا این قدم مهمه؟</a:t>
            </a:r>
          </a:p>
          <a:p>
            <a:pPr marL="171450" indent="-171450" algn="r" rtl="1">
              <a:buClr>
                <a:schemeClr val="accent3"/>
              </a:buClr>
              <a:buFont typeface="Arial" panose="020B0604020202020204" pitchFamily="34" charset="0"/>
              <a:buChar char="•"/>
            </a:pPr>
            <a:r>
              <a:rPr lang="fa-IR" sz="1600" dirty="0">
                <a:solidFill>
                  <a:schemeClr val="accent3"/>
                </a:solidFill>
                <a:latin typeface="Fira Code"/>
                <a:ea typeface="Fira Code"/>
                <a:cs typeface="B Nazanin" panose="00000400000000000000" pitchFamily="2" charset="-78"/>
              </a:rPr>
              <a:t>درک بهتر از "کامپیوتر چطور کار می‌کنه" = برنامه‌نویس بهتر</a:t>
            </a:r>
          </a:p>
          <a:p>
            <a:pPr marL="171450" indent="-171450" algn="r" rtl="1">
              <a:buClr>
                <a:schemeClr val="accent3"/>
              </a:buClr>
              <a:buFont typeface="Arial" panose="020B0604020202020204" pitchFamily="34" charset="0"/>
              <a:buChar char="•"/>
            </a:pPr>
            <a:r>
              <a:rPr lang="fa-IR" sz="1600" dirty="0">
                <a:solidFill>
                  <a:schemeClr val="accent3"/>
                </a:solidFill>
                <a:latin typeface="Fira Code"/>
                <a:ea typeface="Fira Code"/>
                <a:cs typeface="B Nazanin" panose="00000400000000000000" pitchFamily="2" charset="-78"/>
              </a:rPr>
              <a:t>فهم ساختار کامپیوتر = حل مسئله‌ی هوشمندانه‌تر</a:t>
            </a:r>
          </a:p>
          <a:p>
            <a:pPr marL="171450" indent="-171450" algn="r" rtl="1">
              <a:buClr>
                <a:schemeClr val="accent3"/>
              </a:buClr>
              <a:buFont typeface="Arial" panose="020B0604020202020204" pitchFamily="34" charset="0"/>
              <a:buChar char="•"/>
            </a:pPr>
            <a:r>
              <a:rPr lang="fa-IR" sz="1600" dirty="0">
                <a:solidFill>
                  <a:schemeClr val="accent3"/>
                </a:solidFill>
                <a:latin typeface="Fira Code"/>
                <a:ea typeface="Fira Code"/>
                <a:cs typeface="B Nazanin" panose="00000400000000000000" pitchFamily="2" charset="-78"/>
              </a:rPr>
              <a:t>این شروع مسیر یادگیری عمیق و حرفه‌ایه</a:t>
            </a:r>
          </a:p>
          <a:p>
            <a:pPr marL="171450" indent="-171450" algn="r" rtl="1">
              <a:buClr>
                <a:schemeClr val="accent3"/>
              </a:buClr>
              <a:buFont typeface="Arial" panose="020B0604020202020204" pitchFamily="34" charset="0"/>
              <a:buChar char="•"/>
            </a:pPr>
            <a:endParaRPr lang="en-US" sz="1600" dirty="0">
              <a:solidFill>
                <a:schemeClr val="accent3"/>
              </a:solidFill>
              <a:latin typeface="Fira Code"/>
              <a:ea typeface="Fira Code"/>
              <a:cs typeface="B Nazanin" panose="00000400000000000000" pitchFamily="2" charset="-78"/>
              <a:sym typeface="Fira Code"/>
            </a:endParaRPr>
          </a:p>
          <a:p>
            <a:pPr marL="171450" indent="-171450" algn="r" rtl="1">
              <a:buClr>
                <a:schemeClr val="accent3"/>
              </a:buClr>
              <a:buFont typeface="Arial" panose="020B0604020202020204" pitchFamily="34" charset="0"/>
              <a:buChar char="•"/>
            </a:pPr>
            <a:endParaRPr lang="en-US" sz="1600" dirty="0">
              <a:solidFill>
                <a:schemeClr val="accent3"/>
              </a:solidFill>
              <a:latin typeface="Fira Code"/>
              <a:ea typeface="Fira Code"/>
              <a:cs typeface="B Nazanin" panose="00000400000000000000" pitchFamily="2" charset="-78"/>
              <a:sym typeface="Fira Code"/>
            </a:endParaRPr>
          </a:p>
          <a:p>
            <a:pPr marL="171450" indent="-171450" algn="r" rtl="1">
              <a:buClr>
                <a:schemeClr val="accent3"/>
              </a:buClr>
              <a:buFont typeface="Arial" panose="020B0604020202020204" pitchFamily="34" charset="0"/>
              <a:buChar char="•"/>
            </a:pPr>
            <a:endParaRPr lang="en-US" sz="1600" dirty="0">
              <a:solidFill>
                <a:schemeClr val="accent3"/>
              </a:solidFill>
              <a:latin typeface="Fira Code"/>
              <a:ea typeface="Fira Code"/>
              <a:cs typeface="B Nazanin" panose="00000400000000000000" pitchFamily="2" charset="-78"/>
              <a:sym typeface="Fira Code"/>
            </a:endParaRPr>
          </a:p>
          <a:p>
            <a:pPr marL="171450" indent="-171450" algn="r" rtl="1">
              <a:buClr>
                <a:schemeClr val="accent3"/>
              </a:buClr>
              <a:buFont typeface="Arial" panose="020B0604020202020204" pitchFamily="34" charset="0"/>
              <a:buChar char="•"/>
            </a:pPr>
            <a:endParaRPr lang="en-US" sz="1600" dirty="0">
              <a:solidFill>
                <a:schemeClr val="accent3"/>
              </a:solidFill>
              <a:latin typeface="Fira Code"/>
              <a:ea typeface="Fira Code"/>
              <a:cs typeface="B Nazanin" panose="00000400000000000000" pitchFamily="2" charset="-78"/>
              <a:sym typeface="Fira Code"/>
            </a:endParaRPr>
          </a:p>
          <a:p>
            <a:pPr marL="171450" indent="-171450" algn="r" rtl="1">
              <a:buClr>
                <a:schemeClr val="accent3"/>
              </a:buClr>
              <a:buFont typeface="Arial" panose="020B0604020202020204" pitchFamily="34" charset="0"/>
              <a:buChar char="•"/>
            </a:pPr>
            <a:endParaRPr lang="en-US" sz="1600" dirty="0">
              <a:solidFill>
                <a:schemeClr val="accent3"/>
              </a:solidFill>
              <a:latin typeface="Fira Code"/>
              <a:ea typeface="Fira Code"/>
              <a:cs typeface="B Nazanin" panose="00000400000000000000" pitchFamily="2" charset="-78"/>
              <a:sym typeface="Fira Code"/>
            </a:endParaRPr>
          </a:p>
          <a:p>
            <a:pPr marL="171450" indent="-171450" algn="r" rtl="1">
              <a:buClr>
                <a:schemeClr val="accent3"/>
              </a:buClr>
              <a:buFont typeface="Arial" panose="020B0604020202020204" pitchFamily="34" charset="0"/>
              <a:buChar char="•"/>
            </a:pPr>
            <a:endParaRPr lang="en-US" sz="1600" dirty="0">
              <a:solidFill>
                <a:schemeClr val="accent3"/>
              </a:solidFill>
              <a:latin typeface="Fira Code"/>
              <a:ea typeface="Fira Code"/>
              <a:cs typeface="B Nazanin" panose="00000400000000000000" pitchFamily="2" charset="-78"/>
              <a:sym typeface="Fira Code"/>
            </a:endParaRPr>
          </a:p>
          <a:p>
            <a:pPr marL="171450" indent="-171450" algn="r" rtl="1">
              <a:buClr>
                <a:schemeClr val="accent3"/>
              </a:buClr>
              <a:buFont typeface="Arial" panose="020B0604020202020204" pitchFamily="34" charset="0"/>
              <a:buChar char="•"/>
            </a:pPr>
            <a:endParaRPr lang="en-US" sz="1600" dirty="0">
              <a:solidFill>
                <a:schemeClr val="accent3"/>
              </a:solidFill>
              <a:latin typeface="Fira Code"/>
              <a:ea typeface="Fira Code"/>
              <a:cs typeface="B Nazanin" panose="00000400000000000000" pitchFamily="2" charset="-78"/>
              <a:sym typeface="Fira Code"/>
            </a:endParaRPr>
          </a:p>
          <a:p>
            <a:pPr marL="171450" indent="-171450" algn="r" rtl="1">
              <a:buClr>
                <a:schemeClr val="accent3"/>
              </a:buClr>
              <a:buFont typeface="Arial" panose="020B0604020202020204" pitchFamily="34" charset="0"/>
              <a:buChar char="•"/>
            </a:pPr>
            <a:endParaRPr lang="en-US" sz="1600" dirty="0">
              <a:solidFill>
                <a:schemeClr val="accent3"/>
              </a:solidFill>
              <a:latin typeface="Fira Code"/>
              <a:ea typeface="Fira Code"/>
              <a:cs typeface="B Nazanin" panose="00000400000000000000" pitchFamily="2" charset="-78"/>
              <a:sym typeface="Fira Code"/>
            </a:endParaRPr>
          </a:p>
          <a:p>
            <a:pPr marL="171450" indent="-171450" algn="r" rtl="1">
              <a:buClr>
                <a:schemeClr val="accent3"/>
              </a:buClr>
              <a:buFont typeface="Arial" panose="020B0604020202020204" pitchFamily="34" charset="0"/>
              <a:buChar char="•"/>
            </a:pPr>
            <a:endParaRPr lang="en-US" sz="1600" dirty="0">
              <a:solidFill>
                <a:schemeClr val="accent3"/>
              </a:solidFill>
              <a:latin typeface="Fira Code"/>
              <a:ea typeface="Fira Code"/>
              <a:cs typeface="B Nazanin" panose="00000400000000000000" pitchFamily="2" charset="-78"/>
              <a:sym typeface="Fira Code"/>
            </a:endParaRPr>
          </a:p>
          <a:p>
            <a:pPr marL="171450" indent="-171450" algn="r" rtl="1">
              <a:buClr>
                <a:schemeClr val="accent3"/>
              </a:buClr>
              <a:buFont typeface="Arial" panose="020B0604020202020204" pitchFamily="34" charset="0"/>
              <a:buChar char="•"/>
            </a:pPr>
            <a:endParaRPr lang="fa-IR" sz="1600" dirty="0">
              <a:solidFill>
                <a:schemeClr val="accent3"/>
              </a:solidFill>
              <a:latin typeface="Fira Code"/>
              <a:ea typeface="Fira Code"/>
              <a:cs typeface="B Nazanin" panose="00000400000000000000" pitchFamily="2" charset="-78"/>
              <a:sym typeface="Fira Code"/>
            </a:endParaRPr>
          </a:p>
        </p:txBody>
      </p:sp>
      <p:sp>
        <p:nvSpPr>
          <p:cNvPr id="5" name="TextBox 4">
            <a:extLst>
              <a:ext uri="{FF2B5EF4-FFF2-40B4-BE49-F238E27FC236}">
                <a16:creationId xmlns:a16="http://schemas.microsoft.com/office/drawing/2014/main" id="{D68BE63B-E874-D63D-A828-9C3225C98429}"/>
              </a:ext>
            </a:extLst>
          </p:cNvPr>
          <p:cNvSpPr txBox="1"/>
          <p:nvPr/>
        </p:nvSpPr>
        <p:spPr>
          <a:xfrm>
            <a:off x="948812" y="722037"/>
            <a:ext cx="422788" cy="246221"/>
          </a:xfrm>
          <a:prstGeom prst="rect">
            <a:avLst/>
          </a:prstGeom>
          <a:noFill/>
        </p:spPr>
        <p:txBody>
          <a:bodyPr wrap="square" rtlCol="0">
            <a:spAutoFit/>
          </a:bodyPr>
          <a:lstStyle/>
          <a:p>
            <a:r>
              <a:rPr lang="en-US" sz="1000" dirty="0">
                <a:solidFill>
                  <a:schemeClr val="accent3"/>
                </a:solidFill>
                <a:latin typeface="Fira Code"/>
                <a:ea typeface="Fira Code"/>
                <a:cs typeface="Fira Code"/>
              </a:rPr>
              <a:t>/*</a:t>
            </a:r>
          </a:p>
        </p:txBody>
      </p:sp>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4A7DED86-05F3-E8DB-A37A-2341C1975B93}"/>
                  </a:ext>
                </a:extLst>
              </p:cNvPr>
              <p:cNvSpPr txBox="1"/>
              <p:nvPr/>
            </p:nvSpPr>
            <p:spPr>
              <a:xfrm>
                <a:off x="1037303" y="4185074"/>
                <a:ext cx="334297" cy="246221"/>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m:rPr>
                          <m:nor/>
                        </m:rPr>
                        <a:rPr lang="en-US" sz="1000">
                          <a:solidFill>
                            <a:schemeClr val="accent3"/>
                          </a:solidFill>
                          <a:latin typeface="Fira Code"/>
                          <a:ea typeface="Fira Code"/>
                          <a:cs typeface="Fira Code"/>
                          <a:sym typeface="Fira Code"/>
                        </a:rPr>
                        <m:t>*/</m:t>
                      </m:r>
                    </m:oMath>
                  </m:oMathPara>
                </a14:m>
                <a:endParaRPr lang="en-US" sz="1000" dirty="0">
                  <a:solidFill>
                    <a:schemeClr val="accent3"/>
                  </a:solidFill>
                  <a:latin typeface="Fira Code"/>
                  <a:ea typeface="Fira Code"/>
                  <a:cs typeface="Fira Code"/>
                  <a:sym typeface="Fira Code"/>
                </a:endParaRPr>
              </a:p>
            </p:txBody>
          </p:sp>
        </mc:Choice>
        <mc:Fallback>
          <p:sp>
            <p:nvSpPr>
              <p:cNvPr id="6" name="TextBox 5">
                <a:extLst>
                  <a:ext uri="{FF2B5EF4-FFF2-40B4-BE49-F238E27FC236}">
                    <a16:creationId xmlns:a16="http://schemas.microsoft.com/office/drawing/2014/main" id="{4A7DED86-05F3-E8DB-A37A-2341C1975B93}"/>
                  </a:ext>
                </a:extLst>
              </p:cNvPr>
              <p:cNvSpPr txBox="1">
                <a:spLocks noRot="1" noChangeAspect="1" noMove="1" noResize="1" noEditPoints="1" noAdjustHandles="1" noChangeArrowheads="1" noChangeShapeType="1" noTextEdit="1"/>
              </p:cNvSpPr>
              <p:nvPr/>
            </p:nvSpPr>
            <p:spPr>
              <a:xfrm>
                <a:off x="1037303" y="4185074"/>
                <a:ext cx="334297" cy="246221"/>
              </a:xfrm>
              <a:prstGeom prst="rect">
                <a:avLst/>
              </a:prstGeom>
              <a:blipFill>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3792938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85"/>
        <p:cNvGrpSpPr/>
        <p:nvPr/>
      </p:nvGrpSpPr>
      <p:grpSpPr>
        <a:xfrm>
          <a:off x="0" y="0"/>
          <a:ext cx="0" cy="0"/>
          <a:chOff x="0" y="0"/>
          <a:chExt cx="0" cy="0"/>
        </a:xfrm>
      </p:grpSpPr>
      <p:sp>
        <p:nvSpPr>
          <p:cNvPr id="886" name="Google Shape;886;p45"/>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 </a:t>
            </a:r>
            <a:r>
              <a:rPr lang="en">
                <a:solidFill>
                  <a:schemeClr val="accent2"/>
                </a:solidFill>
              </a:rPr>
              <a:t>‘Concepts’ </a:t>
            </a:r>
            <a:r>
              <a:rPr lang="en">
                <a:solidFill>
                  <a:schemeClr val="accent6"/>
                </a:solidFill>
              </a:rPr>
              <a:t>{</a:t>
            </a:r>
            <a:endParaRPr>
              <a:solidFill>
                <a:schemeClr val="accent6"/>
              </a:solidFill>
            </a:endParaRPr>
          </a:p>
        </p:txBody>
      </p:sp>
      <p:sp>
        <p:nvSpPr>
          <p:cNvPr id="887" name="Google Shape;887;p45"/>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88" name="Google Shape;888;p45"/>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89" name="Google Shape;889;p45"/>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890" name="Google Shape;890;p45"/>
          <p:cNvGrpSpPr/>
          <p:nvPr/>
        </p:nvGrpSpPr>
        <p:grpSpPr>
          <a:xfrm>
            <a:off x="4299686" y="1531640"/>
            <a:ext cx="4052518" cy="2060409"/>
            <a:chOff x="4329899" y="1362969"/>
            <a:chExt cx="4456744" cy="2265929"/>
          </a:xfrm>
        </p:grpSpPr>
        <p:sp>
          <p:nvSpPr>
            <p:cNvPr id="891" name="Google Shape;891;p45"/>
            <p:cNvSpPr/>
            <p:nvPr/>
          </p:nvSpPr>
          <p:spPr>
            <a:xfrm>
              <a:off x="8082739" y="3073036"/>
              <a:ext cx="38913" cy="33316"/>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5"/>
            <p:cNvSpPr/>
            <p:nvPr/>
          </p:nvSpPr>
          <p:spPr>
            <a:xfrm>
              <a:off x="8082739" y="3120679"/>
              <a:ext cx="38788" cy="33207"/>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5"/>
            <p:cNvSpPr/>
            <p:nvPr/>
          </p:nvSpPr>
          <p:spPr>
            <a:xfrm>
              <a:off x="8082739" y="3168088"/>
              <a:ext cx="38788" cy="33316"/>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5"/>
            <p:cNvSpPr/>
            <p:nvPr/>
          </p:nvSpPr>
          <p:spPr>
            <a:xfrm>
              <a:off x="8130258" y="3120679"/>
              <a:ext cx="38804" cy="33207"/>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5"/>
            <p:cNvSpPr/>
            <p:nvPr/>
          </p:nvSpPr>
          <p:spPr>
            <a:xfrm>
              <a:off x="8130258" y="3168088"/>
              <a:ext cx="38804" cy="33316"/>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5"/>
            <p:cNvSpPr/>
            <p:nvPr/>
          </p:nvSpPr>
          <p:spPr>
            <a:xfrm>
              <a:off x="8177651" y="3120679"/>
              <a:ext cx="38928" cy="33207"/>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5"/>
            <p:cNvSpPr/>
            <p:nvPr/>
          </p:nvSpPr>
          <p:spPr>
            <a:xfrm>
              <a:off x="8177651" y="3168088"/>
              <a:ext cx="38928" cy="33316"/>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5"/>
            <p:cNvSpPr/>
            <p:nvPr/>
          </p:nvSpPr>
          <p:spPr>
            <a:xfrm>
              <a:off x="8177651" y="3263140"/>
              <a:ext cx="38928" cy="33269"/>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5"/>
            <p:cNvSpPr/>
            <p:nvPr/>
          </p:nvSpPr>
          <p:spPr>
            <a:xfrm>
              <a:off x="8225185" y="3120679"/>
              <a:ext cx="38928" cy="33207"/>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5"/>
            <p:cNvSpPr/>
            <p:nvPr/>
          </p:nvSpPr>
          <p:spPr>
            <a:xfrm>
              <a:off x="8225185" y="3168088"/>
              <a:ext cx="38928" cy="33316"/>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5"/>
            <p:cNvSpPr/>
            <p:nvPr/>
          </p:nvSpPr>
          <p:spPr>
            <a:xfrm>
              <a:off x="8225185" y="3310658"/>
              <a:ext cx="38928" cy="33238"/>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5"/>
            <p:cNvSpPr/>
            <p:nvPr/>
          </p:nvSpPr>
          <p:spPr>
            <a:xfrm>
              <a:off x="8225185" y="3263140"/>
              <a:ext cx="38928" cy="33269"/>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5"/>
            <p:cNvSpPr/>
            <p:nvPr/>
          </p:nvSpPr>
          <p:spPr>
            <a:xfrm>
              <a:off x="8225185" y="3215606"/>
              <a:ext cx="38928" cy="33269"/>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5"/>
            <p:cNvSpPr/>
            <p:nvPr/>
          </p:nvSpPr>
          <p:spPr>
            <a:xfrm>
              <a:off x="8321126" y="3120679"/>
              <a:ext cx="38928" cy="33207"/>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5"/>
            <p:cNvSpPr/>
            <p:nvPr/>
          </p:nvSpPr>
          <p:spPr>
            <a:xfrm>
              <a:off x="8321126" y="3168088"/>
              <a:ext cx="38928" cy="33316"/>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5"/>
            <p:cNvSpPr/>
            <p:nvPr/>
          </p:nvSpPr>
          <p:spPr>
            <a:xfrm>
              <a:off x="8321126" y="3310658"/>
              <a:ext cx="38928" cy="33238"/>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5"/>
            <p:cNvSpPr/>
            <p:nvPr/>
          </p:nvSpPr>
          <p:spPr>
            <a:xfrm>
              <a:off x="8321126" y="3263140"/>
              <a:ext cx="38928" cy="33269"/>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5"/>
            <p:cNvSpPr/>
            <p:nvPr/>
          </p:nvSpPr>
          <p:spPr>
            <a:xfrm>
              <a:off x="8321126" y="3215606"/>
              <a:ext cx="38928" cy="33269"/>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5"/>
            <p:cNvSpPr/>
            <p:nvPr/>
          </p:nvSpPr>
          <p:spPr>
            <a:xfrm>
              <a:off x="8369159" y="3168088"/>
              <a:ext cx="38804" cy="33316"/>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5"/>
            <p:cNvSpPr/>
            <p:nvPr/>
          </p:nvSpPr>
          <p:spPr>
            <a:xfrm>
              <a:off x="8369159" y="3263140"/>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5"/>
            <p:cNvSpPr/>
            <p:nvPr/>
          </p:nvSpPr>
          <p:spPr>
            <a:xfrm>
              <a:off x="8369159" y="3215606"/>
              <a:ext cx="38804" cy="33269"/>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5"/>
            <p:cNvSpPr/>
            <p:nvPr/>
          </p:nvSpPr>
          <p:spPr>
            <a:xfrm>
              <a:off x="8177651" y="3215606"/>
              <a:ext cx="38928" cy="33269"/>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5"/>
            <p:cNvSpPr/>
            <p:nvPr/>
          </p:nvSpPr>
          <p:spPr>
            <a:xfrm>
              <a:off x="8130258" y="3215606"/>
              <a:ext cx="38804" cy="33269"/>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5"/>
            <p:cNvSpPr/>
            <p:nvPr/>
          </p:nvSpPr>
          <p:spPr>
            <a:xfrm>
              <a:off x="8082739" y="3215606"/>
              <a:ext cx="38788" cy="33269"/>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5"/>
            <p:cNvSpPr/>
            <p:nvPr/>
          </p:nvSpPr>
          <p:spPr>
            <a:xfrm>
              <a:off x="7892744" y="3168088"/>
              <a:ext cx="38804" cy="33316"/>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5"/>
            <p:cNvSpPr/>
            <p:nvPr/>
          </p:nvSpPr>
          <p:spPr>
            <a:xfrm>
              <a:off x="7892744" y="3215606"/>
              <a:ext cx="38804" cy="33269"/>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5"/>
            <p:cNvSpPr/>
            <p:nvPr/>
          </p:nvSpPr>
          <p:spPr>
            <a:xfrm>
              <a:off x="7940153" y="3120679"/>
              <a:ext cx="38928" cy="33207"/>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5"/>
            <p:cNvSpPr/>
            <p:nvPr/>
          </p:nvSpPr>
          <p:spPr>
            <a:xfrm>
              <a:off x="7940153" y="3168088"/>
              <a:ext cx="38928" cy="33316"/>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5"/>
            <p:cNvSpPr/>
            <p:nvPr/>
          </p:nvSpPr>
          <p:spPr>
            <a:xfrm>
              <a:off x="7940153" y="3215606"/>
              <a:ext cx="38928" cy="33269"/>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5"/>
            <p:cNvSpPr/>
            <p:nvPr/>
          </p:nvSpPr>
          <p:spPr>
            <a:xfrm>
              <a:off x="7987672" y="3073036"/>
              <a:ext cx="38928" cy="33347"/>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5"/>
            <p:cNvSpPr/>
            <p:nvPr/>
          </p:nvSpPr>
          <p:spPr>
            <a:xfrm>
              <a:off x="7987672" y="3120679"/>
              <a:ext cx="38928" cy="33238"/>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5"/>
            <p:cNvSpPr/>
            <p:nvPr/>
          </p:nvSpPr>
          <p:spPr>
            <a:xfrm>
              <a:off x="7987672" y="3168088"/>
              <a:ext cx="38928" cy="33347"/>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5"/>
            <p:cNvSpPr/>
            <p:nvPr/>
          </p:nvSpPr>
          <p:spPr>
            <a:xfrm>
              <a:off x="7987672" y="3215606"/>
              <a:ext cx="38928" cy="33269"/>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5"/>
            <p:cNvSpPr/>
            <p:nvPr/>
          </p:nvSpPr>
          <p:spPr>
            <a:xfrm>
              <a:off x="8035206" y="3025502"/>
              <a:ext cx="38804" cy="33331"/>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5"/>
            <p:cNvSpPr/>
            <p:nvPr/>
          </p:nvSpPr>
          <p:spPr>
            <a:xfrm>
              <a:off x="8035206" y="3073036"/>
              <a:ext cx="38928" cy="33316"/>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5"/>
            <p:cNvSpPr/>
            <p:nvPr/>
          </p:nvSpPr>
          <p:spPr>
            <a:xfrm>
              <a:off x="8035206" y="3215606"/>
              <a:ext cx="38804" cy="33269"/>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5"/>
            <p:cNvSpPr/>
            <p:nvPr/>
          </p:nvSpPr>
          <p:spPr>
            <a:xfrm>
              <a:off x="8035206" y="3168088"/>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5"/>
            <p:cNvSpPr/>
            <p:nvPr/>
          </p:nvSpPr>
          <p:spPr>
            <a:xfrm>
              <a:off x="8035206" y="3120679"/>
              <a:ext cx="38804" cy="33207"/>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5"/>
            <p:cNvSpPr/>
            <p:nvPr/>
          </p:nvSpPr>
          <p:spPr>
            <a:xfrm>
              <a:off x="8652803" y="3073036"/>
              <a:ext cx="38913" cy="33316"/>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5"/>
            <p:cNvSpPr/>
            <p:nvPr/>
          </p:nvSpPr>
          <p:spPr>
            <a:xfrm>
              <a:off x="8462824" y="3120679"/>
              <a:ext cx="38788" cy="33207"/>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5"/>
            <p:cNvSpPr/>
            <p:nvPr/>
          </p:nvSpPr>
          <p:spPr>
            <a:xfrm>
              <a:off x="8462824" y="3073036"/>
              <a:ext cx="38913" cy="33316"/>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5"/>
            <p:cNvSpPr/>
            <p:nvPr/>
          </p:nvSpPr>
          <p:spPr>
            <a:xfrm>
              <a:off x="8510342" y="3025502"/>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5"/>
            <p:cNvSpPr/>
            <p:nvPr/>
          </p:nvSpPr>
          <p:spPr>
            <a:xfrm>
              <a:off x="8415165" y="2977983"/>
              <a:ext cx="38928" cy="33316"/>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5"/>
            <p:cNvSpPr/>
            <p:nvPr/>
          </p:nvSpPr>
          <p:spPr>
            <a:xfrm>
              <a:off x="8320237" y="2883056"/>
              <a:ext cx="38804" cy="33269"/>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5"/>
            <p:cNvSpPr/>
            <p:nvPr/>
          </p:nvSpPr>
          <p:spPr>
            <a:xfrm>
              <a:off x="8082739" y="2835522"/>
              <a:ext cx="38788" cy="33269"/>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5"/>
            <p:cNvSpPr/>
            <p:nvPr/>
          </p:nvSpPr>
          <p:spPr>
            <a:xfrm>
              <a:off x="8225185" y="2930574"/>
              <a:ext cx="38928" cy="33207"/>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5"/>
            <p:cNvSpPr/>
            <p:nvPr/>
          </p:nvSpPr>
          <p:spPr>
            <a:xfrm>
              <a:off x="8225185" y="2883056"/>
              <a:ext cx="38928" cy="33269"/>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5"/>
            <p:cNvSpPr/>
            <p:nvPr/>
          </p:nvSpPr>
          <p:spPr>
            <a:xfrm>
              <a:off x="8177651" y="2930574"/>
              <a:ext cx="38928" cy="33207"/>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5"/>
            <p:cNvSpPr/>
            <p:nvPr/>
          </p:nvSpPr>
          <p:spPr>
            <a:xfrm>
              <a:off x="8177651" y="2883056"/>
              <a:ext cx="38928" cy="33269"/>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5"/>
            <p:cNvSpPr/>
            <p:nvPr/>
          </p:nvSpPr>
          <p:spPr>
            <a:xfrm>
              <a:off x="8130258" y="2883056"/>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5"/>
            <p:cNvSpPr/>
            <p:nvPr/>
          </p:nvSpPr>
          <p:spPr>
            <a:xfrm>
              <a:off x="8130258" y="2835522"/>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5"/>
            <p:cNvSpPr/>
            <p:nvPr/>
          </p:nvSpPr>
          <p:spPr>
            <a:xfrm>
              <a:off x="8605269" y="3358068"/>
              <a:ext cx="38928" cy="33316"/>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5"/>
            <p:cNvSpPr/>
            <p:nvPr/>
          </p:nvSpPr>
          <p:spPr>
            <a:xfrm>
              <a:off x="8557751" y="3453120"/>
              <a:ext cx="38913" cy="33269"/>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5"/>
            <p:cNvSpPr/>
            <p:nvPr/>
          </p:nvSpPr>
          <p:spPr>
            <a:xfrm>
              <a:off x="8557751" y="3405586"/>
              <a:ext cx="38913" cy="33331"/>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5"/>
            <p:cNvSpPr/>
            <p:nvPr/>
          </p:nvSpPr>
          <p:spPr>
            <a:xfrm>
              <a:off x="8510342" y="3453120"/>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5"/>
            <p:cNvSpPr/>
            <p:nvPr/>
          </p:nvSpPr>
          <p:spPr>
            <a:xfrm>
              <a:off x="8225185" y="3453120"/>
              <a:ext cx="38928" cy="33269"/>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5"/>
            <p:cNvSpPr/>
            <p:nvPr/>
          </p:nvSpPr>
          <p:spPr>
            <a:xfrm>
              <a:off x="8272719" y="3358068"/>
              <a:ext cx="38788" cy="33316"/>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5"/>
            <p:cNvSpPr/>
            <p:nvPr/>
          </p:nvSpPr>
          <p:spPr>
            <a:xfrm>
              <a:off x="8272719" y="3310658"/>
              <a:ext cx="38788" cy="33238"/>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5"/>
            <p:cNvSpPr/>
            <p:nvPr/>
          </p:nvSpPr>
          <p:spPr>
            <a:xfrm>
              <a:off x="8272719" y="3263140"/>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5"/>
            <p:cNvSpPr/>
            <p:nvPr/>
          </p:nvSpPr>
          <p:spPr>
            <a:xfrm>
              <a:off x="8272719" y="3215606"/>
              <a:ext cx="38788" cy="33269"/>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5"/>
            <p:cNvSpPr/>
            <p:nvPr/>
          </p:nvSpPr>
          <p:spPr>
            <a:xfrm>
              <a:off x="8272719" y="3168088"/>
              <a:ext cx="38788" cy="33316"/>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5"/>
            <p:cNvSpPr/>
            <p:nvPr/>
          </p:nvSpPr>
          <p:spPr>
            <a:xfrm>
              <a:off x="8272719" y="3120679"/>
              <a:ext cx="38788" cy="33207"/>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5"/>
            <p:cNvSpPr/>
            <p:nvPr/>
          </p:nvSpPr>
          <p:spPr>
            <a:xfrm>
              <a:off x="8272719" y="3073036"/>
              <a:ext cx="38913" cy="33316"/>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5"/>
            <p:cNvSpPr/>
            <p:nvPr/>
          </p:nvSpPr>
          <p:spPr>
            <a:xfrm>
              <a:off x="8225185" y="3358068"/>
              <a:ext cx="38928" cy="33316"/>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5"/>
            <p:cNvSpPr/>
            <p:nvPr/>
          </p:nvSpPr>
          <p:spPr>
            <a:xfrm>
              <a:off x="8225185" y="3073036"/>
              <a:ext cx="38928" cy="33316"/>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5"/>
            <p:cNvSpPr/>
            <p:nvPr/>
          </p:nvSpPr>
          <p:spPr>
            <a:xfrm>
              <a:off x="8225185" y="3025502"/>
              <a:ext cx="38928" cy="33331"/>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5"/>
            <p:cNvSpPr/>
            <p:nvPr/>
          </p:nvSpPr>
          <p:spPr>
            <a:xfrm>
              <a:off x="8177651" y="3358068"/>
              <a:ext cx="38928" cy="33316"/>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5"/>
            <p:cNvSpPr/>
            <p:nvPr/>
          </p:nvSpPr>
          <p:spPr>
            <a:xfrm>
              <a:off x="8177651" y="3310658"/>
              <a:ext cx="38928" cy="33238"/>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5"/>
            <p:cNvSpPr/>
            <p:nvPr/>
          </p:nvSpPr>
          <p:spPr>
            <a:xfrm>
              <a:off x="8177651" y="3073036"/>
              <a:ext cx="38928" cy="33316"/>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5"/>
            <p:cNvSpPr/>
            <p:nvPr/>
          </p:nvSpPr>
          <p:spPr>
            <a:xfrm>
              <a:off x="8177651" y="3025502"/>
              <a:ext cx="38928" cy="33331"/>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5"/>
            <p:cNvSpPr/>
            <p:nvPr/>
          </p:nvSpPr>
          <p:spPr>
            <a:xfrm>
              <a:off x="8130258" y="3310658"/>
              <a:ext cx="38804" cy="33238"/>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5"/>
            <p:cNvSpPr/>
            <p:nvPr/>
          </p:nvSpPr>
          <p:spPr>
            <a:xfrm>
              <a:off x="8130258" y="3263140"/>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5"/>
            <p:cNvSpPr/>
            <p:nvPr/>
          </p:nvSpPr>
          <p:spPr>
            <a:xfrm>
              <a:off x="8130258" y="3073036"/>
              <a:ext cx="38928" cy="33316"/>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5"/>
            <p:cNvSpPr/>
            <p:nvPr/>
          </p:nvSpPr>
          <p:spPr>
            <a:xfrm>
              <a:off x="8130258" y="3025502"/>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5"/>
            <p:cNvSpPr/>
            <p:nvPr/>
          </p:nvSpPr>
          <p:spPr>
            <a:xfrm>
              <a:off x="8082739" y="3263140"/>
              <a:ext cx="38788" cy="33269"/>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5"/>
            <p:cNvSpPr/>
            <p:nvPr/>
          </p:nvSpPr>
          <p:spPr>
            <a:xfrm>
              <a:off x="8082739" y="3025502"/>
              <a:ext cx="38788" cy="33331"/>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5"/>
            <p:cNvSpPr/>
            <p:nvPr/>
          </p:nvSpPr>
          <p:spPr>
            <a:xfrm>
              <a:off x="8082739" y="2977983"/>
              <a:ext cx="38788" cy="33316"/>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5"/>
            <p:cNvSpPr/>
            <p:nvPr/>
          </p:nvSpPr>
          <p:spPr>
            <a:xfrm>
              <a:off x="8035206" y="3263140"/>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5"/>
            <p:cNvSpPr/>
            <p:nvPr/>
          </p:nvSpPr>
          <p:spPr>
            <a:xfrm>
              <a:off x="8035206" y="2977983"/>
              <a:ext cx="38804" cy="33316"/>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5"/>
            <p:cNvSpPr/>
            <p:nvPr/>
          </p:nvSpPr>
          <p:spPr>
            <a:xfrm>
              <a:off x="7987672" y="3263140"/>
              <a:ext cx="38928" cy="33269"/>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5"/>
            <p:cNvSpPr/>
            <p:nvPr/>
          </p:nvSpPr>
          <p:spPr>
            <a:xfrm>
              <a:off x="7987672" y="3025502"/>
              <a:ext cx="38928" cy="33331"/>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5"/>
            <p:cNvSpPr/>
            <p:nvPr/>
          </p:nvSpPr>
          <p:spPr>
            <a:xfrm>
              <a:off x="7940153" y="3263140"/>
              <a:ext cx="38928" cy="33269"/>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5"/>
            <p:cNvSpPr/>
            <p:nvPr/>
          </p:nvSpPr>
          <p:spPr>
            <a:xfrm>
              <a:off x="7940153" y="3073036"/>
              <a:ext cx="38928" cy="33316"/>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5"/>
            <p:cNvSpPr/>
            <p:nvPr/>
          </p:nvSpPr>
          <p:spPr>
            <a:xfrm>
              <a:off x="7940153" y="3025502"/>
              <a:ext cx="38928" cy="33331"/>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5"/>
            <p:cNvSpPr/>
            <p:nvPr/>
          </p:nvSpPr>
          <p:spPr>
            <a:xfrm>
              <a:off x="7892744" y="3263140"/>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5"/>
            <p:cNvSpPr/>
            <p:nvPr/>
          </p:nvSpPr>
          <p:spPr>
            <a:xfrm>
              <a:off x="7892744" y="3120679"/>
              <a:ext cx="38804" cy="33207"/>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5"/>
            <p:cNvSpPr/>
            <p:nvPr/>
          </p:nvSpPr>
          <p:spPr>
            <a:xfrm>
              <a:off x="7892744" y="3073036"/>
              <a:ext cx="38928" cy="33316"/>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5"/>
            <p:cNvSpPr/>
            <p:nvPr/>
          </p:nvSpPr>
          <p:spPr>
            <a:xfrm>
              <a:off x="7845226" y="3263140"/>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5"/>
            <p:cNvSpPr/>
            <p:nvPr/>
          </p:nvSpPr>
          <p:spPr>
            <a:xfrm>
              <a:off x="7845226" y="3215606"/>
              <a:ext cx="38804" cy="33269"/>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5"/>
            <p:cNvSpPr/>
            <p:nvPr/>
          </p:nvSpPr>
          <p:spPr>
            <a:xfrm>
              <a:off x="7845226" y="3168088"/>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5"/>
            <p:cNvSpPr/>
            <p:nvPr/>
          </p:nvSpPr>
          <p:spPr>
            <a:xfrm>
              <a:off x="7845226" y="3120679"/>
              <a:ext cx="38804" cy="33207"/>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5"/>
            <p:cNvSpPr/>
            <p:nvPr/>
          </p:nvSpPr>
          <p:spPr>
            <a:xfrm>
              <a:off x="6990130" y="3120679"/>
              <a:ext cx="38788" cy="33207"/>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5"/>
            <p:cNvSpPr/>
            <p:nvPr/>
          </p:nvSpPr>
          <p:spPr>
            <a:xfrm>
              <a:off x="6990130" y="3073036"/>
              <a:ext cx="38913" cy="33316"/>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5"/>
            <p:cNvSpPr/>
            <p:nvPr/>
          </p:nvSpPr>
          <p:spPr>
            <a:xfrm>
              <a:off x="6990130" y="3025502"/>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5"/>
            <p:cNvSpPr/>
            <p:nvPr/>
          </p:nvSpPr>
          <p:spPr>
            <a:xfrm>
              <a:off x="6942596" y="3168088"/>
              <a:ext cx="38928" cy="33316"/>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5"/>
            <p:cNvSpPr/>
            <p:nvPr/>
          </p:nvSpPr>
          <p:spPr>
            <a:xfrm>
              <a:off x="6942596" y="3120679"/>
              <a:ext cx="38881" cy="33207"/>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5"/>
            <p:cNvSpPr/>
            <p:nvPr/>
          </p:nvSpPr>
          <p:spPr>
            <a:xfrm>
              <a:off x="6942596" y="3073036"/>
              <a:ext cx="38928" cy="33316"/>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5"/>
            <p:cNvSpPr/>
            <p:nvPr/>
          </p:nvSpPr>
          <p:spPr>
            <a:xfrm>
              <a:off x="6895062" y="2693076"/>
              <a:ext cx="38928" cy="33269"/>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5"/>
            <p:cNvSpPr/>
            <p:nvPr/>
          </p:nvSpPr>
          <p:spPr>
            <a:xfrm>
              <a:off x="6895062" y="2740470"/>
              <a:ext cx="38928" cy="33331"/>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5"/>
            <p:cNvSpPr/>
            <p:nvPr/>
          </p:nvSpPr>
          <p:spPr>
            <a:xfrm>
              <a:off x="6657689" y="2455563"/>
              <a:ext cx="38804" cy="33269"/>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5"/>
            <p:cNvSpPr/>
            <p:nvPr/>
          </p:nvSpPr>
          <p:spPr>
            <a:xfrm>
              <a:off x="6657689" y="2503096"/>
              <a:ext cx="38804" cy="33222"/>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5"/>
            <p:cNvSpPr/>
            <p:nvPr/>
          </p:nvSpPr>
          <p:spPr>
            <a:xfrm>
              <a:off x="6657689" y="2550490"/>
              <a:ext cx="38804" cy="33331"/>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5"/>
            <p:cNvSpPr/>
            <p:nvPr/>
          </p:nvSpPr>
          <p:spPr>
            <a:xfrm>
              <a:off x="6657689" y="2598024"/>
              <a:ext cx="38804" cy="33316"/>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5"/>
            <p:cNvSpPr/>
            <p:nvPr/>
          </p:nvSpPr>
          <p:spPr>
            <a:xfrm>
              <a:off x="6657689" y="2645542"/>
              <a:ext cx="38804" cy="33269"/>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5"/>
            <p:cNvSpPr/>
            <p:nvPr/>
          </p:nvSpPr>
          <p:spPr>
            <a:xfrm>
              <a:off x="6657689" y="2693076"/>
              <a:ext cx="38804" cy="33269"/>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5"/>
            <p:cNvSpPr/>
            <p:nvPr/>
          </p:nvSpPr>
          <p:spPr>
            <a:xfrm>
              <a:off x="6657689" y="2740470"/>
              <a:ext cx="38804" cy="33331"/>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5"/>
            <p:cNvSpPr/>
            <p:nvPr/>
          </p:nvSpPr>
          <p:spPr>
            <a:xfrm>
              <a:off x="6657689" y="2788004"/>
              <a:ext cx="38804" cy="33316"/>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5"/>
            <p:cNvSpPr/>
            <p:nvPr/>
          </p:nvSpPr>
          <p:spPr>
            <a:xfrm>
              <a:off x="6657689" y="2835522"/>
              <a:ext cx="38804" cy="33269"/>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5"/>
            <p:cNvSpPr/>
            <p:nvPr/>
          </p:nvSpPr>
          <p:spPr>
            <a:xfrm>
              <a:off x="6657689" y="2883056"/>
              <a:ext cx="38804" cy="33269"/>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5"/>
            <p:cNvSpPr/>
            <p:nvPr/>
          </p:nvSpPr>
          <p:spPr>
            <a:xfrm>
              <a:off x="6657689" y="2930574"/>
              <a:ext cx="38804" cy="33207"/>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5"/>
            <p:cNvSpPr/>
            <p:nvPr/>
          </p:nvSpPr>
          <p:spPr>
            <a:xfrm>
              <a:off x="6657689" y="2977983"/>
              <a:ext cx="38804" cy="33316"/>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5"/>
            <p:cNvSpPr/>
            <p:nvPr/>
          </p:nvSpPr>
          <p:spPr>
            <a:xfrm>
              <a:off x="6657689" y="3025502"/>
              <a:ext cx="38804" cy="33331"/>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5"/>
            <p:cNvSpPr/>
            <p:nvPr/>
          </p:nvSpPr>
          <p:spPr>
            <a:xfrm>
              <a:off x="6657689" y="3073036"/>
              <a:ext cx="38928" cy="33316"/>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5"/>
            <p:cNvSpPr/>
            <p:nvPr/>
          </p:nvSpPr>
          <p:spPr>
            <a:xfrm>
              <a:off x="6657689" y="3120679"/>
              <a:ext cx="38804" cy="33207"/>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5"/>
            <p:cNvSpPr/>
            <p:nvPr/>
          </p:nvSpPr>
          <p:spPr>
            <a:xfrm>
              <a:off x="6657689" y="3215606"/>
              <a:ext cx="38804" cy="33269"/>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5"/>
            <p:cNvSpPr/>
            <p:nvPr/>
          </p:nvSpPr>
          <p:spPr>
            <a:xfrm>
              <a:off x="6705082" y="2455563"/>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5"/>
            <p:cNvSpPr/>
            <p:nvPr/>
          </p:nvSpPr>
          <p:spPr>
            <a:xfrm>
              <a:off x="6705082" y="2503096"/>
              <a:ext cx="38928" cy="33222"/>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5"/>
            <p:cNvSpPr/>
            <p:nvPr/>
          </p:nvSpPr>
          <p:spPr>
            <a:xfrm>
              <a:off x="6705082" y="2550490"/>
              <a:ext cx="38928" cy="33331"/>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5"/>
            <p:cNvSpPr/>
            <p:nvPr/>
          </p:nvSpPr>
          <p:spPr>
            <a:xfrm>
              <a:off x="6705082" y="2598024"/>
              <a:ext cx="38928" cy="33316"/>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5"/>
            <p:cNvSpPr/>
            <p:nvPr/>
          </p:nvSpPr>
          <p:spPr>
            <a:xfrm>
              <a:off x="6705082" y="2645542"/>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5"/>
            <p:cNvSpPr/>
            <p:nvPr/>
          </p:nvSpPr>
          <p:spPr>
            <a:xfrm>
              <a:off x="6705082" y="2693076"/>
              <a:ext cx="38928" cy="33222"/>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5"/>
            <p:cNvSpPr/>
            <p:nvPr/>
          </p:nvSpPr>
          <p:spPr>
            <a:xfrm>
              <a:off x="6705082" y="2740470"/>
              <a:ext cx="38928" cy="33331"/>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5"/>
            <p:cNvSpPr/>
            <p:nvPr/>
          </p:nvSpPr>
          <p:spPr>
            <a:xfrm>
              <a:off x="6705082" y="2788004"/>
              <a:ext cx="38928" cy="33316"/>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5"/>
            <p:cNvSpPr/>
            <p:nvPr/>
          </p:nvSpPr>
          <p:spPr>
            <a:xfrm>
              <a:off x="6705082" y="2835522"/>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5"/>
            <p:cNvSpPr/>
            <p:nvPr/>
          </p:nvSpPr>
          <p:spPr>
            <a:xfrm>
              <a:off x="6705082" y="2883056"/>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5"/>
            <p:cNvSpPr/>
            <p:nvPr/>
          </p:nvSpPr>
          <p:spPr>
            <a:xfrm>
              <a:off x="6705082" y="2930574"/>
              <a:ext cx="38928" cy="33207"/>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5"/>
            <p:cNvSpPr/>
            <p:nvPr/>
          </p:nvSpPr>
          <p:spPr>
            <a:xfrm>
              <a:off x="6705082" y="2977983"/>
              <a:ext cx="38928" cy="33316"/>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5"/>
            <p:cNvSpPr/>
            <p:nvPr/>
          </p:nvSpPr>
          <p:spPr>
            <a:xfrm>
              <a:off x="6705082" y="3025502"/>
              <a:ext cx="38928" cy="33331"/>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5"/>
            <p:cNvSpPr/>
            <p:nvPr/>
          </p:nvSpPr>
          <p:spPr>
            <a:xfrm>
              <a:off x="6752616" y="2455563"/>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5"/>
            <p:cNvSpPr/>
            <p:nvPr/>
          </p:nvSpPr>
          <p:spPr>
            <a:xfrm>
              <a:off x="6752616" y="2503096"/>
              <a:ext cx="38928" cy="33222"/>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5"/>
            <p:cNvSpPr/>
            <p:nvPr/>
          </p:nvSpPr>
          <p:spPr>
            <a:xfrm>
              <a:off x="6752616" y="2550490"/>
              <a:ext cx="38928" cy="33331"/>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5"/>
            <p:cNvSpPr/>
            <p:nvPr/>
          </p:nvSpPr>
          <p:spPr>
            <a:xfrm>
              <a:off x="6752616" y="2598024"/>
              <a:ext cx="38928" cy="33316"/>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5"/>
            <p:cNvSpPr/>
            <p:nvPr/>
          </p:nvSpPr>
          <p:spPr>
            <a:xfrm>
              <a:off x="6752616" y="2645542"/>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5"/>
            <p:cNvSpPr/>
            <p:nvPr/>
          </p:nvSpPr>
          <p:spPr>
            <a:xfrm>
              <a:off x="6752616" y="2693076"/>
              <a:ext cx="38928" cy="33269"/>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5"/>
            <p:cNvSpPr/>
            <p:nvPr/>
          </p:nvSpPr>
          <p:spPr>
            <a:xfrm>
              <a:off x="6752616" y="2740470"/>
              <a:ext cx="38928" cy="33331"/>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5"/>
            <p:cNvSpPr/>
            <p:nvPr/>
          </p:nvSpPr>
          <p:spPr>
            <a:xfrm>
              <a:off x="6752616" y="2788004"/>
              <a:ext cx="38928" cy="33316"/>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5"/>
            <p:cNvSpPr/>
            <p:nvPr/>
          </p:nvSpPr>
          <p:spPr>
            <a:xfrm>
              <a:off x="6752616" y="2835522"/>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5"/>
            <p:cNvSpPr/>
            <p:nvPr/>
          </p:nvSpPr>
          <p:spPr>
            <a:xfrm>
              <a:off x="6752616" y="2883056"/>
              <a:ext cx="38928" cy="33269"/>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5"/>
            <p:cNvSpPr/>
            <p:nvPr/>
          </p:nvSpPr>
          <p:spPr>
            <a:xfrm>
              <a:off x="6752616" y="2930574"/>
              <a:ext cx="38928" cy="33207"/>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5"/>
            <p:cNvSpPr/>
            <p:nvPr/>
          </p:nvSpPr>
          <p:spPr>
            <a:xfrm>
              <a:off x="6752616" y="2977983"/>
              <a:ext cx="38928" cy="33316"/>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5"/>
            <p:cNvSpPr/>
            <p:nvPr/>
          </p:nvSpPr>
          <p:spPr>
            <a:xfrm>
              <a:off x="6800150" y="2598024"/>
              <a:ext cx="38788" cy="33316"/>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5"/>
            <p:cNvSpPr/>
            <p:nvPr/>
          </p:nvSpPr>
          <p:spPr>
            <a:xfrm>
              <a:off x="6800150" y="2645542"/>
              <a:ext cx="38788" cy="33269"/>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5"/>
            <p:cNvSpPr/>
            <p:nvPr/>
          </p:nvSpPr>
          <p:spPr>
            <a:xfrm>
              <a:off x="6800150" y="2693076"/>
              <a:ext cx="38788" cy="33222"/>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5"/>
            <p:cNvSpPr/>
            <p:nvPr/>
          </p:nvSpPr>
          <p:spPr>
            <a:xfrm>
              <a:off x="6800150" y="2740470"/>
              <a:ext cx="38788" cy="33331"/>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5"/>
            <p:cNvSpPr/>
            <p:nvPr/>
          </p:nvSpPr>
          <p:spPr>
            <a:xfrm>
              <a:off x="6847668" y="2598024"/>
              <a:ext cx="38804" cy="33316"/>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5"/>
            <p:cNvSpPr/>
            <p:nvPr/>
          </p:nvSpPr>
          <p:spPr>
            <a:xfrm>
              <a:off x="6847668" y="2645542"/>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5"/>
            <p:cNvSpPr/>
            <p:nvPr/>
          </p:nvSpPr>
          <p:spPr>
            <a:xfrm>
              <a:off x="6847668" y="2693076"/>
              <a:ext cx="38804" cy="33222"/>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5"/>
            <p:cNvSpPr/>
            <p:nvPr/>
          </p:nvSpPr>
          <p:spPr>
            <a:xfrm>
              <a:off x="6847668" y="2740470"/>
              <a:ext cx="38804" cy="33331"/>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5"/>
            <p:cNvSpPr/>
            <p:nvPr/>
          </p:nvSpPr>
          <p:spPr>
            <a:xfrm>
              <a:off x="6847591" y="2788004"/>
              <a:ext cx="38881" cy="33316"/>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5"/>
            <p:cNvSpPr/>
            <p:nvPr/>
          </p:nvSpPr>
          <p:spPr>
            <a:xfrm>
              <a:off x="6800150" y="2788004"/>
              <a:ext cx="38788" cy="33316"/>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5"/>
            <p:cNvSpPr/>
            <p:nvPr/>
          </p:nvSpPr>
          <p:spPr>
            <a:xfrm>
              <a:off x="6800150" y="2835522"/>
              <a:ext cx="38788" cy="33269"/>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5"/>
            <p:cNvSpPr/>
            <p:nvPr/>
          </p:nvSpPr>
          <p:spPr>
            <a:xfrm>
              <a:off x="6800150" y="2883056"/>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5"/>
            <p:cNvSpPr/>
            <p:nvPr/>
          </p:nvSpPr>
          <p:spPr>
            <a:xfrm>
              <a:off x="6800150" y="2930574"/>
              <a:ext cx="38788" cy="33207"/>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5"/>
            <p:cNvSpPr/>
            <p:nvPr/>
          </p:nvSpPr>
          <p:spPr>
            <a:xfrm>
              <a:off x="6800150" y="2977983"/>
              <a:ext cx="38788" cy="33316"/>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5"/>
            <p:cNvSpPr/>
            <p:nvPr/>
          </p:nvSpPr>
          <p:spPr>
            <a:xfrm>
              <a:off x="6800150" y="3025502"/>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5"/>
            <p:cNvSpPr/>
            <p:nvPr/>
          </p:nvSpPr>
          <p:spPr>
            <a:xfrm>
              <a:off x="6752616" y="3025502"/>
              <a:ext cx="38928" cy="33331"/>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5"/>
            <p:cNvSpPr/>
            <p:nvPr/>
          </p:nvSpPr>
          <p:spPr>
            <a:xfrm>
              <a:off x="6752616" y="3073036"/>
              <a:ext cx="38928" cy="33316"/>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5"/>
            <p:cNvSpPr/>
            <p:nvPr/>
          </p:nvSpPr>
          <p:spPr>
            <a:xfrm>
              <a:off x="6705082" y="3073036"/>
              <a:ext cx="38928" cy="33316"/>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5"/>
            <p:cNvSpPr/>
            <p:nvPr/>
          </p:nvSpPr>
          <p:spPr>
            <a:xfrm>
              <a:off x="6705082" y="3120679"/>
              <a:ext cx="38928" cy="33207"/>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5"/>
            <p:cNvSpPr/>
            <p:nvPr/>
          </p:nvSpPr>
          <p:spPr>
            <a:xfrm>
              <a:off x="6705082" y="3215606"/>
              <a:ext cx="38928" cy="33269"/>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5"/>
            <p:cNvSpPr/>
            <p:nvPr/>
          </p:nvSpPr>
          <p:spPr>
            <a:xfrm>
              <a:off x="6705082" y="3168088"/>
              <a:ext cx="38928" cy="33316"/>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5"/>
            <p:cNvSpPr/>
            <p:nvPr/>
          </p:nvSpPr>
          <p:spPr>
            <a:xfrm>
              <a:off x="6657689" y="3168088"/>
              <a:ext cx="38804" cy="33316"/>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5"/>
            <p:cNvSpPr/>
            <p:nvPr/>
          </p:nvSpPr>
          <p:spPr>
            <a:xfrm>
              <a:off x="6420050" y="2360510"/>
              <a:ext cx="38804" cy="33331"/>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5"/>
            <p:cNvSpPr/>
            <p:nvPr/>
          </p:nvSpPr>
          <p:spPr>
            <a:xfrm>
              <a:off x="6420050" y="2408044"/>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5"/>
            <p:cNvSpPr/>
            <p:nvPr/>
          </p:nvSpPr>
          <p:spPr>
            <a:xfrm>
              <a:off x="6420050" y="2455563"/>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5"/>
            <p:cNvSpPr/>
            <p:nvPr/>
          </p:nvSpPr>
          <p:spPr>
            <a:xfrm>
              <a:off x="6420050" y="250309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5"/>
            <p:cNvSpPr/>
            <p:nvPr/>
          </p:nvSpPr>
          <p:spPr>
            <a:xfrm>
              <a:off x="6420050" y="2550490"/>
              <a:ext cx="38804" cy="33331"/>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5"/>
            <p:cNvSpPr/>
            <p:nvPr/>
          </p:nvSpPr>
          <p:spPr>
            <a:xfrm>
              <a:off x="6420050" y="2598024"/>
              <a:ext cx="38804" cy="33316"/>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5"/>
            <p:cNvSpPr/>
            <p:nvPr/>
          </p:nvSpPr>
          <p:spPr>
            <a:xfrm>
              <a:off x="6420050" y="2645542"/>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5"/>
            <p:cNvSpPr/>
            <p:nvPr/>
          </p:nvSpPr>
          <p:spPr>
            <a:xfrm>
              <a:off x="6230071" y="250309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5"/>
            <p:cNvSpPr/>
            <p:nvPr/>
          </p:nvSpPr>
          <p:spPr>
            <a:xfrm>
              <a:off x="6230071" y="2550490"/>
              <a:ext cx="38804" cy="33331"/>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5"/>
            <p:cNvSpPr/>
            <p:nvPr/>
          </p:nvSpPr>
          <p:spPr>
            <a:xfrm>
              <a:off x="6230071" y="2598024"/>
              <a:ext cx="38804" cy="33316"/>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5"/>
            <p:cNvSpPr/>
            <p:nvPr/>
          </p:nvSpPr>
          <p:spPr>
            <a:xfrm>
              <a:off x="6277605" y="2455563"/>
              <a:ext cx="38788" cy="33269"/>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5"/>
            <p:cNvSpPr/>
            <p:nvPr/>
          </p:nvSpPr>
          <p:spPr>
            <a:xfrm>
              <a:off x="6277605" y="2503096"/>
              <a:ext cx="38788" cy="33222"/>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5"/>
            <p:cNvSpPr/>
            <p:nvPr/>
          </p:nvSpPr>
          <p:spPr>
            <a:xfrm>
              <a:off x="6277605" y="2550490"/>
              <a:ext cx="38788" cy="33331"/>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5"/>
            <p:cNvSpPr/>
            <p:nvPr/>
          </p:nvSpPr>
          <p:spPr>
            <a:xfrm>
              <a:off x="6277605" y="2598024"/>
              <a:ext cx="38788" cy="33316"/>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5"/>
            <p:cNvSpPr/>
            <p:nvPr/>
          </p:nvSpPr>
          <p:spPr>
            <a:xfrm>
              <a:off x="6277605" y="2645542"/>
              <a:ext cx="38788" cy="33269"/>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5"/>
            <p:cNvSpPr/>
            <p:nvPr/>
          </p:nvSpPr>
          <p:spPr>
            <a:xfrm>
              <a:off x="6324998" y="2360510"/>
              <a:ext cx="38928" cy="33331"/>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5"/>
            <p:cNvSpPr/>
            <p:nvPr/>
          </p:nvSpPr>
          <p:spPr>
            <a:xfrm>
              <a:off x="6324998" y="2408044"/>
              <a:ext cx="38928" cy="33269"/>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5"/>
            <p:cNvSpPr/>
            <p:nvPr/>
          </p:nvSpPr>
          <p:spPr>
            <a:xfrm>
              <a:off x="6324998" y="2455563"/>
              <a:ext cx="38928" cy="33269"/>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5"/>
            <p:cNvSpPr/>
            <p:nvPr/>
          </p:nvSpPr>
          <p:spPr>
            <a:xfrm>
              <a:off x="6324998" y="2503096"/>
              <a:ext cx="38928" cy="33222"/>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5"/>
            <p:cNvSpPr/>
            <p:nvPr/>
          </p:nvSpPr>
          <p:spPr>
            <a:xfrm>
              <a:off x="6324998" y="2550490"/>
              <a:ext cx="38928" cy="33331"/>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5"/>
            <p:cNvSpPr/>
            <p:nvPr/>
          </p:nvSpPr>
          <p:spPr>
            <a:xfrm>
              <a:off x="6324998" y="2598024"/>
              <a:ext cx="38928" cy="33316"/>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5"/>
            <p:cNvSpPr/>
            <p:nvPr/>
          </p:nvSpPr>
          <p:spPr>
            <a:xfrm>
              <a:off x="6324998" y="2645542"/>
              <a:ext cx="38928" cy="33269"/>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5"/>
            <p:cNvSpPr/>
            <p:nvPr/>
          </p:nvSpPr>
          <p:spPr>
            <a:xfrm>
              <a:off x="6372532" y="2360510"/>
              <a:ext cx="38928" cy="33331"/>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5"/>
            <p:cNvSpPr/>
            <p:nvPr/>
          </p:nvSpPr>
          <p:spPr>
            <a:xfrm>
              <a:off x="6372532" y="2408044"/>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5"/>
            <p:cNvSpPr/>
            <p:nvPr/>
          </p:nvSpPr>
          <p:spPr>
            <a:xfrm>
              <a:off x="6372532" y="2455563"/>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5"/>
            <p:cNvSpPr/>
            <p:nvPr/>
          </p:nvSpPr>
          <p:spPr>
            <a:xfrm>
              <a:off x="6372532" y="2503096"/>
              <a:ext cx="38928" cy="33222"/>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5"/>
            <p:cNvSpPr/>
            <p:nvPr/>
          </p:nvSpPr>
          <p:spPr>
            <a:xfrm>
              <a:off x="6372532" y="2550490"/>
              <a:ext cx="38928" cy="33331"/>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5"/>
            <p:cNvSpPr/>
            <p:nvPr/>
          </p:nvSpPr>
          <p:spPr>
            <a:xfrm>
              <a:off x="6372532" y="2598024"/>
              <a:ext cx="38928" cy="33316"/>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5"/>
            <p:cNvSpPr/>
            <p:nvPr/>
          </p:nvSpPr>
          <p:spPr>
            <a:xfrm>
              <a:off x="6372532" y="2645542"/>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5"/>
            <p:cNvSpPr/>
            <p:nvPr/>
          </p:nvSpPr>
          <p:spPr>
            <a:xfrm>
              <a:off x="6372532" y="2693076"/>
              <a:ext cx="38928" cy="33222"/>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5"/>
            <p:cNvSpPr/>
            <p:nvPr/>
          </p:nvSpPr>
          <p:spPr>
            <a:xfrm>
              <a:off x="6420050" y="269307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5"/>
            <p:cNvSpPr/>
            <p:nvPr/>
          </p:nvSpPr>
          <p:spPr>
            <a:xfrm>
              <a:off x="6467584" y="2360510"/>
              <a:ext cx="38788" cy="33331"/>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5"/>
            <p:cNvSpPr/>
            <p:nvPr/>
          </p:nvSpPr>
          <p:spPr>
            <a:xfrm>
              <a:off x="6467584" y="2408044"/>
              <a:ext cx="38788" cy="33269"/>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5"/>
            <p:cNvSpPr/>
            <p:nvPr/>
          </p:nvSpPr>
          <p:spPr>
            <a:xfrm>
              <a:off x="6467584" y="2455563"/>
              <a:ext cx="38788" cy="33269"/>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5"/>
            <p:cNvSpPr/>
            <p:nvPr/>
          </p:nvSpPr>
          <p:spPr>
            <a:xfrm>
              <a:off x="6467584" y="2550490"/>
              <a:ext cx="38788" cy="33331"/>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5"/>
            <p:cNvSpPr/>
            <p:nvPr/>
          </p:nvSpPr>
          <p:spPr>
            <a:xfrm>
              <a:off x="6467584" y="2598024"/>
              <a:ext cx="38788" cy="33316"/>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5"/>
            <p:cNvSpPr/>
            <p:nvPr/>
          </p:nvSpPr>
          <p:spPr>
            <a:xfrm>
              <a:off x="6467584" y="2645542"/>
              <a:ext cx="38788" cy="33269"/>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5"/>
            <p:cNvSpPr/>
            <p:nvPr/>
          </p:nvSpPr>
          <p:spPr>
            <a:xfrm>
              <a:off x="6467584" y="2693076"/>
              <a:ext cx="38788" cy="33222"/>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5"/>
            <p:cNvSpPr/>
            <p:nvPr/>
          </p:nvSpPr>
          <p:spPr>
            <a:xfrm>
              <a:off x="6515103" y="2360510"/>
              <a:ext cx="38804" cy="33331"/>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5"/>
            <p:cNvSpPr/>
            <p:nvPr/>
          </p:nvSpPr>
          <p:spPr>
            <a:xfrm>
              <a:off x="6515103" y="2408044"/>
              <a:ext cx="38804" cy="33269"/>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5"/>
            <p:cNvSpPr/>
            <p:nvPr/>
          </p:nvSpPr>
          <p:spPr>
            <a:xfrm>
              <a:off x="6515103" y="2455563"/>
              <a:ext cx="38804" cy="33269"/>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5"/>
            <p:cNvSpPr/>
            <p:nvPr/>
          </p:nvSpPr>
          <p:spPr>
            <a:xfrm>
              <a:off x="6515103" y="2550490"/>
              <a:ext cx="38804" cy="33331"/>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5"/>
            <p:cNvSpPr/>
            <p:nvPr/>
          </p:nvSpPr>
          <p:spPr>
            <a:xfrm>
              <a:off x="6515103" y="2598024"/>
              <a:ext cx="38804" cy="33269"/>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5"/>
            <p:cNvSpPr/>
            <p:nvPr/>
          </p:nvSpPr>
          <p:spPr>
            <a:xfrm>
              <a:off x="6515103" y="2645542"/>
              <a:ext cx="38804" cy="33269"/>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5"/>
            <p:cNvSpPr/>
            <p:nvPr/>
          </p:nvSpPr>
          <p:spPr>
            <a:xfrm>
              <a:off x="6515103" y="2693076"/>
              <a:ext cx="38804" cy="33238"/>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5"/>
            <p:cNvSpPr/>
            <p:nvPr/>
          </p:nvSpPr>
          <p:spPr>
            <a:xfrm>
              <a:off x="6515103" y="2740470"/>
              <a:ext cx="38804" cy="33331"/>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5"/>
            <p:cNvSpPr/>
            <p:nvPr/>
          </p:nvSpPr>
          <p:spPr>
            <a:xfrm>
              <a:off x="6562636" y="2408044"/>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5"/>
            <p:cNvSpPr/>
            <p:nvPr/>
          </p:nvSpPr>
          <p:spPr>
            <a:xfrm>
              <a:off x="6562636" y="2455563"/>
              <a:ext cx="38804" cy="33269"/>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5"/>
            <p:cNvSpPr/>
            <p:nvPr/>
          </p:nvSpPr>
          <p:spPr>
            <a:xfrm>
              <a:off x="6562636" y="2550490"/>
              <a:ext cx="38804" cy="33331"/>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5"/>
            <p:cNvSpPr/>
            <p:nvPr/>
          </p:nvSpPr>
          <p:spPr>
            <a:xfrm>
              <a:off x="6562636" y="2598024"/>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5"/>
            <p:cNvSpPr/>
            <p:nvPr/>
          </p:nvSpPr>
          <p:spPr>
            <a:xfrm>
              <a:off x="6562636" y="2645542"/>
              <a:ext cx="38804" cy="33269"/>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5"/>
            <p:cNvSpPr/>
            <p:nvPr/>
          </p:nvSpPr>
          <p:spPr>
            <a:xfrm>
              <a:off x="6562636" y="2693076"/>
              <a:ext cx="38804" cy="33222"/>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5"/>
            <p:cNvSpPr/>
            <p:nvPr/>
          </p:nvSpPr>
          <p:spPr>
            <a:xfrm>
              <a:off x="6562636" y="2740470"/>
              <a:ext cx="38804" cy="33331"/>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5"/>
            <p:cNvSpPr/>
            <p:nvPr/>
          </p:nvSpPr>
          <p:spPr>
            <a:xfrm>
              <a:off x="6562636" y="2788004"/>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5"/>
            <p:cNvSpPr/>
            <p:nvPr/>
          </p:nvSpPr>
          <p:spPr>
            <a:xfrm>
              <a:off x="6562636" y="2835522"/>
              <a:ext cx="38804" cy="33269"/>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5"/>
            <p:cNvSpPr/>
            <p:nvPr/>
          </p:nvSpPr>
          <p:spPr>
            <a:xfrm>
              <a:off x="6562636" y="3073036"/>
              <a:ext cx="38928" cy="33316"/>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5"/>
            <p:cNvSpPr/>
            <p:nvPr/>
          </p:nvSpPr>
          <p:spPr>
            <a:xfrm>
              <a:off x="6610155" y="2455563"/>
              <a:ext cx="38804" cy="33269"/>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5"/>
            <p:cNvSpPr/>
            <p:nvPr/>
          </p:nvSpPr>
          <p:spPr>
            <a:xfrm>
              <a:off x="6610155" y="3168088"/>
              <a:ext cx="38804" cy="33316"/>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5"/>
            <p:cNvSpPr/>
            <p:nvPr/>
          </p:nvSpPr>
          <p:spPr>
            <a:xfrm>
              <a:off x="6610155" y="3120679"/>
              <a:ext cx="38772" cy="33207"/>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5"/>
            <p:cNvSpPr/>
            <p:nvPr/>
          </p:nvSpPr>
          <p:spPr>
            <a:xfrm>
              <a:off x="6610155" y="3073036"/>
              <a:ext cx="38928" cy="33316"/>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5"/>
            <p:cNvSpPr/>
            <p:nvPr/>
          </p:nvSpPr>
          <p:spPr>
            <a:xfrm>
              <a:off x="6610155" y="3025502"/>
              <a:ext cx="38804" cy="33331"/>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5"/>
            <p:cNvSpPr/>
            <p:nvPr/>
          </p:nvSpPr>
          <p:spPr>
            <a:xfrm>
              <a:off x="6610155" y="2977983"/>
              <a:ext cx="38804" cy="33316"/>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5"/>
            <p:cNvSpPr/>
            <p:nvPr/>
          </p:nvSpPr>
          <p:spPr>
            <a:xfrm>
              <a:off x="6610155" y="2930574"/>
              <a:ext cx="38772" cy="33207"/>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5"/>
            <p:cNvSpPr/>
            <p:nvPr/>
          </p:nvSpPr>
          <p:spPr>
            <a:xfrm>
              <a:off x="6610155" y="2883056"/>
              <a:ext cx="38804" cy="33269"/>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5"/>
            <p:cNvSpPr/>
            <p:nvPr/>
          </p:nvSpPr>
          <p:spPr>
            <a:xfrm>
              <a:off x="6610155" y="2835522"/>
              <a:ext cx="38804" cy="33269"/>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5"/>
            <p:cNvSpPr/>
            <p:nvPr/>
          </p:nvSpPr>
          <p:spPr>
            <a:xfrm>
              <a:off x="6610077" y="2788004"/>
              <a:ext cx="38881" cy="33316"/>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5"/>
            <p:cNvSpPr/>
            <p:nvPr/>
          </p:nvSpPr>
          <p:spPr>
            <a:xfrm>
              <a:off x="6610155" y="2740470"/>
              <a:ext cx="38804" cy="33331"/>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5"/>
            <p:cNvSpPr/>
            <p:nvPr/>
          </p:nvSpPr>
          <p:spPr>
            <a:xfrm>
              <a:off x="6610155" y="2693076"/>
              <a:ext cx="38804" cy="33222"/>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5"/>
            <p:cNvSpPr/>
            <p:nvPr/>
          </p:nvSpPr>
          <p:spPr>
            <a:xfrm>
              <a:off x="6610155" y="2645542"/>
              <a:ext cx="38804" cy="33269"/>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5"/>
            <p:cNvSpPr/>
            <p:nvPr/>
          </p:nvSpPr>
          <p:spPr>
            <a:xfrm>
              <a:off x="6610155" y="2598024"/>
              <a:ext cx="38804" cy="33316"/>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5"/>
            <p:cNvSpPr/>
            <p:nvPr/>
          </p:nvSpPr>
          <p:spPr>
            <a:xfrm>
              <a:off x="6610155" y="2550490"/>
              <a:ext cx="38804" cy="33331"/>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5"/>
            <p:cNvSpPr/>
            <p:nvPr/>
          </p:nvSpPr>
          <p:spPr>
            <a:xfrm>
              <a:off x="6610155" y="2503096"/>
              <a:ext cx="38804" cy="33222"/>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5"/>
            <p:cNvSpPr/>
            <p:nvPr/>
          </p:nvSpPr>
          <p:spPr>
            <a:xfrm>
              <a:off x="6562636" y="2503096"/>
              <a:ext cx="38804" cy="33222"/>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5"/>
            <p:cNvSpPr/>
            <p:nvPr/>
          </p:nvSpPr>
          <p:spPr>
            <a:xfrm>
              <a:off x="6515103" y="2503096"/>
              <a:ext cx="38804" cy="33191"/>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5"/>
            <p:cNvSpPr/>
            <p:nvPr/>
          </p:nvSpPr>
          <p:spPr>
            <a:xfrm>
              <a:off x="6467584" y="2503096"/>
              <a:ext cx="38788" cy="33222"/>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5"/>
            <p:cNvSpPr/>
            <p:nvPr/>
          </p:nvSpPr>
          <p:spPr>
            <a:xfrm>
              <a:off x="6990130" y="2740470"/>
              <a:ext cx="38788" cy="33331"/>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5"/>
            <p:cNvSpPr/>
            <p:nvPr/>
          </p:nvSpPr>
          <p:spPr>
            <a:xfrm>
              <a:off x="6990130" y="2693076"/>
              <a:ext cx="38788" cy="33269"/>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5"/>
            <p:cNvSpPr/>
            <p:nvPr/>
          </p:nvSpPr>
          <p:spPr>
            <a:xfrm>
              <a:off x="6990130" y="2645542"/>
              <a:ext cx="38788" cy="33269"/>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5"/>
            <p:cNvSpPr/>
            <p:nvPr/>
          </p:nvSpPr>
          <p:spPr>
            <a:xfrm>
              <a:off x="6942596" y="2788004"/>
              <a:ext cx="38928" cy="33316"/>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5"/>
            <p:cNvSpPr/>
            <p:nvPr/>
          </p:nvSpPr>
          <p:spPr>
            <a:xfrm>
              <a:off x="6942596" y="2740470"/>
              <a:ext cx="38928" cy="33331"/>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5"/>
            <p:cNvSpPr/>
            <p:nvPr/>
          </p:nvSpPr>
          <p:spPr>
            <a:xfrm>
              <a:off x="6942596" y="2693076"/>
              <a:ext cx="38928" cy="33222"/>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5"/>
            <p:cNvSpPr/>
            <p:nvPr/>
          </p:nvSpPr>
          <p:spPr>
            <a:xfrm>
              <a:off x="6942596" y="2645542"/>
              <a:ext cx="38928" cy="33269"/>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5"/>
            <p:cNvSpPr/>
            <p:nvPr/>
          </p:nvSpPr>
          <p:spPr>
            <a:xfrm>
              <a:off x="6942596" y="2598024"/>
              <a:ext cx="38928" cy="33316"/>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5"/>
            <p:cNvSpPr/>
            <p:nvPr/>
          </p:nvSpPr>
          <p:spPr>
            <a:xfrm>
              <a:off x="6895062" y="2835522"/>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5"/>
            <p:cNvSpPr/>
            <p:nvPr/>
          </p:nvSpPr>
          <p:spPr>
            <a:xfrm>
              <a:off x="6895062" y="2788004"/>
              <a:ext cx="38928" cy="33316"/>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5"/>
            <p:cNvSpPr/>
            <p:nvPr/>
          </p:nvSpPr>
          <p:spPr>
            <a:xfrm>
              <a:off x="6895062" y="2645542"/>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5"/>
            <p:cNvSpPr/>
            <p:nvPr/>
          </p:nvSpPr>
          <p:spPr>
            <a:xfrm>
              <a:off x="6895062" y="2598024"/>
              <a:ext cx="38928" cy="33316"/>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5"/>
            <p:cNvSpPr/>
            <p:nvPr/>
          </p:nvSpPr>
          <p:spPr>
            <a:xfrm>
              <a:off x="6895062" y="2550490"/>
              <a:ext cx="38928" cy="33331"/>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5"/>
            <p:cNvSpPr/>
            <p:nvPr/>
          </p:nvSpPr>
          <p:spPr>
            <a:xfrm>
              <a:off x="6847668" y="3073036"/>
              <a:ext cx="38928" cy="33316"/>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5"/>
            <p:cNvSpPr/>
            <p:nvPr/>
          </p:nvSpPr>
          <p:spPr>
            <a:xfrm>
              <a:off x="6847668" y="3025502"/>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5"/>
            <p:cNvSpPr/>
            <p:nvPr/>
          </p:nvSpPr>
          <p:spPr>
            <a:xfrm>
              <a:off x="6847668" y="2977983"/>
              <a:ext cx="38804" cy="33316"/>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5"/>
            <p:cNvSpPr/>
            <p:nvPr/>
          </p:nvSpPr>
          <p:spPr>
            <a:xfrm>
              <a:off x="6847668" y="2930574"/>
              <a:ext cx="38804" cy="33207"/>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5"/>
            <p:cNvSpPr/>
            <p:nvPr/>
          </p:nvSpPr>
          <p:spPr>
            <a:xfrm>
              <a:off x="6847668" y="2883056"/>
              <a:ext cx="38804" cy="33269"/>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5"/>
            <p:cNvSpPr/>
            <p:nvPr/>
          </p:nvSpPr>
          <p:spPr>
            <a:xfrm>
              <a:off x="6847668" y="2835522"/>
              <a:ext cx="38804" cy="33269"/>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5"/>
            <p:cNvSpPr/>
            <p:nvPr/>
          </p:nvSpPr>
          <p:spPr>
            <a:xfrm>
              <a:off x="6847668" y="2550490"/>
              <a:ext cx="38804" cy="33331"/>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5"/>
            <p:cNvSpPr/>
            <p:nvPr/>
          </p:nvSpPr>
          <p:spPr>
            <a:xfrm>
              <a:off x="6847668" y="2503096"/>
              <a:ext cx="38804" cy="33222"/>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5"/>
            <p:cNvSpPr/>
            <p:nvPr/>
          </p:nvSpPr>
          <p:spPr>
            <a:xfrm>
              <a:off x="6800150" y="3120679"/>
              <a:ext cx="38788" cy="33207"/>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5"/>
            <p:cNvSpPr/>
            <p:nvPr/>
          </p:nvSpPr>
          <p:spPr>
            <a:xfrm>
              <a:off x="6800150" y="3073036"/>
              <a:ext cx="38913" cy="33316"/>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5"/>
            <p:cNvSpPr/>
            <p:nvPr/>
          </p:nvSpPr>
          <p:spPr>
            <a:xfrm>
              <a:off x="6800150" y="2503096"/>
              <a:ext cx="38788" cy="33222"/>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5"/>
            <p:cNvSpPr/>
            <p:nvPr/>
          </p:nvSpPr>
          <p:spPr>
            <a:xfrm>
              <a:off x="6800150" y="2455563"/>
              <a:ext cx="38788" cy="33269"/>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5"/>
            <p:cNvSpPr/>
            <p:nvPr/>
          </p:nvSpPr>
          <p:spPr>
            <a:xfrm>
              <a:off x="6752616" y="3263140"/>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5"/>
            <p:cNvSpPr/>
            <p:nvPr/>
          </p:nvSpPr>
          <p:spPr>
            <a:xfrm>
              <a:off x="6752616" y="3215606"/>
              <a:ext cx="38928" cy="33269"/>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5"/>
            <p:cNvSpPr/>
            <p:nvPr/>
          </p:nvSpPr>
          <p:spPr>
            <a:xfrm>
              <a:off x="6752616" y="3168088"/>
              <a:ext cx="38928" cy="33316"/>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5"/>
            <p:cNvSpPr/>
            <p:nvPr/>
          </p:nvSpPr>
          <p:spPr>
            <a:xfrm>
              <a:off x="6752616" y="3120679"/>
              <a:ext cx="38928" cy="33207"/>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5"/>
            <p:cNvSpPr/>
            <p:nvPr/>
          </p:nvSpPr>
          <p:spPr>
            <a:xfrm>
              <a:off x="6752616" y="2408044"/>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5"/>
            <p:cNvSpPr/>
            <p:nvPr/>
          </p:nvSpPr>
          <p:spPr>
            <a:xfrm>
              <a:off x="6705082" y="3263140"/>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5"/>
            <p:cNvSpPr/>
            <p:nvPr/>
          </p:nvSpPr>
          <p:spPr>
            <a:xfrm>
              <a:off x="6705082" y="2408044"/>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5"/>
            <p:cNvSpPr/>
            <p:nvPr/>
          </p:nvSpPr>
          <p:spPr>
            <a:xfrm>
              <a:off x="6705082" y="2360510"/>
              <a:ext cx="38928" cy="33331"/>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5"/>
            <p:cNvSpPr/>
            <p:nvPr/>
          </p:nvSpPr>
          <p:spPr>
            <a:xfrm>
              <a:off x="6657689" y="3263140"/>
              <a:ext cx="38804" cy="33269"/>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5"/>
            <p:cNvSpPr/>
            <p:nvPr/>
          </p:nvSpPr>
          <p:spPr>
            <a:xfrm>
              <a:off x="6657689" y="2408044"/>
              <a:ext cx="38804" cy="33269"/>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5"/>
            <p:cNvSpPr/>
            <p:nvPr/>
          </p:nvSpPr>
          <p:spPr>
            <a:xfrm>
              <a:off x="6657689" y="2360510"/>
              <a:ext cx="38804" cy="33331"/>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5"/>
            <p:cNvSpPr/>
            <p:nvPr/>
          </p:nvSpPr>
          <p:spPr>
            <a:xfrm>
              <a:off x="6610155" y="3263140"/>
              <a:ext cx="38804" cy="33269"/>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5"/>
            <p:cNvSpPr/>
            <p:nvPr/>
          </p:nvSpPr>
          <p:spPr>
            <a:xfrm>
              <a:off x="6610155" y="3215606"/>
              <a:ext cx="38804" cy="33269"/>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5"/>
            <p:cNvSpPr/>
            <p:nvPr/>
          </p:nvSpPr>
          <p:spPr>
            <a:xfrm>
              <a:off x="6610155" y="2408044"/>
              <a:ext cx="38804" cy="33269"/>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5"/>
            <p:cNvSpPr/>
            <p:nvPr/>
          </p:nvSpPr>
          <p:spPr>
            <a:xfrm>
              <a:off x="6610155" y="2360510"/>
              <a:ext cx="38804" cy="33331"/>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5"/>
            <p:cNvSpPr/>
            <p:nvPr/>
          </p:nvSpPr>
          <p:spPr>
            <a:xfrm>
              <a:off x="6562636" y="3215606"/>
              <a:ext cx="38804" cy="33269"/>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5"/>
            <p:cNvSpPr/>
            <p:nvPr/>
          </p:nvSpPr>
          <p:spPr>
            <a:xfrm>
              <a:off x="6562636" y="3168088"/>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5"/>
            <p:cNvSpPr/>
            <p:nvPr/>
          </p:nvSpPr>
          <p:spPr>
            <a:xfrm>
              <a:off x="6562636" y="3120679"/>
              <a:ext cx="38804" cy="33207"/>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5"/>
            <p:cNvSpPr/>
            <p:nvPr/>
          </p:nvSpPr>
          <p:spPr>
            <a:xfrm>
              <a:off x="6562636" y="3025502"/>
              <a:ext cx="38804" cy="33331"/>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5"/>
            <p:cNvSpPr/>
            <p:nvPr/>
          </p:nvSpPr>
          <p:spPr>
            <a:xfrm>
              <a:off x="6562636" y="2977983"/>
              <a:ext cx="38804" cy="33316"/>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5"/>
            <p:cNvSpPr/>
            <p:nvPr/>
          </p:nvSpPr>
          <p:spPr>
            <a:xfrm>
              <a:off x="6562636" y="2930574"/>
              <a:ext cx="38804" cy="33207"/>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5"/>
            <p:cNvSpPr/>
            <p:nvPr/>
          </p:nvSpPr>
          <p:spPr>
            <a:xfrm>
              <a:off x="6562636" y="2883056"/>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5"/>
            <p:cNvSpPr/>
            <p:nvPr/>
          </p:nvSpPr>
          <p:spPr>
            <a:xfrm>
              <a:off x="6562636" y="2360510"/>
              <a:ext cx="38804" cy="33331"/>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5"/>
            <p:cNvSpPr/>
            <p:nvPr/>
          </p:nvSpPr>
          <p:spPr>
            <a:xfrm>
              <a:off x="6515103" y="3073036"/>
              <a:ext cx="38804" cy="33316"/>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5"/>
            <p:cNvSpPr/>
            <p:nvPr/>
          </p:nvSpPr>
          <p:spPr>
            <a:xfrm>
              <a:off x="6515103" y="3025502"/>
              <a:ext cx="38804" cy="33331"/>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5"/>
            <p:cNvSpPr/>
            <p:nvPr/>
          </p:nvSpPr>
          <p:spPr>
            <a:xfrm>
              <a:off x="6515103" y="2883056"/>
              <a:ext cx="38804" cy="33269"/>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5"/>
            <p:cNvSpPr/>
            <p:nvPr/>
          </p:nvSpPr>
          <p:spPr>
            <a:xfrm>
              <a:off x="6515103" y="2835522"/>
              <a:ext cx="38804" cy="33269"/>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5"/>
            <p:cNvSpPr/>
            <p:nvPr/>
          </p:nvSpPr>
          <p:spPr>
            <a:xfrm>
              <a:off x="6515025" y="2788004"/>
              <a:ext cx="38881" cy="33316"/>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5"/>
            <p:cNvSpPr/>
            <p:nvPr/>
          </p:nvSpPr>
          <p:spPr>
            <a:xfrm>
              <a:off x="6515103" y="2312992"/>
              <a:ext cx="38804" cy="33316"/>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5"/>
            <p:cNvSpPr/>
            <p:nvPr/>
          </p:nvSpPr>
          <p:spPr>
            <a:xfrm>
              <a:off x="6467491" y="2788004"/>
              <a:ext cx="38881" cy="33316"/>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5"/>
            <p:cNvSpPr/>
            <p:nvPr/>
          </p:nvSpPr>
          <p:spPr>
            <a:xfrm>
              <a:off x="6467584" y="2740470"/>
              <a:ext cx="38788" cy="33331"/>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5"/>
            <p:cNvSpPr/>
            <p:nvPr/>
          </p:nvSpPr>
          <p:spPr>
            <a:xfrm>
              <a:off x="6467584" y="2312992"/>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5"/>
            <p:cNvSpPr/>
            <p:nvPr/>
          </p:nvSpPr>
          <p:spPr>
            <a:xfrm>
              <a:off x="6420050" y="2740470"/>
              <a:ext cx="38804" cy="33331"/>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5"/>
            <p:cNvSpPr/>
            <p:nvPr/>
          </p:nvSpPr>
          <p:spPr>
            <a:xfrm>
              <a:off x="6420050" y="2312992"/>
              <a:ext cx="38804" cy="33316"/>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5"/>
            <p:cNvSpPr/>
            <p:nvPr/>
          </p:nvSpPr>
          <p:spPr>
            <a:xfrm>
              <a:off x="6420050" y="2265583"/>
              <a:ext cx="38804" cy="33238"/>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5"/>
            <p:cNvSpPr/>
            <p:nvPr/>
          </p:nvSpPr>
          <p:spPr>
            <a:xfrm>
              <a:off x="6372532" y="2740470"/>
              <a:ext cx="38928" cy="33331"/>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5"/>
            <p:cNvSpPr/>
            <p:nvPr/>
          </p:nvSpPr>
          <p:spPr>
            <a:xfrm>
              <a:off x="6372532" y="2312992"/>
              <a:ext cx="38928" cy="33316"/>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5"/>
            <p:cNvSpPr/>
            <p:nvPr/>
          </p:nvSpPr>
          <p:spPr>
            <a:xfrm>
              <a:off x="6372532" y="2265583"/>
              <a:ext cx="38928" cy="33238"/>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5"/>
            <p:cNvSpPr/>
            <p:nvPr/>
          </p:nvSpPr>
          <p:spPr>
            <a:xfrm>
              <a:off x="6324998" y="2740470"/>
              <a:ext cx="38928" cy="33331"/>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5"/>
            <p:cNvSpPr/>
            <p:nvPr/>
          </p:nvSpPr>
          <p:spPr>
            <a:xfrm>
              <a:off x="6324998" y="2693076"/>
              <a:ext cx="38928" cy="33222"/>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5"/>
            <p:cNvSpPr/>
            <p:nvPr/>
          </p:nvSpPr>
          <p:spPr>
            <a:xfrm>
              <a:off x="6324998" y="2312992"/>
              <a:ext cx="38928" cy="33316"/>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5"/>
            <p:cNvSpPr/>
            <p:nvPr/>
          </p:nvSpPr>
          <p:spPr>
            <a:xfrm>
              <a:off x="6324998" y="2265583"/>
              <a:ext cx="38928" cy="33238"/>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5"/>
            <p:cNvSpPr/>
            <p:nvPr/>
          </p:nvSpPr>
          <p:spPr>
            <a:xfrm>
              <a:off x="6277605" y="2693076"/>
              <a:ext cx="38788" cy="33222"/>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5"/>
            <p:cNvSpPr/>
            <p:nvPr/>
          </p:nvSpPr>
          <p:spPr>
            <a:xfrm>
              <a:off x="6277605" y="2408044"/>
              <a:ext cx="38788" cy="33269"/>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5"/>
            <p:cNvSpPr/>
            <p:nvPr/>
          </p:nvSpPr>
          <p:spPr>
            <a:xfrm>
              <a:off x="6277605" y="2360510"/>
              <a:ext cx="38788" cy="33331"/>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5"/>
            <p:cNvSpPr/>
            <p:nvPr/>
          </p:nvSpPr>
          <p:spPr>
            <a:xfrm>
              <a:off x="6277605" y="2312992"/>
              <a:ext cx="38788" cy="33316"/>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5"/>
            <p:cNvSpPr/>
            <p:nvPr/>
          </p:nvSpPr>
          <p:spPr>
            <a:xfrm>
              <a:off x="6230071" y="269307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5"/>
            <p:cNvSpPr/>
            <p:nvPr/>
          </p:nvSpPr>
          <p:spPr>
            <a:xfrm>
              <a:off x="6230071" y="2645542"/>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5"/>
            <p:cNvSpPr/>
            <p:nvPr/>
          </p:nvSpPr>
          <p:spPr>
            <a:xfrm>
              <a:off x="6230071" y="2455563"/>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5"/>
            <p:cNvSpPr/>
            <p:nvPr/>
          </p:nvSpPr>
          <p:spPr>
            <a:xfrm>
              <a:off x="6230071" y="2408044"/>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5"/>
            <p:cNvSpPr/>
            <p:nvPr/>
          </p:nvSpPr>
          <p:spPr>
            <a:xfrm>
              <a:off x="6182552" y="2645542"/>
              <a:ext cx="38788" cy="33269"/>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5"/>
            <p:cNvSpPr/>
            <p:nvPr/>
          </p:nvSpPr>
          <p:spPr>
            <a:xfrm>
              <a:off x="6182552" y="2598024"/>
              <a:ext cx="38788" cy="33316"/>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5"/>
            <p:cNvSpPr/>
            <p:nvPr/>
          </p:nvSpPr>
          <p:spPr>
            <a:xfrm>
              <a:off x="6182552" y="2550490"/>
              <a:ext cx="38788" cy="33331"/>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5"/>
            <p:cNvSpPr/>
            <p:nvPr/>
          </p:nvSpPr>
          <p:spPr>
            <a:xfrm>
              <a:off x="6182552" y="2503096"/>
              <a:ext cx="38788" cy="33222"/>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5"/>
            <p:cNvSpPr/>
            <p:nvPr/>
          </p:nvSpPr>
          <p:spPr>
            <a:xfrm>
              <a:off x="6182552" y="2455563"/>
              <a:ext cx="38788" cy="33269"/>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5"/>
            <p:cNvSpPr/>
            <p:nvPr/>
          </p:nvSpPr>
          <p:spPr>
            <a:xfrm>
              <a:off x="6800150" y="2550490"/>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5"/>
            <p:cNvSpPr/>
            <p:nvPr/>
          </p:nvSpPr>
          <p:spPr>
            <a:xfrm>
              <a:off x="6135018" y="1410487"/>
              <a:ext cx="38928" cy="33269"/>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5"/>
            <p:cNvSpPr/>
            <p:nvPr/>
          </p:nvSpPr>
          <p:spPr>
            <a:xfrm>
              <a:off x="6087625" y="1410487"/>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5"/>
            <p:cNvSpPr/>
            <p:nvPr/>
          </p:nvSpPr>
          <p:spPr>
            <a:xfrm>
              <a:off x="6895062" y="1742913"/>
              <a:ext cx="38928" cy="33331"/>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5"/>
            <p:cNvSpPr/>
            <p:nvPr/>
          </p:nvSpPr>
          <p:spPr>
            <a:xfrm>
              <a:off x="6895062" y="1790446"/>
              <a:ext cx="38928" cy="33269"/>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5"/>
            <p:cNvSpPr/>
            <p:nvPr/>
          </p:nvSpPr>
          <p:spPr>
            <a:xfrm>
              <a:off x="6895062" y="1837980"/>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5"/>
            <p:cNvSpPr/>
            <p:nvPr/>
          </p:nvSpPr>
          <p:spPr>
            <a:xfrm>
              <a:off x="6895062" y="1885499"/>
              <a:ext cx="38928" cy="33269"/>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5"/>
            <p:cNvSpPr/>
            <p:nvPr/>
          </p:nvSpPr>
          <p:spPr>
            <a:xfrm>
              <a:off x="6895062" y="1932892"/>
              <a:ext cx="38928" cy="33331"/>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5"/>
            <p:cNvSpPr/>
            <p:nvPr/>
          </p:nvSpPr>
          <p:spPr>
            <a:xfrm>
              <a:off x="6895062" y="1980426"/>
              <a:ext cx="38928" cy="33331"/>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5"/>
            <p:cNvSpPr/>
            <p:nvPr/>
          </p:nvSpPr>
          <p:spPr>
            <a:xfrm>
              <a:off x="6895062" y="2027960"/>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5"/>
            <p:cNvSpPr/>
            <p:nvPr/>
          </p:nvSpPr>
          <p:spPr>
            <a:xfrm>
              <a:off x="6657689" y="1885499"/>
              <a:ext cx="38804" cy="33269"/>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5"/>
            <p:cNvSpPr/>
            <p:nvPr/>
          </p:nvSpPr>
          <p:spPr>
            <a:xfrm>
              <a:off x="6657689" y="1932892"/>
              <a:ext cx="38804" cy="33331"/>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5"/>
            <p:cNvSpPr/>
            <p:nvPr/>
          </p:nvSpPr>
          <p:spPr>
            <a:xfrm>
              <a:off x="6467584"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5"/>
            <p:cNvSpPr/>
            <p:nvPr/>
          </p:nvSpPr>
          <p:spPr>
            <a:xfrm>
              <a:off x="6515103" y="1980426"/>
              <a:ext cx="38804" cy="33331"/>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5"/>
            <p:cNvSpPr/>
            <p:nvPr/>
          </p:nvSpPr>
          <p:spPr>
            <a:xfrm>
              <a:off x="6515103" y="1932892"/>
              <a:ext cx="38804" cy="33331"/>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5"/>
            <p:cNvSpPr/>
            <p:nvPr/>
          </p:nvSpPr>
          <p:spPr>
            <a:xfrm>
              <a:off x="6562636" y="1932892"/>
              <a:ext cx="38804" cy="33331"/>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5"/>
            <p:cNvSpPr/>
            <p:nvPr/>
          </p:nvSpPr>
          <p:spPr>
            <a:xfrm>
              <a:off x="6610155" y="1932892"/>
              <a:ext cx="38804" cy="33331"/>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5"/>
            <p:cNvSpPr/>
            <p:nvPr/>
          </p:nvSpPr>
          <p:spPr>
            <a:xfrm>
              <a:off x="6610155" y="1980426"/>
              <a:ext cx="38804" cy="33331"/>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5"/>
            <p:cNvSpPr/>
            <p:nvPr/>
          </p:nvSpPr>
          <p:spPr>
            <a:xfrm>
              <a:off x="6657689" y="1980426"/>
              <a:ext cx="38804" cy="33331"/>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5"/>
            <p:cNvSpPr/>
            <p:nvPr/>
          </p:nvSpPr>
          <p:spPr>
            <a:xfrm>
              <a:off x="6657689" y="2027960"/>
              <a:ext cx="38804" cy="33253"/>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5"/>
            <p:cNvSpPr/>
            <p:nvPr/>
          </p:nvSpPr>
          <p:spPr>
            <a:xfrm>
              <a:off x="6705082" y="1885499"/>
              <a:ext cx="38928" cy="33222"/>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5"/>
            <p:cNvSpPr/>
            <p:nvPr/>
          </p:nvSpPr>
          <p:spPr>
            <a:xfrm>
              <a:off x="6705082" y="1932892"/>
              <a:ext cx="38928" cy="33331"/>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5"/>
            <p:cNvSpPr/>
            <p:nvPr/>
          </p:nvSpPr>
          <p:spPr>
            <a:xfrm>
              <a:off x="6705082" y="1980426"/>
              <a:ext cx="38928" cy="33331"/>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5"/>
            <p:cNvSpPr/>
            <p:nvPr/>
          </p:nvSpPr>
          <p:spPr>
            <a:xfrm>
              <a:off x="6705082" y="2027960"/>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5"/>
            <p:cNvSpPr/>
            <p:nvPr/>
          </p:nvSpPr>
          <p:spPr>
            <a:xfrm>
              <a:off x="6752616" y="1790446"/>
              <a:ext cx="38928" cy="33269"/>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5"/>
            <p:cNvSpPr/>
            <p:nvPr/>
          </p:nvSpPr>
          <p:spPr>
            <a:xfrm>
              <a:off x="6752616" y="183798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5"/>
            <p:cNvSpPr/>
            <p:nvPr/>
          </p:nvSpPr>
          <p:spPr>
            <a:xfrm>
              <a:off x="6752616" y="1885499"/>
              <a:ext cx="38928" cy="33269"/>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5"/>
            <p:cNvSpPr/>
            <p:nvPr/>
          </p:nvSpPr>
          <p:spPr>
            <a:xfrm>
              <a:off x="6752616" y="1932892"/>
              <a:ext cx="38928" cy="33331"/>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5"/>
            <p:cNvSpPr/>
            <p:nvPr/>
          </p:nvSpPr>
          <p:spPr>
            <a:xfrm>
              <a:off x="6752616" y="1980426"/>
              <a:ext cx="38928" cy="33331"/>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5"/>
            <p:cNvSpPr/>
            <p:nvPr/>
          </p:nvSpPr>
          <p:spPr>
            <a:xfrm>
              <a:off x="6752616" y="202796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5"/>
            <p:cNvSpPr/>
            <p:nvPr/>
          </p:nvSpPr>
          <p:spPr>
            <a:xfrm>
              <a:off x="6800150" y="1790446"/>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5"/>
            <p:cNvSpPr/>
            <p:nvPr/>
          </p:nvSpPr>
          <p:spPr>
            <a:xfrm>
              <a:off x="6800150" y="183798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5"/>
            <p:cNvSpPr/>
            <p:nvPr/>
          </p:nvSpPr>
          <p:spPr>
            <a:xfrm>
              <a:off x="6800150" y="1885499"/>
              <a:ext cx="38788" cy="33222"/>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5"/>
            <p:cNvSpPr/>
            <p:nvPr/>
          </p:nvSpPr>
          <p:spPr>
            <a:xfrm>
              <a:off x="6800150" y="1932892"/>
              <a:ext cx="38788" cy="33331"/>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5"/>
            <p:cNvSpPr/>
            <p:nvPr/>
          </p:nvSpPr>
          <p:spPr>
            <a:xfrm>
              <a:off x="6800150" y="1980426"/>
              <a:ext cx="38788" cy="33331"/>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5"/>
            <p:cNvSpPr/>
            <p:nvPr/>
          </p:nvSpPr>
          <p:spPr>
            <a:xfrm>
              <a:off x="6800150" y="202796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5"/>
            <p:cNvSpPr/>
            <p:nvPr/>
          </p:nvSpPr>
          <p:spPr>
            <a:xfrm>
              <a:off x="6800150" y="2075478"/>
              <a:ext cx="38788" cy="33269"/>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5"/>
            <p:cNvSpPr/>
            <p:nvPr/>
          </p:nvSpPr>
          <p:spPr>
            <a:xfrm>
              <a:off x="6847668" y="1742913"/>
              <a:ext cx="38804" cy="33331"/>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5"/>
            <p:cNvSpPr/>
            <p:nvPr/>
          </p:nvSpPr>
          <p:spPr>
            <a:xfrm>
              <a:off x="6847668"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5"/>
            <p:cNvSpPr/>
            <p:nvPr/>
          </p:nvSpPr>
          <p:spPr>
            <a:xfrm>
              <a:off x="6847668" y="183798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5"/>
            <p:cNvSpPr/>
            <p:nvPr/>
          </p:nvSpPr>
          <p:spPr>
            <a:xfrm>
              <a:off x="6847668" y="1885499"/>
              <a:ext cx="38804" cy="33222"/>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5"/>
            <p:cNvSpPr/>
            <p:nvPr/>
          </p:nvSpPr>
          <p:spPr>
            <a:xfrm>
              <a:off x="6847668"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5"/>
            <p:cNvSpPr/>
            <p:nvPr/>
          </p:nvSpPr>
          <p:spPr>
            <a:xfrm>
              <a:off x="6847668"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5"/>
            <p:cNvSpPr/>
            <p:nvPr/>
          </p:nvSpPr>
          <p:spPr>
            <a:xfrm>
              <a:off x="6847668"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5"/>
            <p:cNvSpPr/>
            <p:nvPr/>
          </p:nvSpPr>
          <p:spPr>
            <a:xfrm>
              <a:off x="6847668"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5"/>
            <p:cNvSpPr/>
            <p:nvPr/>
          </p:nvSpPr>
          <p:spPr>
            <a:xfrm>
              <a:off x="6895062" y="2075478"/>
              <a:ext cx="38928" cy="33269"/>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5"/>
            <p:cNvSpPr/>
            <p:nvPr/>
          </p:nvSpPr>
          <p:spPr>
            <a:xfrm>
              <a:off x="6942596" y="1742913"/>
              <a:ext cx="38928" cy="33331"/>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5"/>
            <p:cNvSpPr/>
            <p:nvPr/>
          </p:nvSpPr>
          <p:spPr>
            <a:xfrm>
              <a:off x="6942596" y="1790446"/>
              <a:ext cx="38928" cy="33269"/>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5"/>
            <p:cNvSpPr/>
            <p:nvPr/>
          </p:nvSpPr>
          <p:spPr>
            <a:xfrm>
              <a:off x="6942596" y="1837980"/>
              <a:ext cx="38928" cy="33253"/>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5"/>
            <p:cNvSpPr/>
            <p:nvPr/>
          </p:nvSpPr>
          <p:spPr>
            <a:xfrm>
              <a:off x="6942596" y="1885499"/>
              <a:ext cx="38928" cy="33222"/>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5"/>
            <p:cNvSpPr/>
            <p:nvPr/>
          </p:nvSpPr>
          <p:spPr>
            <a:xfrm>
              <a:off x="6942596" y="1932892"/>
              <a:ext cx="38928" cy="33331"/>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5"/>
            <p:cNvSpPr/>
            <p:nvPr/>
          </p:nvSpPr>
          <p:spPr>
            <a:xfrm>
              <a:off x="6942596" y="1980426"/>
              <a:ext cx="38928" cy="33331"/>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5"/>
            <p:cNvSpPr/>
            <p:nvPr/>
          </p:nvSpPr>
          <p:spPr>
            <a:xfrm>
              <a:off x="6942596" y="2027960"/>
              <a:ext cx="38928" cy="33253"/>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5"/>
            <p:cNvSpPr/>
            <p:nvPr/>
          </p:nvSpPr>
          <p:spPr>
            <a:xfrm>
              <a:off x="6942596" y="2075478"/>
              <a:ext cx="38928" cy="33269"/>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5"/>
            <p:cNvSpPr/>
            <p:nvPr/>
          </p:nvSpPr>
          <p:spPr>
            <a:xfrm>
              <a:off x="6942596" y="1695519"/>
              <a:ext cx="38881" cy="33207"/>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5"/>
            <p:cNvSpPr/>
            <p:nvPr/>
          </p:nvSpPr>
          <p:spPr>
            <a:xfrm>
              <a:off x="6895062" y="1695519"/>
              <a:ext cx="38928" cy="33207"/>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5"/>
            <p:cNvSpPr/>
            <p:nvPr/>
          </p:nvSpPr>
          <p:spPr>
            <a:xfrm>
              <a:off x="6847668"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5"/>
            <p:cNvSpPr/>
            <p:nvPr/>
          </p:nvSpPr>
          <p:spPr>
            <a:xfrm>
              <a:off x="6847668"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5"/>
            <p:cNvSpPr/>
            <p:nvPr/>
          </p:nvSpPr>
          <p:spPr>
            <a:xfrm>
              <a:off x="6800150" y="174291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5"/>
            <p:cNvSpPr/>
            <p:nvPr/>
          </p:nvSpPr>
          <p:spPr>
            <a:xfrm>
              <a:off x="6800150" y="1695519"/>
              <a:ext cx="38788" cy="33207"/>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5"/>
            <p:cNvSpPr/>
            <p:nvPr/>
          </p:nvSpPr>
          <p:spPr>
            <a:xfrm>
              <a:off x="6800150"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5"/>
            <p:cNvSpPr/>
            <p:nvPr/>
          </p:nvSpPr>
          <p:spPr>
            <a:xfrm>
              <a:off x="6800150"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5"/>
            <p:cNvSpPr/>
            <p:nvPr/>
          </p:nvSpPr>
          <p:spPr>
            <a:xfrm>
              <a:off x="6752616" y="2075478"/>
              <a:ext cx="38928" cy="33269"/>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5"/>
            <p:cNvSpPr/>
            <p:nvPr/>
          </p:nvSpPr>
          <p:spPr>
            <a:xfrm>
              <a:off x="6752616" y="1742913"/>
              <a:ext cx="38928" cy="33331"/>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5"/>
            <p:cNvSpPr/>
            <p:nvPr/>
          </p:nvSpPr>
          <p:spPr>
            <a:xfrm>
              <a:off x="6752616" y="1695519"/>
              <a:ext cx="38928" cy="33207"/>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5"/>
            <p:cNvSpPr/>
            <p:nvPr/>
          </p:nvSpPr>
          <p:spPr>
            <a:xfrm>
              <a:off x="6752616" y="1648001"/>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5"/>
            <p:cNvSpPr/>
            <p:nvPr/>
          </p:nvSpPr>
          <p:spPr>
            <a:xfrm>
              <a:off x="6752616" y="1600467"/>
              <a:ext cx="38928" cy="33269"/>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5"/>
            <p:cNvSpPr/>
            <p:nvPr/>
          </p:nvSpPr>
          <p:spPr>
            <a:xfrm>
              <a:off x="6752616" y="1552933"/>
              <a:ext cx="38928" cy="33331"/>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5"/>
            <p:cNvSpPr/>
            <p:nvPr/>
          </p:nvSpPr>
          <p:spPr>
            <a:xfrm>
              <a:off x="6705082" y="2075478"/>
              <a:ext cx="38928" cy="33269"/>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5"/>
            <p:cNvSpPr/>
            <p:nvPr/>
          </p:nvSpPr>
          <p:spPr>
            <a:xfrm>
              <a:off x="6705082" y="1837980"/>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5"/>
            <p:cNvSpPr/>
            <p:nvPr/>
          </p:nvSpPr>
          <p:spPr>
            <a:xfrm>
              <a:off x="6705082" y="1790446"/>
              <a:ext cx="38928" cy="33269"/>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5"/>
            <p:cNvSpPr/>
            <p:nvPr/>
          </p:nvSpPr>
          <p:spPr>
            <a:xfrm>
              <a:off x="6705082" y="1742913"/>
              <a:ext cx="38928" cy="33331"/>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5"/>
            <p:cNvSpPr/>
            <p:nvPr/>
          </p:nvSpPr>
          <p:spPr>
            <a:xfrm>
              <a:off x="6705082" y="1695519"/>
              <a:ext cx="38928" cy="33207"/>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5"/>
            <p:cNvSpPr/>
            <p:nvPr/>
          </p:nvSpPr>
          <p:spPr>
            <a:xfrm>
              <a:off x="6705082" y="1648001"/>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5"/>
            <p:cNvSpPr/>
            <p:nvPr/>
          </p:nvSpPr>
          <p:spPr>
            <a:xfrm>
              <a:off x="6705082" y="1600467"/>
              <a:ext cx="38928" cy="33269"/>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5"/>
            <p:cNvSpPr/>
            <p:nvPr/>
          </p:nvSpPr>
          <p:spPr>
            <a:xfrm>
              <a:off x="6705082" y="1552933"/>
              <a:ext cx="38928" cy="33331"/>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5"/>
            <p:cNvSpPr/>
            <p:nvPr/>
          </p:nvSpPr>
          <p:spPr>
            <a:xfrm>
              <a:off x="6657689" y="2123012"/>
              <a:ext cx="38881" cy="33316"/>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5"/>
            <p:cNvSpPr/>
            <p:nvPr/>
          </p:nvSpPr>
          <p:spPr>
            <a:xfrm>
              <a:off x="6657689" y="2075478"/>
              <a:ext cx="38804" cy="33269"/>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5"/>
            <p:cNvSpPr/>
            <p:nvPr/>
          </p:nvSpPr>
          <p:spPr>
            <a:xfrm>
              <a:off x="6657689" y="1837980"/>
              <a:ext cx="38804" cy="33253"/>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5"/>
            <p:cNvSpPr/>
            <p:nvPr/>
          </p:nvSpPr>
          <p:spPr>
            <a:xfrm>
              <a:off x="6657689" y="1742913"/>
              <a:ext cx="38804" cy="33331"/>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5"/>
            <p:cNvSpPr/>
            <p:nvPr/>
          </p:nvSpPr>
          <p:spPr>
            <a:xfrm>
              <a:off x="6657689" y="1695519"/>
              <a:ext cx="38804" cy="33207"/>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5"/>
            <p:cNvSpPr/>
            <p:nvPr/>
          </p:nvSpPr>
          <p:spPr>
            <a:xfrm>
              <a:off x="6657689" y="1648001"/>
              <a:ext cx="38804" cy="33253"/>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5"/>
            <p:cNvSpPr/>
            <p:nvPr/>
          </p:nvSpPr>
          <p:spPr>
            <a:xfrm>
              <a:off x="6657689" y="1600467"/>
              <a:ext cx="38804" cy="33269"/>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5"/>
            <p:cNvSpPr/>
            <p:nvPr/>
          </p:nvSpPr>
          <p:spPr>
            <a:xfrm>
              <a:off x="6657689" y="1552933"/>
              <a:ext cx="38804" cy="33331"/>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5"/>
            <p:cNvSpPr/>
            <p:nvPr/>
          </p:nvSpPr>
          <p:spPr>
            <a:xfrm>
              <a:off x="6657689" y="1410487"/>
              <a:ext cx="38804" cy="33269"/>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5"/>
            <p:cNvSpPr/>
            <p:nvPr/>
          </p:nvSpPr>
          <p:spPr>
            <a:xfrm>
              <a:off x="6610155" y="2027960"/>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5"/>
            <p:cNvSpPr/>
            <p:nvPr/>
          </p:nvSpPr>
          <p:spPr>
            <a:xfrm>
              <a:off x="6610155" y="1885499"/>
              <a:ext cx="38804" cy="33222"/>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5"/>
            <p:cNvSpPr/>
            <p:nvPr/>
          </p:nvSpPr>
          <p:spPr>
            <a:xfrm>
              <a:off x="6610155" y="1837980"/>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5"/>
            <p:cNvSpPr/>
            <p:nvPr/>
          </p:nvSpPr>
          <p:spPr>
            <a:xfrm>
              <a:off x="6610155" y="1790446"/>
              <a:ext cx="38804" cy="33269"/>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5"/>
            <p:cNvSpPr/>
            <p:nvPr/>
          </p:nvSpPr>
          <p:spPr>
            <a:xfrm>
              <a:off x="6610155" y="1742913"/>
              <a:ext cx="38804" cy="33331"/>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5"/>
            <p:cNvSpPr/>
            <p:nvPr/>
          </p:nvSpPr>
          <p:spPr>
            <a:xfrm>
              <a:off x="6610155" y="1695519"/>
              <a:ext cx="38772" cy="33207"/>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5"/>
            <p:cNvSpPr/>
            <p:nvPr/>
          </p:nvSpPr>
          <p:spPr>
            <a:xfrm>
              <a:off x="6610155" y="1648001"/>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5"/>
            <p:cNvSpPr/>
            <p:nvPr/>
          </p:nvSpPr>
          <p:spPr>
            <a:xfrm>
              <a:off x="6610155" y="1600467"/>
              <a:ext cx="38804" cy="33269"/>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5"/>
            <p:cNvSpPr/>
            <p:nvPr/>
          </p:nvSpPr>
          <p:spPr>
            <a:xfrm>
              <a:off x="6610155" y="1552933"/>
              <a:ext cx="38804" cy="33331"/>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5"/>
            <p:cNvSpPr/>
            <p:nvPr/>
          </p:nvSpPr>
          <p:spPr>
            <a:xfrm>
              <a:off x="6610155" y="1410487"/>
              <a:ext cx="38804" cy="33269"/>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5"/>
            <p:cNvSpPr/>
            <p:nvPr/>
          </p:nvSpPr>
          <p:spPr>
            <a:xfrm>
              <a:off x="6562636" y="2123012"/>
              <a:ext cx="38881" cy="33316"/>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5"/>
            <p:cNvSpPr/>
            <p:nvPr/>
          </p:nvSpPr>
          <p:spPr>
            <a:xfrm>
              <a:off x="6562636" y="2075478"/>
              <a:ext cx="38804" cy="33269"/>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5"/>
            <p:cNvSpPr/>
            <p:nvPr/>
          </p:nvSpPr>
          <p:spPr>
            <a:xfrm>
              <a:off x="6562636" y="1980426"/>
              <a:ext cx="38804" cy="33331"/>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5"/>
            <p:cNvSpPr/>
            <p:nvPr/>
          </p:nvSpPr>
          <p:spPr>
            <a:xfrm>
              <a:off x="6562636" y="1885499"/>
              <a:ext cx="38804" cy="33222"/>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5"/>
            <p:cNvSpPr/>
            <p:nvPr/>
          </p:nvSpPr>
          <p:spPr>
            <a:xfrm>
              <a:off x="6562636" y="1790446"/>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5"/>
            <p:cNvSpPr/>
            <p:nvPr/>
          </p:nvSpPr>
          <p:spPr>
            <a:xfrm>
              <a:off x="6562636" y="174291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5"/>
            <p:cNvSpPr/>
            <p:nvPr/>
          </p:nvSpPr>
          <p:spPr>
            <a:xfrm>
              <a:off x="6562636" y="1695519"/>
              <a:ext cx="38804" cy="33207"/>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5"/>
            <p:cNvSpPr/>
            <p:nvPr/>
          </p:nvSpPr>
          <p:spPr>
            <a:xfrm>
              <a:off x="6562636" y="1648001"/>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5"/>
            <p:cNvSpPr/>
            <p:nvPr/>
          </p:nvSpPr>
          <p:spPr>
            <a:xfrm>
              <a:off x="6562636" y="160046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5"/>
            <p:cNvSpPr/>
            <p:nvPr/>
          </p:nvSpPr>
          <p:spPr>
            <a:xfrm>
              <a:off x="6562636" y="1458021"/>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5"/>
            <p:cNvSpPr/>
            <p:nvPr/>
          </p:nvSpPr>
          <p:spPr>
            <a:xfrm>
              <a:off x="6562636" y="141048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5"/>
            <p:cNvSpPr/>
            <p:nvPr/>
          </p:nvSpPr>
          <p:spPr>
            <a:xfrm>
              <a:off x="6515103" y="2075478"/>
              <a:ext cx="38804" cy="33269"/>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5"/>
            <p:cNvSpPr/>
            <p:nvPr/>
          </p:nvSpPr>
          <p:spPr>
            <a:xfrm>
              <a:off x="6515103" y="2027960"/>
              <a:ext cx="38804" cy="33253"/>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5"/>
            <p:cNvSpPr/>
            <p:nvPr/>
          </p:nvSpPr>
          <p:spPr>
            <a:xfrm>
              <a:off x="6515103" y="1885499"/>
              <a:ext cx="38804" cy="33238"/>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5"/>
            <p:cNvSpPr/>
            <p:nvPr/>
          </p:nvSpPr>
          <p:spPr>
            <a:xfrm>
              <a:off x="6515103" y="1837980"/>
              <a:ext cx="38804" cy="33253"/>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5"/>
            <p:cNvSpPr/>
            <p:nvPr/>
          </p:nvSpPr>
          <p:spPr>
            <a:xfrm>
              <a:off x="6515103" y="1790446"/>
              <a:ext cx="38804" cy="33269"/>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5"/>
            <p:cNvSpPr/>
            <p:nvPr/>
          </p:nvSpPr>
          <p:spPr>
            <a:xfrm>
              <a:off x="6515103" y="1742913"/>
              <a:ext cx="38804" cy="33331"/>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5"/>
            <p:cNvSpPr/>
            <p:nvPr/>
          </p:nvSpPr>
          <p:spPr>
            <a:xfrm>
              <a:off x="6515103" y="1695519"/>
              <a:ext cx="38804" cy="33207"/>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5"/>
            <p:cNvSpPr/>
            <p:nvPr/>
          </p:nvSpPr>
          <p:spPr>
            <a:xfrm>
              <a:off x="6515103" y="1648001"/>
              <a:ext cx="38804" cy="33253"/>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5"/>
            <p:cNvSpPr/>
            <p:nvPr/>
          </p:nvSpPr>
          <p:spPr>
            <a:xfrm>
              <a:off x="6515103" y="1410487"/>
              <a:ext cx="38804" cy="33269"/>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5"/>
            <p:cNvSpPr/>
            <p:nvPr/>
          </p:nvSpPr>
          <p:spPr>
            <a:xfrm>
              <a:off x="6467584" y="2027960"/>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5"/>
            <p:cNvSpPr/>
            <p:nvPr/>
          </p:nvSpPr>
          <p:spPr>
            <a:xfrm>
              <a:off x="6467584" y="1980426"/>
              <a:ext cx="38788" cy="33331"/>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5"/>
            <p:cNvSpPr/>
            <p:nvPr/>
          </p:nvSpPr>
          <p:spPr>
            <a:xfrm>
              <a:off x="6467584" y="1885499"/>
              <a:ext cx="38788" cy="33222"/>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5"/>
            <p:cNvSpPr/>
            <p:nvPr/>
          </p:nvSpPr>
          <p:spPr>
            <a:xfrm>
              <a:off x="6467584" y="1742913"/>
              <a:ext cx="38788" cy="33331"/>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5"/>
            <p:cNvSpPr/>
            <p:nvPr/>
          </p:nvSpPr>
          <p:spPr>
            <a:xfrm>
              <a:off x="6467584" y="1695519"/>
              <a:ext cx="38757" cy="33207"/>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5"/>
            <p:cNvSpPr/>
            <p:nvPr/>
          </p:nvSpPr>
          <p:spPr>
            <a:xfrm>
              <a:off x="6420050" y="2075478"/>
              <a:ext cx="38804" cy="33269"/>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5"/>
            <p:cNvSpPr/>
            <p:nvPr/>
          </p:nvSpPr>
          <p:spPr>
            <a:xfrm>
              <a:off x="6420050" y="202796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5"/>
            <p:cNvSpPr/>
            <p:nvPr/>
          </p:nvSpPr>
          <p:spPr>
            <a:xfrm>
              <a:off x="6420050" y="1980426"/>
              <a:ext cx="38804" cy="33331"/>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5"/>
            <p:cNvSpPr/>
            <p:nvPr/>
          </p:nvSpPr>
          <p:spPr>
            <a:xfrm>
              <a:off x="6420050" y="1932892"/>
              <a:ext cx="38804" cy="33331"/>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5"/>
            <p:cNvSpPr/>
            <p:nvPr/>
          </p:nvSpPr>
          <p:spPr>
            <a:xfrm>
              <a:off x="6420050" y="1742913"/>
              <a:ext cx="38804" cy="33331"/>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5"/>
            <p:cNvSpPr/>
            <p:nvPr/>
          </p:nvSpPr>
          <p:spPr>
            <a:xfrm>
              <a:off x="6372532" y="2123012"/>
              <a:ext cx="39006" cy="33316"/>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5"/>
            <p:cNvSpPr/>
            <p:nvPr/>
          </p:nvSpPr>
          <p:spPr>
            <a:xfrm>
              <a:off x="6372532" y="2075478"/>
              <a:ext cx="38928" cy="33269"/>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5"/>
            <p:cNvSpPr/>
            <p:nvPr/>
          </p:nvSpPr>
          <p:spPr>
            <a:xfrm>
              <a:off x="6372532" y="202796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5"/>
            <p:cNvSpPr/>
            <p:nvPr/>
          </p:nvSpPr>
          <p:spPr>
            <a:xfrm>
              <a:off x="6372532" y="1980426"/>
              <a:ext cx="38928" cy="33331"/>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5"/>
            <p:cNvSpPr/>
            <p:nvPr/>
          </p:nvSpPr>
          <p:spPr>
            <a:xfrm>
              <a:off x="6372532" y="1932892"/>
              <a:ext cx="38928" cy="33331"/>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5"/>
            <p:cNvSpPr/>
            <p:nvPr/>
          </p:nvSpPr>
          <p:spPr>
            <a:xfrm>
              <a:off x="6372532" y="1885499"/>
              <a:ext cx="38928" cy="33222"/>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5"/>
            <p:cNvSpPr/>
            <p:nvPr/>
          </p:nvSpPr>
          <p:spPr>
            <a:xfrm>
              <a:off x="6372532" y="183798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5"/>
            <p:cNvSpPr/>
            <p:nvPr/>
          </p:nvSpPr>
          <p:spPr>
            <a:xfrm>
              <a:off x="6324998" y="2170531"/>
              <a:ext cx="38928" cy="33331"/>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5"/>
            <p:cNvSpPr/>
            <p:nvPr/>
          </p:nvSpPr>
          <p:spPr>
            <a:xfrm>
              <a:off x="6324998" y="2123012"/>
              <a:ext cx="39022" cy="33316"/>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5"/>
            <p:cNvSpPr/>
            <p:nvPr/>
          </p:nvSpPr>
          <p:spPr>
            <a:xfrm>
              <a:off x="6324998" y="2075478"/>
              <a:ext cx="38928" cy="33269"/>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5"/>
            <p:cNvSpPr/>
            <p:nvPr/>
          </p:nvSpPr>
          <p:spPr>
            <a:xfrm>
              <a:off x="6324998" y="1980426"/>
              <a:ext cx="38928" cy="33331"/>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5"/>
            <p:cNvSpPr/>
            <p:nvPr/>
          </p:nvSpPr>
          <p:spPr>
            <a:xfrm>
              <a:off x="6324998" y="1885499"/>
              <a:ext cx="38928" cy="33222"/>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5"/>
            <p:cNvSpPr/>
            <p:nvPr/>
          </p:nvSpPr>
          <p:spPr>
            <a:xfrm>
              <a:off x="6324998" y="1837980"/>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5"/>
            <p:cNvSpPr/>
            <p:nvPr/>
          </p:nvSpPr>
          <p:spPr>
            <a:xfrm>
              <a:off x="6324998" y="1790446"/>
              <a:ext cx="38928" cy="33269"/>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5"/>
            <p:cNvSpPr/>
            <p:nvPr/>
          </p:nvSpPr>
          <p:spPr>
            <a:xfrm>
              <a:off x="6277605" y="2170531"/>
              <a:ext cx="38788" cy="33331"/>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5"/>
            <p:cNvSpPr/>
            <p:nvPr/>
          </p:nvSpPr>
          <p:spPr>
            <a:xfrm>
              <a:off x="6277605" y="2123012"/>
              <a:ext cx="38881" cy="33316"/>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5"/>
            <p:cNvSpPr/>
            <p:nvPr/>
          </p:nvSpPr>
          <p:spPr>
            <a:xfrm>
              <a:off x="6277605" y="2075478"/>
              <a:ext cx="38788" cy="33269"/>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5"/>
            <p:cNvSpPr/>
            <p:nvPr/>
          </p:nvSpPr>
          <p:spPr>
            <a:xfrm>
              <a:off x="6277605" y="1837980"/>
              <a:ext cx="38788" cy="33253"/>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5"/>
            <p:cNvSpPr/>
            <p:nvPr/>
          </p:nvSpPr>
          <p:spPr>
            <a:xfrm>
              <a:off x="6230071" y="1885499"/>
              <a:ext cx="38804" cy="33222"/>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5"/>
            <p:cNvSpPr/>
            <p:nvPr/>
          </p:nvSpPr>
          <p:spPr>
            <a:xfrm>
              <a:off x="6135018" y="1742913"/>
              <a:ext cx="38928" cy="33331"/>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5"/>
            <p:cNvSpPr/>
            <p:nvPr/>
          </p:nvSpPr>
          <p:spPr>
            <a:xfrm>
              <a:off x="6087625" y="1790446"/>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5"/>
            <p:cNvSpPr/>
            <p:nvPr/>
          </p:nvSpPr>
          <p:spPr>
            <a:xfrm>
              <a:off x="6087625" y="174291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5"/>
            <p:cNvSpPr/>
            <p:nvPr/>
          </p:nvSpPr>
          <p:spPr>
            <a:xfrm>
              <a:off x="6040091"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5"/>
            <p:cNvSpPr/>
            <p:nvPr/>
          </p:nvSpPr>
          <p:spPr>
            <a:xfrm>
              <a:off x="6040091" y="1742913"/>
              <a:ext cx="38804" cy="33331"/>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5"/>
            <p:cNvSpPr/>
            <p:nvPr/>
          </p:nvSpPr>
          <p:spPr>
            <a:xfrm>
              <a:off x="6040091" y="1552933"/>
              <a:ext cx="38804" cy="33331"/>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5"/>
            <p:cNvSpPr/>
            <p:nvPr/>
          </p:nvSpPr>
          <p:spPr>
            <a:xfrm>
              <a:off x="6040091" y="1505414"/>
              <a:ext cx="38804" cy="33331"/>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5"/>
            <p:cNvSpPr/>
            <p:nvPr/>
          </p:nvSpPr>
          <p:spPr>
            <a:xfrm>
              <a:off x="6040091" y="145802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5"/>
            <p:cNvSpPr/>
            <p:nvPr/>
          </p:nvSpPr>
          <p:spPr>
            <a:xfrm>
              <a:off x="6040091" y="141048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5"/>
            <p:cNvSpPr/>
            <p:nvPr/>
          </p:nvSpPr>
          <p:spPr>
            <a:xfrm>
              <a:off x="5992573"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5"/>
            <p:cNvSpPr/>
            <p:nvPr/>
          </p:nvSpPr>
          <p:spPr>
            <a:xfrm>
              <a:off x="5992573"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5"/>
            <p:cNvSpPr/>
            <p:nvPr/>
          </p:nvSpPr>
          <p:spPr>
            <a:xfrm>
              <a:off x="5992573"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5"/>
            <p:cNvSpPr/>
            <p:nvPr/>
          </p:nvSpPr>
          <p:spPr>
            <a:xfrm>
              <a:off x="5992573" y="1505414"/>
              <a:ext cx="38788" cy="33331"/>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5"/>
            <p:cNvSpPr/>
            <p:nvPr/>
          </p:nvSpPr>
          <p:spPr>
            <a:xfrm>
              <a:off x="5992573" y="145802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5"/>
            <p:cNvSpPr/>
            <p:nvPr/>
          </p:nvSpPr>
          <p:spPr>
            <a:xfrm>
              <a:off x="5992573" y="141048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5"/>
            <p:cNvSpPr/>
            <p:nvPr/>
          </p:nvSpPr>
          <p:spPr>
            <a:xfrm>
              <a:off x="5992573" y="1362969"/>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5"/>
            <p:cNvSpPr/>
            <p:nvPr/>
          </p:nvSpPr>
          <p:spPr>
            <a:xfrm>
              <a:off x="5945039" y="1695519"/>
              <a:ext cx="38757" cy="33207"/>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5"/>
            <p:cNvSpPr/>
            <p:nvPr/>
          </p:nvSpPr>
          <p:spPr>
            <a:xfrm>
              <a:off x="5945039"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5"/>
            <p:cNvSpPr/>
            <p:nvPr/>
          </p:nvSpPr>
          <p:spPr>
            <a:xfrm>
              <a:off x="5945039" y="160046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5"/>
            <p:cNvSpPr/>
            <p:nvPr/>
          </p:nvSpPr>
          <p:spPr>
            <a:xfrm>
              <a:off x="5945039" y="155293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5"/>
            <p:cNvSpPr/>
            <p:nvPr/>
          </p:nvSpPr>
          <p:spPr>
            <a:xfrm>
              <a:off x="5945039" y="1505414"/>
              <a:ext cx="38804" cy="33331"/>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5"/>
            <p:cNvSpPr/>
            <p:nvPr/>
          </p:nvSpPr>
          <p:spPr>
            <a:xfrm>
              <a:off x="5945039" y="145802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5"/>
            <p:cNvSpPr/>
            <p:nvPr/>
          </p:nvSpPr>
          <p:spPr>
            <a:xfrm>
              <a:off x="5945039" y="141048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5"/>
            <p:cNvSpPr/>
            <p:nvPr/>
          </p:nvSpPr>
          <p:spPr>
            <a:xfrm>
              <a:off x="5945039" y="1362969"/>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5"/>
            <p:cNvSpPr/>
            <p:nvPr/>
          </p:nvSpPr>
          <p:spPr>
            <a:xfrm>
              <a:off x="5897520"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5"/>
            <p:cNvSpPr/>
            <p:nvPr/>
          </p:nvSpPr>
          <p:spPr>
            <a:xfrm>
              <a:off x="5897520"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5"/>
            <p:cNvSpPr/>
            <p:nvPr/>
          </p:nvSpPr>
          <p:spPr>
            <a:xfrm>
              <a:off x="5897520"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5"/>
            <p:cNvSpPr/>
            <p:nvPr/>
          </p:nvSpPr>
          <p:spPr>
            <a:xfrm>
              <a:off x="5897520"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5"/>
            <p:cNvSpPr/>
            <p:nvPr/>
          </p:nvSpPr>
          <p:spPr>
            <a:xfrm>
              <a:off x="5897520" y="1505414"/>
              <a:ext cx="38788" cy="33331"/>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5"/>
            <p:cNvSpPr/>
            <p:nvPr/>
          </p:nvSpPr>
          <p:spPr>
            <a:xfrm>
              <a:off x="5897520" y="145802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5"/>
            <p:cNvSpPr/>
            <p:nvPr/>
          </p:nvSpPr>
          <p:spPr>
            <a:xfrm>
              <a:off x="5897520" y="141048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5"/>
            <p:cNvSpPr/>
            <p:nvPr/>
          </p:nvSpPr>
          <p:spPr>
            <a:xfrm>
              <a:off x="5897520" y="1362969"/>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5"/>
            <p:cNvSpPr/>
            <p:nvPr/>
          </p:nvSpPr>
          <p:spPr>
            <a:xfrm>
              <a:off x="5850111"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5"/>
            <p:cNvSpPr/>
            <p:nvPr/>
          </p:nvSpPr>
          <p:spPr>
            <a:xfrm>
              <a:off x="5850111"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5"/>
            <p:cNvSpPr/>
            <p:nvPr/>
          </p:nvSpPr>
          <p:spPr>
            <a:xfrm>
              <a:off x="5850111"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5"/>
            <p:cNvSpPr/>
            <p:nvPr/>
          </p:nvSpPr>
          <p:spPr>
            <a:xfrm>
              <a:off x="5850111"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5"/>
            <p:cNvSpPr/>
            <p:nvPr/>
          </p:nvSpPr>
          <p:spPr>
            <a:xfrm>
              <a:off x="5850111" y="1505414"/>
              <a:ext cx="38804" cy="33331"/>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5"/>
            <p:cNvSpPr/>
            <p:nvPr/>
          </p:nvSpPr>
          <p:spPr>
            <a:xfrm>
              <a:off x="5850111" y="145802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5"/>
            <p:cNvSpPr/>
            <p:nvPr/>
          </p:nvSpPr>
          <p:spPr>
            <a:xfrm>
              <a:off x="5850111" y="141048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5"/>
            <p:cNvSpPr/>
            <p:nvPr/>
          </p:nvSpPr>
          <p:spPr>
            <a:xfrm>
              <a:off x="5850111" y="1362969"/>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5"/>
            <p:cNvSpPr/>
            <p:nvPr/>
          </p:nvSpPr>
          <p:spPr>
            <a:xfrm>
              <a:off x="5802593" y="1742913"/>
              <a:ext cx="38788" cy="33331"/>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5"/>
            <p:cNvSpPr/>
            <p:nvPr/>
          </p:nvSpPr>
          <p:spPr>
            <a:xfrm>
              <a:off x="5802593"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5"/>
            <p:cNvSpPr/>
            <p:nvPr/>
          </p:nvSpPr>
          <p:spPr>
            <a:xfrm>
              <a:off x="5802593"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5"/>
            <p:cNvSpPr/>
            <p:nvPr/>
          </p:nvSpPr>
          <p:spPr>
            <a:xfrm>
              <a:off x="5802593"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5"/>
            <p:cNvSpPr/>
            <p:nvPr/>
          </p:nvSpPr>
          <p:spPr>
            <a:xfrm>
              <a:off x="5802593"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5"/>
            <p:cNvSpPr/>
            <p:nvPr/>
          </p:nvSpPr>
          <p:spPr>
            <a:xfrm>
              <a:off x="5802593" y="1505414"/>
              <a:ext cx="38788" cy="33331"/>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5"/>
            <p:cNvSpPr/>
            <p:nvPr/>
          </p:nvSpPr>
          <p:spPr>
            <a:xfrm>
              <a:off x="5802593" y="145802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5"/>
            <p:cNvSpPr/>
            <p:nvPr/>
          </p:nvSpPr>
          <p:spPr>
            <a:xfrm>
              <a:off x="5802593" y="141048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5"/>
            <p:cNvSpPr/>
            <p:nvPr/>
          </p:nvSpPr>
          <p:spPr>
            <a:xfrm>
              <a:off x="5802593" y="1362969"/>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5"/>
            <p:cNvSpPr/>
            <p:nvPr/>
          </p:nvSpPr>
          <p:spPr>
            <a:xfrm>
              <a:off x="5755059"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5"/>
            <p:cNvSpPr/>
            <p:nvPr/>
          </p:nvSpPr>
          <p:spPr>
            <a:xfrm>
              <a:off x="5755059" y="174291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5"/>
            <p:cNvSpPr/>
            <p:nvPr/>
          </p:nvSpPr>
          <p:spPr>
            <a:xfrm>
              <a:off x="5755059"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5"/>
            <p:cNvSpPr/>
            <p:nvPr/>
          </p:nvSpPr>
          <p:spPr>
            <a:xfrm>
              <a:off x="5755059"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5"/>
            <p:cNvSpPr/>
            <p:nvPr/>
          </p:nvSpPr>
          <p:spPr>
            <a:xfrm>
              <a:off x="5755059" y="160046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5"/>
            <p:cNvSpPr/>
            <p:nvPr/>
          </p:nvSpPr>
          <p:spPr>
            <a:xfrm>
              <a:off x="5755059" y="155293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5"/>
            <p:cNvSpPr/>
            <p:nvPr/>
          </p:nvSpPr>
          <p:spPr>
            <a:xfrm>
              <a:off x="5755059" y="1505414"/>
              <a:ext cx="38804" cy="33331"/>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5"/>
            <p:cNvSpPr/>
            <p:nvPr/>
          </p:nvSpPr>
          <p:spPr>
            <a:xfrm>
              <a:off x="5755059" y="1458021"/>
              <a:ext cx="38804" cy="33316"/>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5"/>
            <p:cNvSpPr/>
            <p:nvPr/>
          </p:nvSpPr>
          <p:spPr>
            <a:xfrm>
              <a:off x="5755059" y="141048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5"/>
            <p:cNvSpPr/>
            <p:nvPr/>
          </p:nvSpPr>
          <p:spPr>
            <a:xfrm>
              <a:off x="5755059" y="1362969"/>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5"/>
            <p:cNvSpPr/>
            <p:nvPr/>
          </p:nvSpPr>
          <p:spPr>
            <a:xfrm>
              <a:off x="5707541" y="1790446"/>
              <a:ext cx="38913" cy="33269"/>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5"/>
            <p:cNvSpPr/>
            <p:nvPr/>
          </p:nvSpPr>
          <p:spPr>
            <a:xfrm>
              <a:off x="5707541" y="1742913"/>
              <a:ext cx="38913" cy="33331"/>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5"/>
            <p:cNvSpPr/>
            <p:nvPr/>
          </p:nvSpPr>
          <p:spPr>
            <a:xfrm>
              <a:off x="5707541" y="1695519"/>
              <a:ext cx="38913" cy="33207"/>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5"/>
            <p:cNvSpPr/>
            <p:nvPr/>
          </p:nvSpPr>
          <p:spPr>
            <a:xfrm>
              <a:off x="5707541" y="1648001"/>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5"/>
            <p:cNvSpPr/>
            <p:nvPr/>
          </p:nvSpPr>
          <p:spPr>
            <a:xfrm>
              <a:off x="5707541" y="1600467"/>
              <a:ext cx="38913" cy="33269"/>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5"/>
            <p:cNvSpPr/>
            <p:nvPr/>
          </p:nvSpPr>
          <p:spPr>
            <a:xfrm>
              <a:off x="5707541" y="1552933"/>
              <a:ext cx="38913" cy="33331"/>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5"/>
            <p:cNvSpPr/>
            <p:nvPr/>
          </p:nvSpPr>
          <p:spPr>
            <a:xfrm>
              <a:off x="5707541" y="1505414"/>
              <a:ext cx="38913" cy="33331"/>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5"/>
            <p:cNvSpPr/>
            <p:nvPr/>
          </p:nvSpPr>
          <p:spPr>
            <a:xfrm>
              <a:off x="5707541" y="1458021"/>
              <a:ext cx="38913" cy="33253"/>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5"/>
            <p:cNvSpPr/>
            <p:nvPr/>
          </p:nvSpPr>
          <p:spPr>
            <a:xfrm>
              <a:off x="5707541" y="1410487"/>
              <a:ext cx="38913" cy="33269"/>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5"/>
            <p:cNvSpPr/>
            <p:nvPr/>
          </p:nvSpPr>
          <p:spPr>
            <a:xfrm>
              <a:off x="5707541" y="1362969"/>
              <a:ext cx="38913" cy="33253"/>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5"/>
            <p:cNvSpPr/>
            <p:nvPr/>
          </p:nvSpPr>
          <p:spPr>
            <a:xfrm>
              <a:off x="5660131" y="174291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5"/>
            <p:cNvSpPr/>
            <p:nvPr/>
          </p:nvSpPr>
          <p:spPr>
            <a:xfrm>
              <a:off x="5660131"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5"/>
            <p:cNvSpPr/>
            <p:nvPr/>
          </p:nvSpPr>
          <p:spPr>
            <a:xfrm>
              <a:off x="5660131"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5"/>
            <p:cNvSpPr/>
            <p:nvPr/>
          </p:nvSpPr>
          <p:spPr>
            <a:xfrm>
              <a:off x="5660131"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5"/>
            <p:cNvSpPr/>
            <p:nvPr/>
          </p:nvSpPr>
          <p:spPr>
            <a:xfrm>
              <a:off x="5660131"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5"/>
            <p:cNvSpPr/>
            <p:nvPr/>
          </p:nvSpPr>
          <p:spPr>
            <a:xfrm>
              <a:off x="5660131" y="1505414"/>
              <a:ext cx="38804" cy="33331"/>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5"/>
            <p:cNvSpPr/>
            <p:nvPr/>
          </p:nvSpPr>
          <p:spPr>
            <a:xfrm>
              <a:off x="5660131" y="145802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5"/>
            <p:cNvSpPr/>
            <p:nvPr/>
          </p:nvSpPr>
          <p:spPr>
            <a:xfrm>
              <a:off x="5660131" y="141048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5"/>
            <p:cNvSpPr/>
            <p:nvPr/>
          </p:nvSpPr>
          <p:spPr>
            <a:xfrm>
              <a:off x="5660131" y="1362969"/>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5"/>
            <p:cNvSpPr/>
            <p:nvPr/>
          </p:nvSpPr>
          <p:spPr>
            <a:xfrm>
              <a:off x="5612613" y="1552933"/>
              <a:ext cx="38788" cy="33331"/>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5"/>
            <p:cNvSpPr/>
            <p:nvPr/>
          </p:nvSpPr>
          <p:spPr>
            <a:xfrm>
              <a:off x="5612613" y="1505414"/>
              <a:ext cx="38788" cy="33331"/>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5"/>
            <p:cNvSpPr/>
            <p:nvPr/>
          </p:nvSpPr>
          <p:spPr>
            <a:xfrm>
              <a:off x="5612613" y="1458021"/>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5"/>
            <p:cNvSpPr/>
            <p:nvPr/>
          </p:nvSpPr>
          <p:spPr>
            <a:xfrm>
              <a:off x="5612613" y="1410487"/>
              <a:ext cx="38788" cy="33269"/>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5"/>
            <p:cNvSpPr/>
            <p:nvPr/>
          </p:nvSpPr>
          <p:spPr>
            <a:xfrm>
              <a:off x="5564954" y="1505414"/>
              <a:ext cx="38804" cy="33331"/>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5"/>
            <p:cNvSpPr/>
            <p:nvPr/>
          </p:nvSpPr>
          <p:spPr>
            <a:xfrm>
              <a:off x="5564954" y="1458021"/>
              <a:ext cx="38804" cy="33253"/>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5"/>
            <p:cNvSpPr/>
            <p:nvPr/>
          </p:nvSpPr>
          <p:spPr>
            <a:xfrm>
              <a:off x="5564954" y="1410487"/>
              <a:ext cx="38804" cy="33269"/>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5"/>
            <p:cNvSpPr/>
            <p:nvPr/>
          </p:nvSpPr>
          <p:spPr>
            <a:xfrm>
              <a:off x="5517421" y="1505414"/>
              <a:ext cx="38928" cy="33331"/>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5"/>
            <p:cNvSpPr/>
            <p:nvPr/>
          </p:nvSpPr>
          <p:spPr>
            <a:xfrm>
              <a:off x="5517421" y="1458021"/>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5"/>
            <p:cNvSpPr/>
            <p:nvPr/>
          </p:nvSpPr>
          <p:spPr>
            <a:xfrm>
              <a:off x="5897520" y="2977983"/>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5"/>
            <p:cNvSpPr/>
            <p:nvPr/>
          </p:nvSpPr>
          <p:spPr>
            <a:xfrm>
              <a:off x="5897520" y="2930574"/>
              <a:ext cx="38881" cy="33238"/>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5"/>
            <p:cNvSpPr/>
            <p:nvPr/>
          </p:nvSpPr>
          <p:spPr>
            <a:xfrm>
              <a:off x="5897520" y="2883056"/>
              <a:ext cx="38881" cy="33222"/>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5"/>
            <p:cNvSpPr/>
            <p:nvPr/>
          </p:nvSpPr>
          <p:spPr>
            <a:xfrm>
              <a:off x="5850111" y="3120679"/>
              <a:ext cx="38804" cy="33238"/>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5"/>
            <p:cNvSpPr/>
            <p:nvPr/>
          </p:nvSpPr>
          <p:spPr>
            <a:xfrm>
              <a:off x="5849986" y="3073036"/>
              <a:ext cx="38928" cy="33347"/>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5"/>
            <p:cNvSpPr/>
            <p:nvPr/>
          </p:nvSpPr>
          <p:spPr>
            <a:xfrm>
              <a:off x="5850111" y="3025502"/>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5"/>
            <p:cNvSpPr/>
            <p:nvPr/>
          </p:nvSpPr>
          <p:spPr>
            <a:xfrm>
              <a:off x="5850111" y="2977983"/>
              <a:ext cx="38804" cy="33316"/>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5"/>
            <p:cNvSpPr/>
            <p:nvPr/>
          </p:nvSpPr>
          <p:spPr>
            <a:xfrm>
              <a:off x="5850111" y="2930574"/>
              <a:ext cx="38804" cy="33238"/>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5"/>
            <p:cNvSpPr/>
            <p:nvPr/>
          </p:nvSpPr>
          <p:spPr>
            <a:xfrm>
              <a:off x="5850111" y="2883056"/>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5"/>
            <p:cNvSpPr/>
            <p:nvPr/>
          </p:nvSpPr>
          <p:spPr>
            <a:xfrm>
              <a:off x="5802593" y="3120679"/>
              <a:ext cx="38788" cy="33238"/>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5"/>
            <p:cNvSpPr/>
            <p:nvPr/>
          </p:nvSpPr>
          <p:spPr>
            <a:xfrm>
              <a:off x="5802593" y="3073036"/>
              <a:ext cx="38913" cy="33347"/>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5"/>
            <p:cNvSpPr/>
            <p:nvPr/>
          </p:nvSpPr>
          <p:spPr>
            <a:xfrm>
              <a:off x="5802593" y="3025502"/>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5"/>
            <p:cNvSpPr/>
            <p:nvPr/>
          </p:nvSpPr>
          <p:spPr>
            <a:xfrm>
              <a:off x="5802593" y="2977983"/>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5"/>
            <p:cNvSpPr/>
            <p:nvPr/>
          </p:nvSpPr>
          <p:spPr>
            <a:xfrm>
              <a:off x="5802593" y="2930574"/>
              <a:ext cx="38788" cy="33238"/>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5"/>
            <p:cNvSpPr/>
            <p:nvPr/>
          </p:nvSpPr>
          <p:spPr>
            <a:xfrm>
              <a:off x="5802593" y="2883056"/>
              <a:ext cx="38788" cy="33269"/>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5"/>
            <p:cNvSpPr/>
            <p:nvPr/>
          </p:nvSpPr>
          <p:spPr>
            <a:xfrm>
              <a:off x="5755059" y="3168088"/>
              <a:ext cx="38804" cy="33347"/>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5"/>
            <p:cNvSpPr/>
            <p:nvPr/>
          </p:nvSpPr>
          <p:spPr>
            <a:xfrm>
              <a:off x="5755059" y="3120679"/>
              <a:ext cx="38804" cy="33238"/>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5"/>
            <p:cNvSpPr/>
            <p:nvPr/>
          </p:nvSpPr>
          <p:spPr>
            <a:xfrm>
              <a:off x="5755059" y="3073036"/>
              <a:ext cx="38928" cy="33347"/>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5"/>
            <p:cNvSpPr/>
            <p:nvPr/>
          </p:nvSpPr>
          <p:spPr>
            <a:xfrm>
              <a:off x="5755059" y="3025502"/>
              <a:ext cx="38804" cy="33331"/>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5"/>
            <p:cNvSpPr/>
            <p:nvPr/>
          </p:nvSpPr>
          <p:spPr>
            <a:xfrm>
              <a:off x="5755059" y="2977983"/>
              <a:ext cx="38804" cy="33347"/>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5"/>
            <p:cNvSpPr/>
            <p:nvPr/>
          </p:nvSpPr>
          <p:spPr>
            <a:xfrm>
              <a:off x="5755059" y="2930574"/>
              <a:ext cx="38804" cy="33238"/>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5"/>
            <p:cNvSpPr/>
            <p:nvPr/>
          </p:nvSpPr>
          <p:spPr>
            <a:xfrm>
              <a:off x="5755059" y="2883056"/>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5"/>
            <p:cNvSpPr/>
            <p:nvPr/>
          </p:nvSpPr>
          <p:spPr>
            <a:xfrm>
              <a:off x="5755059" y="2835522"/>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5"/>
            <p:cNvSpPr/>
            <p:nvPr/>
          </p:nvSpPr>
          <p:spPr>
            <a:xfrm>
              <a:off x="5707541" y="3263140"/>
              <a:ext cx="38913" cy="33269"/>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5"/>
            <p:cNvSpPr/>
            <p:nvPr/>
          </p:nvSpPr>
          <p:spPr>
            <a:xfrm>
              <a:off x="5707541" y="3215606"/>
              <a:ext cx="38913" cy="33269"/>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5"/>
            <p:cNvSpPr/>
            <p:nvPr/>
          </p:nvSpPr>
          <p:spPr>
            <a:xfrm>
              <a:off x="5707541" y="3168088"/>
              <a:ext cx="38788" cy="33347"/>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5"/>
            <p:cNvSpPr/>
            <p:nvPr/>
          </p:nvSpPr>
          <p:spPr>
            <a:xfrm>
              <a:off x="5707541" y="3120679"/>
              <a:ext cx="38788" cy="33238"/>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5"/>
            <p:cNvSpPr/>
            <p:nvPr/>
          </p:nvSpPr>
          <p:spPr>
            <a:xfrm>
              <a:off x="5707541" y="3073036"/>
              <a:ext cx="38913" cy="33347"/>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5"/>
            <p:cNvSpPr/>
            <p:nvPr/>
          </p:nvSpPr>
          <p:spPr>
            <a:xfrm>
              <a:off x="5707541" y="3025502"/>
              <a:ext cx="38913" cy="33331"/>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5"/>
            <p:cNvSpPr/>
            <p:nvPr/>
          </p:nvSpPr>
          <p:spPr>
            <a:xfrm>
              <a:off x="5707541" y="2977983"/>
              <a:ext cx="38913" cy="33316"/>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5"/>
            <p:cNvSpPr/>
            <p:nvPr/>
          </p:nvSpPr>
          <p:spPr>
            <a:xfrm>
              <a:off x="5707541" y="2930574"/>
              <a:ext cx="38788" cy="33238"/>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5"/>
            <p:cNvSpPr/>
            <p:nvPr/>
          </p:nvSpPr>
          <p:spPr>
            <a:xfrm>
              <a:off x="5707541" y="2883056"/>
              <a:ext cx="38913" cy="33269"/>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5"/>
            <p:cNvSpPr/>
            <p:nvPr/>
          </p:nvSpPr>
          <p:spPr>
            <a:xfrm>
              <a:off x="5707541" y="2835522"/>
              <a:ext cx="38913" cy="33269"/>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5"/>
            <p:cNvSpPr/>
            <p:nvPr/>
          </p:nvSpPr>
          <p:spPr>
            <a:xfrm>
              <a:off x="5707541" y="2788004"/>
              <a:ext cx="38913" cy="33316"/>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5"/>
            <p:cNvSpPr/>
            <p:nvPr/>
          </p:nvSpPr>
          <p:spPr>
            <a:xfrm>
              <a:off x="5660131" y="3358068"/>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5"/>
            <p:cNvSpPr/>
            <p:nvPr/>
          </p:nvSpPr>
          <p:spPr>
            <a:xfrm>
              <a:off x="5660131" y="3310658"/>
              <a:ext cx="38804" cy="33238"/>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5"/>
            <p:cNvSpPr/>
            <p:nvPr/>
          </p:nvSpPr>
          <p:spPr>
            <a:xfrm>
              <a:off x="5660131" y="3263140"/>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5"/>
            <p:cNvSpPr/>
            <p:nvPr/>
          </p:nvSpPr>
          <p:spPr>
            <a:xfrm>
              <a:off x="5660131" y="3215606"/>
              <a:ext cx="38804" cy="33269"/>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5"/>
            <p:cNvSpPr/>
            <p:nvPr/>
          </p:nvSpPr>
          <p:spPr>
            <a:xfrm>
              <a:off x="5660007" y="3168088"/>
              <a:ext cx="38928" cy="33347"/>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5"/>
            <p:cNvSpPr/>
            <p:nvPr/>
          </p:nvSpPr>
          <p:spPr>
            <a:xfrm>
              <a:off x="5660007" y="3120679"/>
              <a:ext cx="38928" cy="33238"/>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5"/>
            <p:cNvSpPr/>
            <p:nvPr/>
          </p:nvSpPr>
          <p:spPr>
            <a:xfrm>
              <a:off x="5660007" y="3073036"/>
              <a:ext cx="38928" cy="33347"/>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5"/>
            <p:cNvSpPr/>
            <p:nvPr/>
          </p:nvSpPr>
          <p:spPr>
            <a:xfrm>
              <a:off x="5660131" y="3025502"/>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5"/>
            <p:cNvSpPr/>
            <p:nvPr/>
          </p:nvSpPr>
          <p:spPr>
            <a:xfrm>
              <a:off x="5660131" y="2977983"/>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5"/>
            <p:cNvSpPr/>
            <p:nvPr/>
          </p:nvSpPr>
          <p:spPr>
            <a:xfrm>
              <a:off x="5660007" y="2930574"/>
              <a:ext cx="38928" cy="33238"/>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5"/>
            <p:cNvSpPr/>
            <p:nvPr/>
          </p:nvSpPr>
          <p:spPr>
            <a:xfrm>
              <a:off x="5660007" y="2883056"/>
              <a:ext cx="38928" cy="33269"/>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5"/>
            <p:cNvSpPr/>
            <p:nvPr/>
          </p:nvSpPr>
          <p:spPr>
            <a:xfrm>
              <a:off x="5660007" y="2835522"/>
              <a:ext cx="38928" cy="33269"/>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5"/>
            <p:cNvSpPr/>
            <p:nvPr/>
          </p:nvSpPr>
          <p:spPr>
            <a:xfrm>
              <a:off x="5660007" y="2788004"/>
              <a:ext cx="38928" cy="33316"/>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5"/>
            <p:cNvSpPr/>
            <p:nvPr/>
          </p:nvSpPr>
          <p:spPr>
            <a:xfrm>
              <a:off x="5660007" y="2740470"/>
              <a:ext cx="38928" cy="33331"/>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5"/>
            <p:cNvSpPr/>
            <p:nvPr/>
          </p:nvSpPr>
          <p:spPr>
            <a:xfrm>
              <a:off x="5612613" y="3405586"/>
              <a:ext cx="38788" cy="33331"/>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5"/>
            <p:cNvSpPr/>
            <p:nvPr/>
          </p:nvSpPr>
          <p:spPr>
            <a:xfrm>
              <a:off x="5612613" y="3358068"/>
              <a:ext cx="38788" cy="33316"/>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5"/>
            <p:cNvSpPr/>
            <p:nvPr/>
          </p:nvSpPr>
          <p:spPr>
            <a:xfrm>
              <a:off x="5612613" y="3310658"/>
              <a:ext cx="38788" cy="33238"/>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5"/>
            <p:cNvSpPr/>
            <p:nvPr/>
          </p:nvSpPr>
          <p:spPr>
            <a:xfrm>
              <a:off x="5612613" y="3263140"/>
              <a:ext cx="38788" cy="33269"/>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5"/>
            <p:cNvSpPr/>
            <p:nvPr/>
          </p:nvSpPr>
          <p:spPr>
            <a:xfrm>
              <a:off x="5612613" y="3215606"/>
              <a:ext cx="38788" cy="33269"/>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5"/>
            <p:cNvSpPr/>
            <p:nvPr/>
          </p:nvSpPr>
          <p:spPr>
            <a:xfrm>
              <a:off x="5612473" y="3168088"/>
              <a:ext cx="38928" cy="33347"/>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5"/>
            <p:cNvSpPr/>
            <p:nvPr/>
          </p:nvSpPr>
          <p:spPr>
            <a:xfrm>
              <a:off x="5612613" y="3120679"/>
              <a:ext cx="38788" cy="33238"/>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5"/>
            <p:cNvSpPr/>
            <p:nvPr/>
          </p:nvSpPr>
          <p:spPr>
            <a:xfrm>
              <a:off x="5612473" y="3073036"/>
              <a:ext cx="39053" cy="33347"/>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5"/>
            <p:cNvSpPr/>
            <p:nvPr/>
          </p:nvSpPr>
          <p:spPr>
            <a:xfrm>
              <a:off x="5612613" y="3025502"/>
              <a:ext cx="38788" cy="33331"/>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5"/>
            <p:cNvSpPr/>
            <p:nvPr/>
          </p:nvSpPr>
          <p:spPr>
            <a:xfrm>
              <a:off x="5612613" y="2977983"/>
              <a:ext cx="38788" cy="33316"/>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5"/>
            <p:cNvSpPr/>
            <p:nvPr/>
          </p:nvSpPr>
          <p:spPr>
            <a:xfrm>
              <a:off x="5612613" y="2930574"/>
              <a:ext cx="38788" cy="33238"/>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5"/>
            <p:cNvSpPr/>
            <p:nvPr/>
          </p:nvSpPr>
          <p:spPr>
            <a:xfrm>
              <a:off x="5612613" y="2883056"/>
              <a:ext cx="38788" cy="33269"/>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5"/>
            <p:cNvSpPr/>
            <p:nvPr/>
          </p:nvSpPr>
          <p:spPr>
            <a:xfrm>
              <a:off x="5612613" y="2835522"/>
              <a:ext cx="38788" cy="33269"/>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5"/>
            <p:cNvSpPr/>
            <p:nvPr/>
          </p:nvSpPr>
          <p:spPr>
            <a:xfrm>
              <a:off x="5612520" y="2788004"/>
              <a:ext cx="38881" cy="33316"/>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5"/>
            <p:cNvSpPr/>
            <p:nvPr/>
          </p:nvSpPr>
          <p:spPr>
            <a:xfrm>
              <a:off x="5612520" y="2740470"/>
              <a:ext cx="38881" cy="33331"/>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5"/>
            <p:cNvSpPr/>
            <p:nvPr/>
          </p:nvSpPr>
          <p:spPr>
            <a:xfrm>
              <a:off x="5612613" y="2693076"/>
              <a:ext cx="38788" cy="33222"/>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5"/>
            <p:cNvSpPr/>
            <p:nvPr/>
          </p:nvSpPr>
          <p:spPr>
            <a:xfrm>
              <a:off x="5612613" y="1980426"/>
              <a:ext cx="38788" cy="33331"/>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5"/>
            <p:cNvSpPr/>
            <p:nvPr/>
          </p:nvSpPr>
          <p:spPr>
            <a:xfrm>
              <a:off x="5564954" y="3453120"/>
              <a:ext cx="38804" cy="33269"/>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5"/>
            <p:cNvSpPr/>
            <p:nvPr/>
          </p:nvSpPr>
          <p:spPr>
            <a:xfrm>
              <a:off x="5564954" y="3405586"/>
              <a:ext cx="38804" cy="33331"/>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5"/>
            <p:cNvSpPr/>
            <p:nvPr/>
          </p:nvSpPr>
          <p:spPr>
            <a:xfrm>
              <a:off x="5564954" y="3358068"/>
              <a:ext cx="38804" cy="33316"/>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5"/>
            <p:cNvSpPr/>
            <p:nvPr/>
          </p:nvSpPr>
          <p:spPr>
            <a:xfrm>
              <a:off x="5564954" y="3310658"/>
              <a:ext cx="38804" cy="33207"/>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5"/>
            <p:cNvSpPr/>
            <p:nvPr/>
          </p:nvSpPr>
          <p:spPr>
            <a:xfrm>
              <a:off x="5564954" y="3263140"/>
              <a:ext cx="38804" cy="33269"/>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5"/>
            <p:cNvSpPr/>
            <p:nvPr/>
          </p:nvSpPr>
          <p:spPr>
            <a:xfrm>
              <a:off x="5564954" y="3215606"/>
              <a:ext cx="38804" cy="33269"/>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5"/>
            <p:cNvSpPr/>
            <p:nvPr/>
          </p:nvSpPr>
          <p:spPr>
            <a:xfrm>
              <a:off x="5564954" y="3168088"/>
              <a:ext cx="38804" cy="33347"/>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5"/>
            <p:cNvSpPr/>
            <p:nvPr/>
          </p:nvSpPr>
          <p:spPr>
            <a:xfrm>
              <a:off x="5564954" y="3120679"/>
              <a:ext cx="38804" cy="33238"/>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5"/>
            <p:cNvSpPr/>
            <p:nvPr/>
          </p:nvSpPr>
          <p:spPr>
            <a:xfrm>
              <a:off x="5564954" y="3073036"/>
              <a:ext cx="38928" cy="33347"/>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5"/>
            <p:cNvSpPr/>
            <p:nvPr/>
          </p:nvSpPr>
          <p:spPr>
            <a:xfrm>
              <a:off x="5564954" y="3025502"/>
              <a:ext cx="38804" cy="33331"/>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5"/>
            <p:cNvSpPr/>
            <p:nvPr/>
          </p:nvSpPr>
          <p:spPr>
            <a:xfrm>
              <a:off x="5564954" y="2977983"/>
              <a:ext cx="38804" cy="33316"/>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5"/>
            <p:cNvSpPr/>
            <p:nvPr/>
          </p:nvSpPr>
          <p:spPr>
            <a:xfrm>
              <a:off x="5564954" y="2930574"/>
              <a:ext cx="38804" cy="33238"/>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5"/>
            <p:cNvSpPr/>
            <p:nvPr/>
          </p:nvSpPr>
          <p:spPr>
            <a:xfrm>
              <a:off x="5564954" y="2883056"/>
              <a:ext cx="38804" cy="33269"/>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5"/>
            <p:cNvSpPr/>
            <p:nvPr/>
          </p:nvSpPr>
          <p:spPr>
            <a:xfrm>
              <a:off x="5564954" y="2835522"/>
              <a:ext cx="38928" cy="33269"/>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5"/>
            <p:cNvSpPr/>
            <p:nvPr/>
          </p:nvSpPr>
          <p:spPr>
            <a:xfrm>
              <a:off x="5564954" y="2788004"/>
              <a:ext cx="38928" cy="33316"/>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5"/>
            <p:cNvSpPr/>
            <p:nvPr/>
          </p:nvSpPr>
          <p:spPr>
            <a:xfrm>
              <a:off x="5564954" y="2740470"/>
              <a:ext cx="38928" cy="33363"/>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5"/>
            <p:cNvSpPr/>
            <p:nvPr/>
          </p:nvSpPr>
          <p:spPr>
            <a:xfrm>
              <a:off x="5564954" y="2693076"/>
              <a:ext cx="38804" cy="33238"/>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5"/>
            <p:cNvSpPr/>
            <p:nvPr/>
          </p:nvSpPr>
          <p:spPr>
            <a:xfrm>
              <a:off x="5564954" y="2075478"/>
              <a:ext cx="38804" cy="33269"/>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5"/>
            <p:cNvSpPr/>
            <p:nvPr/>
          </p:nvSpPr>
          <p:spPr>
            <a:xfrm>
              <a:off x="5564954" y="1980426"/>
              <a:ext cx="38804" cy="33331"/>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5"/>
            <p:cNvSpPr/>
            <p:nvPr/>
          </p:nvSpPr>
          <p:spPr>
            <a:xfrm>
              <a:off x="5564954" y="1932892"/>
              <a:ext cx="38804" cy="33331"/>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5"/>
            <p:cNvSpPr/>
            <p:nvPr/>
          </p:nvSpPr>
          <p:spPr>
            <a:xfrm>
              <a:off x="5517421" y="3595566"/>
              <a:ext cx="38928" cy="33331"/>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5"/>
            <p:cNvSpPr/>
            <p:nvPr/>
          </p:nvSpPr>
          <p:spPr>
            <a:xfrm>
              <a:off x="5517421" y="3453120"/>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5"/>
            <p:cNvSpPr/>
            <p:nvPr/>
          </p:nvSpPr>
          <p:spPr>
            <a:xfrm>
              <a:off x="5517421" y="3405586"/>
              <a:ext cx="38928" cy="33331"/>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5"/>
            <p:cNvSpPr/>
            <p:nvPr/>
          </p:nvSpPr>
          <p:spPr>
            <a:xfrm>
              <a:off x="5517421" y="3358068"/>
              <a:ext cx="38928" cy="33316"/>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5"/>
            <p:cNvSpPr/>
            <p:nvPr/>
          </p:nvSpPr>
          <p:spPr>
            <a:xfrm>
              <a:off x="5517421" y="3310658"/>
              <a:ext cx="38928" cy="33238"/>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5"/>
            <p:cNvSpPr/>
            <p:nvPr/>
          </p:nvSpPr>
          <p:spPr>
            <a:xfrm>
              <a:off x="5517421" y="3263140"/>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5"/>
            <p:cNvSpPr/>
            <p:nvPr/>
          </p:nvSpPr>
          <p:spPr>
            <a:xfrm>
              <a:off x="5517421" y="3215606"/>
              <a:ext cx="38928" cy="33269"/>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5"/>
            <p:cNvSpPr/>
            <p:nvPr/>
          </p:nvSpPr>
          <p:spPr>
            <a:xfrm>
              <a:off x="5517421" y="3168088"/>
              <a:ext cx="38928" cy="33347"/>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5"/>
            <p:cNvSpPr/>
            <p:nvPr/>
          </p:nvSpPr>
          <p:spPr>
            <a:xfrm>
              <a:off x="5517421" y="3120679"/>
              <a:ext cx="38928" cy="33238"/>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5"/>
            <p:cNvSpPr/>
            <p:nvPr/>
          </p:nvSpPr>
          <p:spPr>
            <a:xfrm>
              <a:off x="5517421" y="3073036"/>
              <a:ext cx="38928" cy="33347"/>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5"/>
            <p:cNvSpPr/>
            <p:nvPr/>
          </p:nvSpPr>
          <p:spPr>
            <a:xfrm>
              <a:off x="5517421" y="3025502"/>
              <a:ext cx="38928" cy="33331"/>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5"/>
            <p:cNvSpPr/>
            <p:nvPr/>
          </p:nvSpPr>
          <p:spPr>
            <a:xfrm>
              <a:off x="5517421" y="2977983"/>
              <a:ext cx="38928" cy="33316"/>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5"/>
            <p:cNvSpPr/>
            <p:nvPr/>
          </p:nvSpPr>
          <p:spPr>
            <a:xfrm>
              <a:off x="5517421" y="2930574"/>
              <a:ext cx="38928" cy="33238"/>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5"/>
            <p:cNvSpPr/>
            <p:nvPr/>
          </p:nvSpPr>
          <p:spPr>
            <a:xfrm>
              <a:off x="5517421" y="2883056"/>
              <a:ext cx="38928" cy="33269"/>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5"/>
            <p:cNvSpPr/>
            <p:nvPr/>
          </p:nvSpPr>
          <p:spPr>
            <a:xfrm>
              <a:off x="5517421" y="2835522"/>
              <a:ext cx="38928" cy="33269"/>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5"/>
            <p:cNvSpPr/>
            <p:nvPr/>
          </p:nvSpPr>
          <p:spPr>
            <a:xfrm>
              <a:off x="5517421" y="2788004"/>
              <a:ext cx="38928" cy="33316"/>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5"/>
            <p:cNvSpPr/>
            <p:nvPr/>
          </p:nvSpPr>
          <p:spPr>
            <a:xfrm>
              <a:off x="5517421" y="2740470"/>
              <a:ext cx="38928" cy="33331"/>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5"/>
            <p:cNvSpPr/>
            <p:nvPr/>
          </p:nvSpPr>
          <p:spPr>
            <a:xfrm>
              <a:off x="5517421" y="2693076"/>
              <a:ext cx="38928" cy="33222"/>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5"/>
            <p:cNvSpPr/>
            <p:nvPr/>
          </p:nvSpPr>
          <p:spPr>
            <a:xfrm>
              <a:off x="5517421" y="2075478"/>
              <a:ext cx="38928" cy="33269"/>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5"/>
            <p:cNvSpPr/>
            <p:nvPr/>
          </p:nvSpPr>
          <p:spPr>
            <a:xfrm>
              <a:off x="5517421" y="1980426"/>
              <a:ext cx="38928" cy="33331"/>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5"/>
            <p:cNvSpPr/>
            <p:nvPr/>
          </p:nvSpPr>
          <p:spPr>
            <a:xfrm>
              <a:off x="5517421" y="1932892"/>
              <a:ext cx="38928" cy="33331"/>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5"/>
            <p:cNvSpPr/>
            <p:nvPr/>
          </p:nvSpPr>
          <p:spPr>
            <a:xfrm>
              <a:off x="5517421" y="1885499"/>
              <a:ext cx="38928" cy="33222"/>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5"/>
            <p:cNvSpPr/>
            <p:nvPr/>
          </p:nvSpPr>
          <p:spPr>
            <a:xfrm>
              <a:off x="5517421" y="1837980"/>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5"/>
            <p:cNvSpPr/>
            <p:nvPr/>
          </p:nvSpPr>
          <p:spPr>
            <a:xfrm>
              <a:off x="5517421" y="1695519"/>
              <a:ext cx="38928" cy="33207"/>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5"/>
            <p:cNvSpPr/>
            <p:nvPr/>
          </p:nvSpPr>
          <p:spPr>
            <a:xfrm>
              <a:off x="5517421" y="1648001"/>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5"/>
            <p:cNvSpPr/>
            <p:nvPr/>
          </p:nvSpPr>
          <p:spPr>
            <a:xfrm>
              <a:off x="5517421" y="1362969"/>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5"/>
            <p:cNvSpPr/>
            <p:nvPr/>
          </p:nvSpPr>
          <p:spPr>
            <a:xfrm>
              <a:off x="5470027" y="3595566"/>
              <a:ext cx="38804" cy="33331"/>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p:cNvSpPr/>
            <p:nvPr/>
          </p:nvSpPr>
          <p:spPr>
            <a:xfrm>
              <a:off x="5470027" y="3548172"/>
              <a:ext cx="38804" cy="33222"/>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5"/>
            <p:cNvSpPr/>
            <p:nvPr/>
          </p:nvSpPr>
          <p:spPr>
            <a:xfrm>
              <a:off x="5470027" y="3500638"/>
              <a:ext cx="38804" cy="33238"/>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5"/>
            <p:cNvSpPr/>
            <p:nvPr/>
          </p:nvSpPr>
          <p:spPr>
            <a:xfrm>
              <a:off x="5470027" y="3453120"/>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5"/>
            <p:cNvSpPr/>
            <p:nvPr/>
          </p:nvSpPr>
          <p:spPr>
            <a:xfrm>
              <a:off x="5470027" y="3405586"/>
              <a:ext cx="38804" cy="33331"/>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5"/>
            <p:cNvSpPr/>
            <p:nvPr/>
          </p:nvSpPr>
          <p:spPr>
            <a:xfrm>
              <a:off x="5470027" y="3358068"/>
              <a:ext cx="38804" cy="33316"/>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5"/>
            <p:cNvSpPr/>
            <p:nvPr/>
          </p:nvSpPr>
          <p:spPr>
            <a:xfrm>
              <a:off x="5470027" y="3310658"/>
              <a:ext cx="38804" cy="33238"/>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5"/>
            <p:cNvSpPr/>
            <p:nvPr/>
          </p:nvSpPr>
          <p:spPr>
            <a:xfrm>
              <a:off x="5470027" y="3025502"/>
              <a:ext cx="38804" cy="33331"/>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5"/>
            <p:cNvSpPr/>
            <p:nvPr/>
          </p:nvSpPr>
          <p:spPr>
            <a:xfrm>
              <a:off x="5470027" y="2977983"/>
              <a:ext cx="38804" cy="33316"/>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5"/>
            <p:cNvSpPr/>
            <p:nvPr/>
          </p:nvSpPr>
          <p:spPr>
            <a:xfrm>
              <a:off x="5470027" y="2930574"/>
              <a:ext cx="38804" cy="33238"/>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5"/>
            <p:cNvSpPr/>
            <p:nvPr/>
          </p:nvSpPr>
          <p:spPr>
            <a:xfrm>
              <a:off x="5470027" y="2883056"/>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5"/>
            <p:cNvSpPr/>
            <p:nvPr/>
          </p:nvSpPr>
          <p:spPr>
            <a:xfrm>
              <a:off x="5469933" y="2835522"/>
              <a:ext cx="38897" cy="33269"/>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5"/>
            <p:cNvSpPr/>
            <p:nvPr/>
          </p:nvSpPr>
          <p:spPr>
            <a:xfrm>
              <a:off x="5469933" y="2788004"/>
              <a:ext cx="38897" cy="33316"/>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5"/>
            <p:cNvSpPr/>
            <p:nvPr/>
          </p:nvSpPr>
          <p:spPr>
            <a:xfrm>
              <a:off x="5469933" y="2740470"/>
              <a:ext cx="38897" cy="33331"/>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5"/>
            <p:cNvSpPr/>
            <p:nvPr/>
          </p:nvSpPr>
          <p:spPr>
            <a:xfrm>
              <a:off x="5470027" y="2693076"/>
              <a:ext cx="38804" cy="33222"/>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5"/>
            <p:cNvSpPr/>
            <p:nvPr/>
          </p:nvSpPr>
          <p:spPr>
            <a:xfrm>
              <a:off x="5470027" y="2645542"/>
              <a:ext cx="38804" cy="33269"/>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5"/>
            <p:cNvSpPr/>
            <p:nvPr/>
          </p:nvSpPr>
          <p:spPr>
            <a:xfrm>
              <a:off x="5470027" y="2550490"/>
              <a:ext cx="38804" cy="33331"/>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5"/>
            <p:cNvSpPr/>
            <p:nvPr/>
          </p:nvSpPr>
          <p:spPr>
            <a:xfrm>
              <a:off x="5470027" y="2123012"/>
              <a:ext cx="38881" cy="33316"/>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5"/>
            <p:cNvSpPr/>
            <p:nvPr/>
          </p:nvSpPr>
          <p:spPr>
            <a:xfrm>
              <a:off x="5470027" y="2075478"/>
              <a:ext cx="38804" cy="33269"/>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5"/>
            <p:cNvSpPr/>
            <p:nvPr/>
          </p:nvSpPr>
          <p:spPr>
            <a:xfrm>
              <a:off x="5470027" y="2027960"/>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5"/>
            <p:cNvSpPr/>
            <p:nvPr/>
          </p:nvSpPr>
          <p:spPr>
            <a:xfrm>
              <a:off x="5470027" y="1980426"/>
              <a:ext cx="38804" cy="33331"/>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5"/>
            <p:cNvSpPr/>
            <p:nvPr/>
          </p:nvSpPr>
          <p:spPr>
            <a:xfrm>
              <a:off x="5470027" y="1885499"/>
              <a:ext cx="38804" cy="33222"/>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5"/>
            <p:cNvSpPr/>
            <p:nvPr/>
          </p:nvSpPr>
          <p:spPr>
            <a:xfrm>
              <a:off x="5470027" y="1742913"/>
              <a:ext cx="38804" cy="33331"/>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5"/>
            <p:cNvSpPr/>
            <p:nvPr/>
          </p:nvSpPr>
          <p:spPr>
            <a:xfrm>
              <a:off x="5470027" y="1695519"/>
              <a:ext cx="38804" cy="33207"/>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5"/>
            <p:cNvSpPr/>
            <p:nvPr/>
          </p:nvSpPr>
          <p:spPr>
            <a:xfrm>
              <a:off x="5470027" y="1648001"/>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5"/>
            <p:cNvSpPr/>
            <p:nvPr/>
          </p:nvSpPr>
          <p:spPr>
            <a:xfrm>
              <a:off x="5470027" y="1600467"/>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p:cNvSpPr/>
            <p:nvPr/>
          </p:nvSpPr>
          <p:spPr>
            <a:xfrm>
              <a:off x="5470027" y="1410487"/>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p:cNvSpPr/>
            <p:nvPr/>
          </p:nvSpPr>
          <p:spPr>
            <a:xfrm>
              <a:off x="5470027" y="1362969"/>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5"/>
            <p:cNvSpPr/>
            <p:nvPr/>
          </p:nvSpPr>
          <p:spPr>
            <a:xfrm>
              <a:off x="5422493" y="3548172"/>
              <a:ext cx="38804" cy="33222"/>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5"/>
            <p:cNvSpPr/>
            <p:nvPr/>
          </p:nvSpPr>
          <p:spPr>
            <a:xfrm>
              <a:off x="5422493" y="3500638"/>
              <a:ext cx="38804" cy="33238"/>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5"/>
            <p:cNvSpPr/>
            <p:nvPr/>
          </p:nvSpPr>
          <p:spPr>
            <a:xfrm>
              <a:off x="5422493" y="3453120"/>
              <a:ext cx="38804" cy="33269"/>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p:cNvSpPr/>
            <p:nvPr/>
          </p:nvSpPr>
          <p:spPr>
            <a:xfrm>
              <a:off x="5422493" y="2977983"/>
              <a:ext cx="38804" cy="33316"/>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p:cNvSpPr/>
            <p:nvPr/>
          </p:nvSpPr>
          <p:spPr>
            <a:xfrm>
              <a:off x="5422493" y="2930574"/>
              <a:ext cx="38804" cy="33238"/>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5"/>
            <p:cNvSpPr/>
            <p:nvPr/>
          </p:nvSpPr>
          <p:spPr>
            <a:xfrm>
              <a:off x="5422493" y="2883056"/>
              <a:ext cx="38804" cy="33269"/>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5"/>
            <p:cNvSpPr/>
            <p:nvPr/>
          </p:nvSpPr>
          <p:spPr>
            <a:xfrm>
              <a:off x="5422493" y="2835522"/>
              <a:ext cx="38804" cy="33269"/>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p:cNvSpPr/>
            <p:nvPr/>
          </p:nvSpPr>
          <p:spPr>
            <a:xfrm>
              <a:off x="5422415" y="2788004"/>
              <a:ext cx="38881" cy="33316"/>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5"/>
            <p:cNvSpPr/>
            <p:nvPr/>
          </p:nvSpPr>
          <p:spPr>
            <a:xfrm>
              <a:off x="5422415" y="2740470"/>
              <a:ext cx="38881" cy="33331"/>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5"/>
            <p:cNvSpPr/>
            <p:nvPr/>
          </p:nvSpPr>
          <p:spPr>
            <a:xfrm>
              <a:off x="5422493" y="2693076"/>
              <a:ext cx="38804" cy="33222"/>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p:cNvSpPr/>
            <p:nvPr/>
          </p:nvSpPr>
          <p:spPr>
            <a:xfrm>
              <a:off x="5422493" y="2550490"/>
              <a:ext cx="38804" cy="33331"/>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5"/>
            <p:cNvSpPr/>
            <p:nvPr/>
          </p:nvSpPr>
          <p:spPr>
            <a:xfrm>
              <a:off x="5422493" y="2503096"/>
              <a:ext cx="38804" cy="33222"/>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5"/>
            <p:cNvSpPr/>
            <p:nvPr/>
          </p:nvSpPr>
          <p:spPr>
            <a:xfrm>
              <a:off x="5422493" y="2170531"/>
              <a:ext cx="38804" cy="33331"/>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5"/>
            <p:cNvSpPr/>
            <p:nvPr/>
          </p:nvSpPr>
          <p:spPr>
            <a:xfrm>
              <a:off x="5422493" y="2123012"/>
              <a:ext cx="38897" cy="33316"/>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5"/>
            <p:cNvSpPr/>
            <p:nvPr/>
          </p:nvSpPr>
          <p:spPr>
            <a:xfrm>
              <a:off x="5422493" y="2075478"/>
              <a:ext cx="38804" cy="33269"/>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5"/>
            <p:cNvSpPr/>
            <p:nvPr/>
          </p:nvSpPr>
          <p:spPr>
            <a:xfrm>
              <a:off x="5422493" y="2027960"/>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5"/>
            <p:cNvSpPr/>
            <p:nvPr/>
          </p:nvSpPr>
          <p:spPr>
            <a:xfrm>
              <a:off x="5422493" y="1980426"/>
              <a:ext cx="38804" cy="33331"/>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5"/>
            <p:cNvSpPr/>
            <p:nvPr/>
          </p:nvSpPr>
          <p:spPr>
            <a:xfrm>
              <a:off x="5422493" y="1932892"/>
              <a:ext cx="38804" cy="33331"/>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5"/>
            <p:cNvSpPr/>
            <p:nvPr/>
          </p:nvSpPr>
          <p:spPr>
            <a:xfrm>
              <a:off x="5422493" y="1885499"/>
              <a:ext cx="38804" cy="33222"/>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5"/>
            <p:cNvSpPr/>
            <p:nvPr/>
          </p:nvSpPr>
          <p:spPr>
            <a:xfrm>
              <a:off x="5422493" y="1837980"/>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5"/>
            <p:cNvSpPr/>
            <p:nvPr/>
          </p:nvSpPr>
          <p:spPr>
            <a:xfrm>
              <a:off x="5422493" y="1742913"/>
              <a:ext cx="38804" cy="33331"/>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5"/>
            <p:cNvSpPr/>
            <p:nvPr/>
          </p:nvSpPr>
          <p:spPr>
            <a:xfrm>
              <a:off x="5422493" y="1695519"/>
              <a:ext cx="38804" cy="33207"/>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5"/>
            <p:cNvSpPr/>
            <p:nvPr/>
          </p:nvSpPr>
          <p:spPr>
            <a:xfrm>
              <a:off x="5422493" y="1648001"/>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5"/>
            <p:cNvSpPr/>
            <p:nvPr/>
          </p:nvSpPr>
          <p:spPr>
            <a:xfrm>
              <a:off x="5422493" y="1600467"/>
              <a:ext cx="38804" cy="33269"/>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5"/>
            <p:cNvSpPr/>
            <p:nvPr/>
          </p:nvSpPr>
          <p:spPr>
            <a:xfrm>
              <a:off x="5422493" y="1410487"/>
              <a:ext cx="38804" cy="33269"/>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5"/>
            <p:cNvSpPr/>
            <p:nvPr/>
          </p:nvSpPr>
          <p:spPr>
            <a:xfrm>
              <a:off x="5422493" y="1362969"/>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5"/>
            <p:cNvSpPr/>
            <p:nvPr/>
          </p:nvSpPr>
          <p:spPr>
            <a:xfrm>
              <a:off x="5374975" y="2930574"/>
              <a:ext cx="38804" cy="33238"/>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5"/>
            <p:cNvSpPr/>
            <p:nvPr/>
          </p:nvSpPr>
          <p:spPr>
            <a:xfrm>
              <a:off x="5374975" y="2883056"/>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5"/>
            <p:cNvSpPr/>
            <p:nvPr/>
          </p:nvSpPr>
          <p:spPr>
            <a:xfrm>
              <a:off x="5374975" y="2835522"/>
              <a:ext cx="38804" cy="33269"/>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5"/>
            <p:cNvSpPr/>
            <p:nvPr/>
          </p:nvSpPr>
          <p:spPr>
            <a:xfrm>
              <a:off x="5374975" y="2788004"/>
              <a:ext cx="38804" cy="33316"/>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5"/>
            <p:cNvSpPr/>
            <p:nvPr/>
          </p:nvSpPr>
          <p:spPr>
            <a:xfrm>
              <a:off x="5374975" y="2740470"/>
              <a:ext cx="38928" cy="33331"/>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5"/>
            <p:cNvSpPr/>
            <p:nvPr/>
          </p:nvSpPr>
          <p:spPr>
            <a:xfrm>
              <a:off x="5374975" y="2693076"/>
              <a:ext cx="38804" cy="33222"/>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5"/>
            <p:cNvSpPr/>
            <p:nvPr/>
          </p:nvSpPr>
          <p:spPr>
            <a:xfrm>
              <a:off x="5374975" y="2503096"/>
              <a:ext cx="38804" cy="33222"/>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5"/>
            <p:cNvSpPr/>
            <p:nvPr/>
          </p:nvSpPr>
          <p:spPr>
            <a:xfrm>
              <a:off x="5374975" y="2408044"/>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5"/>
            <p:cNvSpPr/>
            <p:nvPr/>
          </p:nvSpPr>
          <p:spPr>
            <a:xfrm>
              <a:off x="5374975" y="2218065"/>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5"/>
            <p:cNvSpPr/>
            <p:nvPr/>
          </p:nvSpPr>
          <p:spPr>
            <a:xfrm>
              <a:off x="5374975" y="2170531"/>
              <a:ext cx="38804" cy="33331"/>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5"/>
            <p:cNvSpPr/>
            <p:nvPr/>
          </p:nvSpPr>
          <p:spPr>
            <a:xfrm>
              <a:off x="5374975" y="2123012"/>
              <a:ext cx="38881" cy="33316"/>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5"/>
            <p:cNvSpPr/>
            <p:nvPr/>
          </p:nvSpPr>
          <p:spPr>
            <a:xfrm>
              <a:off x="5374975" y="2075478"/>
              <a:ext cx="38804" cy="33269"/>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5"/>
            <p:cNvSpPr/>
            <p:nvPr/>
          </p:nvSpPr>
          <p:spPr>
            <a:xfrm>
              <a:off x="5374975" y="2027960"/>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5"/>
            <p:cNvSpPr/>
            <p:nvPr/>
          </p:nvSpPr>
          <p:spPr>
            <a:xfrm>
              <a:off x="5374975" y="1980426"/>
              <a:ext cx="38804" cy="33331"/>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5"/>
            <p:cNvSpPr/>
            <p:nvPr/>
          </p:nvSpPr>
          <p:spPr>
            <a:xfrm>
              <a:off x="5374975" y="174291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5"/>
            <p:cNvSpPr/>
            <p:nvPr/>
          </p:nvSpPr>
          <p:spPr>
            <a:xfrm>
              <a:off x="5374975" y="160046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5"/>
            <p:cNvSpPr/>
            <p:nvPr/>
          </p:nvSpPr>
          <p:spPr>
            <a:xfrm>
              <a:off x="5374975" y="1458021"/>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5"/>
            <p:cNvSpPr/>
            <p:nvPr/>
          </p:nvSpPr>
          <p:spPr>
            <a:xfrm>
              <a:off x="5374975" y="141048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5"/>
            <p:cNvSpPr/>
            <p:nvPr/>
          </p:nvSpPr>
          <p:spPr>
            <a:xfrm>
              <a:off x="5327441" y="2693076"/>
              <a:ext cx="38928" cy="33222"/>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5"/>
            <p:cNvSpPr/>
            <p:nvPr/>
          </p:nvSpPr>
          <p:spPr>
            <a:xfrm>
              <a:off x="5327441" y="2503096"/>
              <a:ext cx="38928" cy="33222"/>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5"/>
            <p:cNvSpPr/>
            <p:nvPr/>
          </p:nvSpPr>
          <p:spPr>
            <a:xfrm>
              <a:off x="5327441" y="2408044"/>
              <a:ext cx="38928" cy="33269"/>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5"/>
            <p:cNvSpPr/>
            <p:nvPr/>
          </p:nvSpPr>
          <p:spPr>
            <a:xfrm>
              <a:off x="5327441" y="2360510"/>
              <a:ext cx="38928" cy="33331"/>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5"/>
            <p:cNvSpPr/>
            <p:nvPr/>
          </p:nvSpPr>
          <p:spPr>
            <a:xfrm>
              <a:off x="5327441" y="2312992"/>
              <a:ext cx="38928" cy="33316"/>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5"/>
            <p:cNvSpPr/>
            <p:nvPr/>
          </p:nvSpPr>
          <p:spPr>
            <a:xfrm>
              <a:off x="5327441" y="2265583"/>
              <a:ext cx="38928" cy="33238"/>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5"/>
            <p:cNvSpPr/>
            <p:nvPr/>
          </p:nvSpPr>
          <p:spPr>
            <a:xfrm>
              <a:off x="5327441" y="2218065"/>
              <a:ext cx="38928" cy="33269"/>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5"/>
            <p:cNvSpPr/>
            <p:nvPr/>
          </p:nvSpPr>
          <p:spPr>
            <a:xfrm>
              <a:off x="5327441" y="2170531"/>
              <a:ext cx="38928" cy="33331"/>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5"/>
            <p:cNvSpPr/>
            <p:nvPr/>
          </p:nvSpPr>
          <p:spPr>
            <a:xfrm>
              <a:off x="5327441" y="2123012"/>
              <a:ext cx="39022" cy="33316"/>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5"/>
            <p:cNvSpPr/>
            <p:nvPr/>
          </p:nvSpPr>
          <p:spPr>
            <a:xfrm>
              <a:off x="5327441" y="2075478"/>
              <a:ext cx="38928" cy="33269"/>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5"/>
            <p:cNvSpPr/>
            <p:nvPr/>
          </p:nvSpPr>
          <p:spPr>
            <a:xfrm>
              <a:off x="5327441" y="2027960"/>
              <a:ext cx="38928" cy="33253"/>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5"/>
            <p:cNvSpPr/>
            <p:nvPr/>
          </p:nvSpPr>
          <p:spPr>
            <a:xfrm>
              <a:off x="5327441" y="1980426"/>
              <a:ext cx="38928" cy="33331"/>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5"/>
            <p:cNvSpPr/>
            <p:nvPr/>
          </p:nvSpPr>
          <p:spPr>
            <a:xfrm>
              <a:off x="5327441" y="1932892"/>
              <a:ext cx="38928" cy="33331"/>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5"/>
            <p:cNvSpPr/>
            <p:nvPr/>
          </p:nvSpPr>
          <p:spPr>
            <a:xfrm>
              <a:off x="5327441" y="1742913"/>
              <a:ext cx="38928" cy="33331"/>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5"/>
            <p:cNvSpPr/>
            <p:nvPr/>
          </p:nvSpPr>
          <p:spPr>
            <a:xfrm>
              <a:off x="5327441" y="1695519"/>
              <a:ext cx="38928" cy="33207"/>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5"/>
            <p:cNvSpPr/>
            <p:nvPr/>
          </p:nvSpPr>
          <p:spPr>
            <a:xfrm>
              <a:off x="5327441" y="1600467"/>
              <a:ext cx="38928" cy="33269"/>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5"/>
            <p:cNvSpPr/>
            <p:nvPr/>
          </p:nvSpPr>
          <p:spPr>
            <a:xfrm>
              <a:off x="5327441" y="1458021"/>
              <a:ext cx="38928" cy="33253"/>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5"/>
            <p:cNvSpPr/>
            <p:nvPr/>
          </p:nvSpPr>
          <p:spPr>
            <a:xfrm>
              <a:off x="5327441" y="1410487"/>
              <a:ext cx="38928" cy="33269"/>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5"/>
            <p:cNvSpPr/>
            <p:nvPr/>
          </p:nvSpPr>
          <p:spPr>
            <a:xfrm>
              <a:off x="5280047" y="2693076"/>
              <a:ext cx="38804" cy="33222"/>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5"/>
            <p:cNvSpPr/>
            <p:nvPr/>
          </p:nvSpPr>
          <p:spPr>
            <a:xfrm>
              <a:off x="5280047" y="2645542"/>
              <a:ext cx="38804" cy="33269"/>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5"/>
            <p:cNvSpPr/>
            <p:nvPr/>
          </p:nvSpPr>
          <p:spPr>
            <a:xfrm>
              <a:off x="5280047" y="2598024"/>
              <a:ext cx="38804" cy="33316"/>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5"/>
            <p:cNvSpPr/>
            <p:nvPr/>
          </p:nvSpPr>
          <p:spPr>
            <a:xfrm>
              <a:off x="5280047" y="2312992"/>
              <a:ext cx="38804" cy="33316"/>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5"/>
            <p:cNvSpPr/>
            <p:nvPr/>
          </p:nvSpPr>
          <p:spPr>
            <a:xfrm>
              <a:off x="5280047" y="2265583"/>
              <a:ext cx="38804" cy="33238"/>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5"/>
            <p:cNvSpPr/>
            <p:nvPr/>
          </p:nvSpPr>
          <p:spPr>
            <a:xfrm>
              <a:off x="5280047" y="2218065"/>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5"/>
            <p:cNvSpPr/>
            <p:nvPr/>
          </p:nvSpPr>
          <p:spPr>
            <a:xfrm>
              <a:off x="5280047" y="2170531"/>
              <a:ext cx="38804" cy="33331"/>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5"/>
            <p:cNvSpPr/>
            <p:nvPr/>
          </p:nvSpPr>
          <p:spPr>
            <a:xfrm>
              <a:off x="5280047" y="2123012"/>
              <a:ext cx="38881" cy="33316"/>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5"/>
            <p:cNvSpPr/>
            <p:nvPr/>
          </p:nvSpPr>
          <p:spPr>
            <a:xfrm>
              <a:off x="5280047" y="2075478"/>
              <a:ext cx="38804" cy="33269"/>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5"/>
            <p:cNvSpPr/>
            <p:nvPr/>
          </p:nvSpPr>
          <p:spPr>
            <a:xfrm>
              <a:off x="5280047" y="2027960"/>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5"/>
            <p:cNvSpPr/>
            <p:nvPr/>
          </p:nvSpPr>
          <p:spPr>
            <a:xfrm>
              <a:off x="5280047" y="1980426"/>
              <a:ext cx="38804" cy="33331"/>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5"/>
            <p:cNvSpPr/>
            <p:nvPr/>
          </p:nvSpPr>
          <p:spPr>
            <a:xfrm>
              <a:off x="5280047" y="1932892"/>
              <a:ext cx="38804" cy="33331"/>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5"/>
            <p:cNvSpPr/>
            <p:nvPr/>
          </p:nvSpPr>
          <p:spPr>
            <a:xfrm>
              <a:off x="5280047" y="1742913"/>
              <a:ext cx="38804" cy="33331"/>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5"/>
            <p:cNvSpPr/>
            <p:nvPr/>
          </p:nvSpPr>
          <p:spPr>
            <a:xfrm>
              <a:off x="5280047" y="1600467"/>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5"/>
            <p:cNvSpPr/>
            <p:nvPr/>
          </p:nvSpPr>
          <p:spPr>
            <a:xfrm>
              <a:off x="5280047" y="1458021"/>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5"/>
            <p:cNvSpPr/>
            <p:nvPr/>
          </p:nvSpPr>
          <p:spPr>
            <a:xfrm>
              <a:off x="5280047" y="1410487"/>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5"/>
            <p:cNvSpPr/>
            <p:nvPr/>
          </p:nvSpPr>
          <p:spPr>
            <a:xfrm>
              <a:off x="5232513" y="2598024"/>
              <a:ext cx="38804" cy="33316"/>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5"/>
            <p:cNvSpPr/>
            <p:nvPr/>
          </p:nvSpPr>
          <p:spPr>
            <a:xfrm>
              <a:off x="5232513" y="2550490"/>
              <a:ext cx="38804" cy="33331"/>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5"/>
            <p:cNvSpPr/>
            <p:nvPr/>
          </p:nvSpPr>
          <p:spPr>
            <a:xfrm>
              <a:off x="5232513" y="2503096"/>
              <a:ext cx="38804" cy="33222"/>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5"/>
            <p:cNvSpPr/>
            <p:nvPr/>
          </p:nvSpPr>
          <p:spPr>
            <a:xfrm>
              <a:off x="5232513" y="2312992"/>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5"/>
            <p:cNvSpPr/>
            <p:nvPr/>
          </p:nvSpPr>
          <p:spPr>
            <a:xfrm>
              <a:off x="5232513" y="2265583"/>
              <a:ext cx="38804" cy="33238"/>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5"/>
            <p:cNvSpPr/>
            <p:nvPr/>
          </p:nvSpPr>
          <p:spPr>
            <a:xfrm>
              <a:off x="5232513"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5"/>
            <p:cNvSpPr/>
            <p:nvPr/>
          </p:nvSpPr>
          <p:spPr>
            <a:xfrm>
              <a:off x="5232513"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5"/>
            <p:cNvSpPr/>
            <p:nvPr/>
          </p:nvSpPr>
          <p:spPr>
            <a:xfrm>
              <a:off x="5232513" y="2123012"/>
              <a:ext cx="38897" cy="33316"/>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5"/>
            <p:cNvSpPr/>
            <p:nvPr/>
          </p:nvSpPr>
          <p:spPr>
            <a:xfrm>
              <a:off x="5232513"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5"/>
            <p:cNvSpPr/>
            <p:nvPr/>
          </p:nvSpPr>
          <p:spPr>
            <a:xfrm>
              <a:off x="5232513"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5"/>
            <p:cNvSpPr/>
            <p:nvPr/>
          </p:nvSpPr>
          <p:spPr>
            <a:xfrm>
              <a:off x="5232513"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5"/>
            <p:cNvSpPr/>
            <p:nvPr/>
          </p:nvSpPr>
          <p:spPr>
            <a:xfrm>
              <a:off x="5232513"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5"/>
            <p:cNvSpPr/>
            <p:nvPr/>
          </p:nvSpPr>
          <p:spPr>
            <a:xfrm>
              <a:off x="5232513" y="1885499"/>
              <a:ext cx="38804" cy="33222"/>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5"/>
            <p:cNvSpPr/>
            <p:nvPr/>
          </p:nvSpPr>
          <p:spPr>
            <a:xfrm>
              <a:off x="5232513" y="1742913"/>
              <a:ext cx="38804" cy="33331"/>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5"/>
            <p:cNvSpPr/>
            <p:nvPr/>
          </p:nvSpPr>
          <p:spPr>
            <a:xfrm>
              <a:off x="5232513"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5"/>
            <p:cNvSpPr/>
            <p:nvPr/>
          </p:nvSpPr>
          <p:spPr>
            <a:xfrm>
              <a:off x="5232513" y="141048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5"/>
            <p:cNvSpPr/>
            <p:nvPr/>
          </p:nvSpPr>
          <p:spPr>
            <a:xfrm>
              <a:off x="5184995" y="2550490"/>
              <a:ext cx="38788" cy="33331"/>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5"/>
            <p:cNvSpPr/>
            <p:nvPr/>
          </p:nvSpPr>
          <p:spPr>
            <a:xfrm>
              <a:off x="5184995" y="2503096"/>
              <a:ext cx="38788" cy="33222"/>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5"/>
            <p:cNvSpPr/>
            <p:nvPr/>
          </p:nvSpPr>
          <p:spPr>
            <a:xfrm>
              <a:off x="5184995" y="2312992"/>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5"/>
            <p:cNvSpPr/>
            <p:nvPr/>
          </p:nvSpPr>
          <p:spPr>
            <a:xfrm>
              <a:off x="5184995" y="2265583"/>
              <a:ext cx="38788" cy="33238"/>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5"/>
            <p:cNvSpPr/>
            <p:nvPr/>
          </p:nvSpPr>
          <p:spPr>
            <a:xfrm>
              <a:off x="5184995" y="2218065"/>
              <a:ext cx="38788" cy="33269"/>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5"/>
            <p:cNvSpPr/>
            <p:nvPr/>
          </p:nvSpPr>
          <p:spPr>
            <a:xfrm>
              <a:off x="5184995" y="2170531"/>
              <a:ext cx="38788" cy="33331"/>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5"/>
            <p:cNvSpPr/>
            <p:nvPr/>
          </p:nvSpPr>
          <p:spPr>
            <a:xfrm>
              <a:off x="5184995" y="2123012"/>
              <a:ext cx="38881" cy="33316"/>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5"/>
            <p:cNvSpPr/>
            <p:nvPr/>
          </p:nvSpPr>
          <p:spPr>
            <a:xfrm>
              <a:off x="5184995" y="2075478"/>
              <a:ext cx="38788" cy="33269"/>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5"/>
            <p:cNvSpPr/>
            <p:nvPr/>
          </p:nvSpPr>
          <p:spPr>
            <a:xfrm>
              <a:off x="5184995" y="2027960"/>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5"/>
            <p:cNvSpPr/>
            <p:nvPr/>
          </p:nvSpPr>
          <p:spPr>
            <a:xfrm>
              <a:off x="5184995" y="1980426"/>
              <a:ext cx="38788" cy="33331"/>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5"/>
            <p:cNvSpPr/>
            <p:nvPr/>
          </p:nvSpPr>
          <p:spPr>
            <a:xfrm>
              <a:off x="5184995"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5"/>
            <p:cNvSpPr/>
            <p:nvPr/>
          </p:nvSpPr>
          <p:spPr>
            <a:xfrm>
              <a:off x="5184995" y="1885499"/>
              <a:ext cx="38788" cy="33222"/>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5"/>
            <p:cNvSpPr/>
            <p:nvPr/>
          </p:nvSpPr>
          <p:spPr>
            <a:xfrm>
              <a:off x="5184995" y="1790446"/>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5"/>
            <p:cNvSpPr/>
            <p:nvPr/>
          </p:nvSpPr>
          <p:spPr>
            <a:xfrm>
              <a:off x="5184995" y="1742913"/>
              <a:ext cx="38788" cy="33331"/>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5"/>
            <p:cNvSpPr/>
            <p:nvPr/>
          </p:nvSpPr>
          <p:spPr>
            <a:xfrm>
              <a:off x="5184995"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5"/>
            <p:cNvSpPr/>
            <p:nvPr/>
          </p:nvSpPr>
          <p:spPr>
            <a:xfrm>
              <a:off x="5184995" y="1648001"/>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5"/>
            <p:cNvSpPr/>
            <p:nvPr/>
          </p:nvSpPr>
          <p:spPr>
            <a:xfrm>
              <a:off x="5184995" y="1505414"/>
              <a:ext cx="38788" cy="33331"/>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5"/>
            <p:cNvSpPr/>
            <p:nvPr/>
          </p:nvSpPr>
          <p:spPr>
            <a:xfrm>
              <a:off x="5184995" y="1410487"/>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5"/>
            <p:cNvSpPr/>
            <p:nvPr/>
          </p:nvSpPr>
          <p:spPr>
            <a:xfrm>
              <a:off x="5137461" y="2550490"/>
              <a:ext cx="38928" cy="33331"/>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5"/>
            <p:cNvSpPr/>
            <p:nvPr/>
          </p:nvSpPr>
          <p:spPr>
            <a:xfrm>
              <a:off x="5137461" y="2503096"/>
              <a:ext cx="38928" cy="33222"/>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5"/>
            <p:cNvSpPr/>
            <p:nvPr/>
          </p:nvSpPr>
          <p:spPr>
            <a:xfrm>
              <a:off x="5137461" y="2312992"/>
              <a:ext cx="38928" cy="33316"/>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5"/>
            <p:cNvSpPr/>
            <p:nvPr/>
          </p:nvSpPr>
          <p:spPr>
            <a:xfrm>
              <a:off x="5137461" y="2265583"/>
              <a:ext cx="38928" cy="33238"/>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5"/>
            <p:cNvSpPr/>
            <p:nvPr/>
          </p:nvSpPr>
          <p:spPr>
            <a:xfrm>
              <a:off x="5137461" y="2218065"/>
              <a:ext cx="38928" cy="33269"/>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5"/>
            <p:cNvSpPr/>
            <p:nvPr/>
          </p:nvSpPr>
          <p:spPr>
            <a:xfrm>
              <a:off x="5137461" y="2170531"/>
              <a:ext cx="38928" cy="33331"/>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5"/>
            <p:cNvSpPr/>
            <p:nvPr/>
          </p:nvSpPr>
          <p:spPr>
            <a:xfrm>
              <a:off x="5137461" y="2123012"/>
              <a:ext cx="39022" cy="33316"/>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5"/>
            <p:cNvSpPr/>
            <p:nvPr/>
          </p:nvSpPr>
          <p:spPr>
            <a:xfrm>
              <a:off x="5137461" y="2075478"/>
              <a:ext cx="38928" cy="33269"/>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5"/>
            <p:cNvSpPr/>
            <p:nvPr/>
          </p:nvSpPr>
          <p:spPr>
            <a:xfrm>
              <a:off x="5137461" y="2027960"/>
              <a:ext cx="38928" cy="33253"/>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5"/>
            <p:cNvSpPr/>
            <p:nvPr/>
          </p:nvSpPr>
          <p:spPr>
            <a:xfrm>
              <a:off x="5137461" y="1980426"/>
              <a:ext cx="38928" cy="33331"/>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5"/>
            <p:cNvSpPr/>
            <p:nvPr/>
          </p:nvSpPr>
          <p:spPr>
            <a:xfrm>
              <a:off x="5137461" y="1932892"/>
              <a:ext cx="38928" cy="33331"/>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5"/>
            <p:cNvSpPr/>
            <p:nvPr/>
          </p:nvSpPr>
          <p:spPr>
            <a:xfrm>
              <a:off x="5137461" y="1885499"/>
              <a:ext cx="38928" cy="33222"/>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5"/>
            <p:cNvSpPr/>
            <p:nvPr/>
          </p:nvSpPr>
          <p:spPr>
            <a:xfrm>
              <a:off x="5137461" y="1837980"/>
              <a:ext cx="38928" cy="33253"/>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5"/>
            <p:cNvSpPr/>
            <p:nvPr/>
          </p:nvSpPr>
          <p:spPr>
            <a:xfrm>
              <a:off x="5137461" y="1790446"/>
              <a:ext cx="38928" cy="33269"/>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5"/>
            <p:cNvSpPr/>
            <p:nvPr/>
          </p:nvSpPr>
          <p:spPr>
            <a:xfrm>
              <a:off x="5137461" y="1742913"/>
              <a:ext cx="38928" cy="33331"/>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5"/>
            <p:cNvSpPr/>
            <p:nvPr/>
          </p:nvSpPr>
          <p:spPr>
            <a:xfrm>
              <a:off x="5137461" y="1552933"/>
              <a:ext cx="38928" cy="33331"/>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5"/>
            <p:cNvSpPr/>
            <p:nvPr/>
          </p:nvSpPr>
          <p:spPr>
            <a:xfrm>
              <a:off x="5089943" y="2503096"/>
              <a:ext cx="38928" cy="33222"/>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5"/>
            <p:cNvSpPr/>
            <p:nvPr/>
          </p:nvSpPr>
          <p:spPr>
            <a:xfrm>
              <a:off x="5089943" y="2455563"/>
              <a:ext cx="38928" cy="33269"/>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5"/>
            <p:cNvSpPr/>
            <p:nvPr/>
          </p:nvSpPr>
          <p:spPr>
            <a:xfrm>
              <a:off x="5089943" y="2408044"/>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5"/>
            <p:cNvSpPr/>
            <p:nvPr/>
          </p:nvSpPr>
          <p:spPr>
            <a:xfrm>
              <a:off x="5089943" y="2360510"/>
              <a:ext cx="38928" cy="33331"/>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5"/>
            <p:cNvSpPr/>
            <p:nvPr/>
          </p:nvSpPr>
          <p:spPr>
            <a:xfrm>
              <a:off x="5089943" y="2312992"/>
              <a:ext cx="38928" cy="33316"/>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5"/>
            <p:cNvSpPr/>
            <p:nvPr/>
          </p:nvSpPr>
          <p:spPr>
            <a:xfrm>
              <a:off x="5089943" y="2265583"/>
              <a:ext cx="38928" cy="33238"/>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5"/>
            <p:cNvSpPr/>
            <p:nvPr/>
          </p:nvSpPr>
          <p:spPr>
            <a:xfrm>
              <a:off x="5089943" y="2218065"/>
              <a:ext cx="38928" cy="33269"/>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5"/>
            <p:cNvSpPr/>
            <p:nvPr/>
          </p:nvSpPr>
          <p:spPr>
            <a:xfrm>
              <a:off x="5089943" y="2170531"/>
              <a:ext cx="38928" cy="33331"/>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5"/>
            <p:cNvSpPr/>
            <p:nvPr/>
          </p:nvSpPr>
          <p:spPr>
            <a:xfrm>
              <a:off x="5089943" y="2123012"/>
              <a:ext cx="39006" cy="33316"/>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5"/>
            <p:cNvSpPr/>
            <p:nvPr/>
          </p:nvSpPr>
          <p:spPr>
            <a:xfrm>
              <a:off x="5089943" y="2075478"/>
              <a:ext cx="38928" cy="33269"/>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5"/>
            <p:cNvSpPr/>
            <p:nvPr/>
          </p:nvSpPr>
          <p:spPr>
            <a:xfrm>
              <a:off x="5089943" y="202796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5"/>
            <p:cNvSpPr/>
            <p:nvPr/>
          </p:nvSpPr>
          <p:spPr>
            <a:xfrm>
              <a:off x="5089943" y="1980426"/>
              <a:ext cx="38928" cy="33331"/>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5"/>
            <p:cNvSpPr/>
            <p:nvPr/>
          </p:nvSpPr>
          <p:spPr>
            <a:xfrm>
              <a:off x="5089943" y="1932892"/>
              <a:ext cx="38928" cy="33331"/>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5"/>
            <p:cNvSpPr/>
            <p:nvPr/>
          </p:nvSpPr>
          <p:spPr>
            <a:xfrm>
              <a:off x="5089943" y="1885499"/>
              <a:ext cx="38928" cy="33222"/>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5"/>
            <p:cNvSpPr/>
            <p:nvPr/>
          </p:nvSpPr>
          <p:spPr>
            <a:xfrm>
              <a:off x="5089943" y="1837980"/>
              <a:ext cx="38928" cy="33253"/>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5"/>
            <p:cNvSpPr/>
            <p:nvPr/>
          </p:nvSpPr>
          <p:spPr>
            <a:xfrm>
              <a:off x="5089943" y="1790446"/>
              <a:ext cx="38928" cy="33269"/>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5"/>
            <p:cNvSpPr/>
            <p:nvPr/>
          </p:nvSpPr>
          <p:spPr>
            <a:xfrm>
              <a:off x="5089943" y="1742913"/>
              <a:ext cx="38928" cy="33331"/>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5"/>
            <p:cNvSpPr/>
            <p:nvPr/>
          </p:nvSpPr>
          <p:spPr>
            <a:xfrm>
              <a:off x="5089943" y="1695519"/>
              <a:ext cx="38928" cy="33207"/>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5"/>
            <p:cNvSpPr/>
            <p:nvPr/>
          </p:nvSpPr>
          <p:spPr>
            <a:xfrm>
              <a:off x="5089943" y="1505414"/>
              <a:ext cx="38928" cy="33331"/>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5"/>
            <p:cNvSpPr/>
            <p:nvPr/>
          </p:nvSpPr>
          <p:spPr>
            <a:xfrm>
              <a:off x="5042534" y="2455563"/>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5"/>
            <p:cNvSpPr/>
            <p:nvPr/>
          </p:nvSpPr>
          <p:spPr>
            <a:xfrm>
              <a:off x="5042534" y="2408044"/>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5"/>
            <p:cNvSpPr/>
            <p:nvPr/>
          </p:nvSpPr>
          <p:spPr>
            <a:xfrm>
              <a:off x="5042534" y="2360510"/>
              <a:ext cx="38804" cy="33331"/>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5"/>
            <p:cNvSpPr/>
            <p:nvPr/>
          </p:nvSpPr>
          <p:spPr>
            <a:xfrm>
              <a:off x="5042534" y="2312992"/>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5"/>
            <p:cNvSpPr/>
            <p:nvPr/>
          </p:nvSpPr>
          <p:spPr>
            <a:xfrm>
              <a:off x="5042534" y="2265583"/>
              <a:ext cx="38804" cy="33238"/>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5"/>
            <p:cNvSpPr/>
            <p:nvPr/>
          </p:nvSpPr>
          <p:spPr>
            <a:xfrm>
              <a:off x="5042534"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5"/>
            <p:cNvSpPr/>
            <p:nvPr/>
          </p:nvSpPr>
          <p:spPr>
            <a:xfrm>
              <a:off x="5042534"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5"/>
            <p:cNvSpPr/>
            <p:nvPr/>
          </p:nvSpPr>
          <p:spPr>
            <a:xfrm>
              <a:off x="5042534" y="2123012"/>
              <a:ext cx="38897" cy="33316"/>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5"/>
            <p:cNvSpPr/>
            <p:nvPr/>
          </p:nvSpPr>
          <p:spPr>
            <a:xfrm>
              <a:off x="5042534"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5"/>
            <p:cNvSpPr/>
            <p:nvPr/>
          </p:nvSpPr>
          <p:spPr>
            <a:xfrm>
              <a:off x="5042534"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5"/>
            <p:cNvSpPr/>
            <p:nvPr/>
          </p:nvSpPr>
          <p:spPr>
            <a:xfrm>
              <a:off x="5042534"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5"/>
            <p:cNvSpPr/>
            <p:nvPr/>
          </p:nvSpPr>
          <p:spPr>
            <a:xfrm>
              <a:off x="5042534"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5"/>
            <p:cNvSpPr/>
            <p:nvPr/>
          </p:nvSpPr>
          <p:spPr>
            <a:xfrm>
              <a:off x="5042534" y="1885499"/>
              <a:ext cx="38804" cy="33222"/>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5"/>
            <p:cNvSpPr/>
            <p:nvPr/>
          </p:nvSpPr>
          <p:spPr>
            <a:xfrm>
              <a:off x="5042534" y="183798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5"/>
            <p:cNvSpPr/>
            <p:nvPr/>
          </p:nvSpPr>
          <p:spPr>
            <a:xfrm>
              <a:off x="5042534"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5"/>
            <p:cNvSpPr/>
            <p:nvPr/>
          </p:nvSpPr>
          <p:spPr>
            <a:xfrm>
              <a:off x="5042534" y="174291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5"/>
            <p:cNvSpPr/>
            <p:nvPr/>
          </p:nvSpPr>
          <p:spPr>
            <a:xfrm>
              <a:off x="5042534"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5"/>
            <p:cNvSpPr/>
            <p:nvPr/>
          </p:nvSpPr>
          <p:spPr>
            <a:xfrm>
              <a:off x="5042534"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5"/>
            <p:cNvSpPr/>
            <p:nvPr/>
          </p:nvSpPr>
          <p:spPr>
            <a:xfrm>
              <a:off x="4995015" y="2312992"/>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5"/>
            <p:cNvSpPr/>
            <p:nvPr/>
          </p:nvSpPr>
          <p:spPr>
            <a:xfrm>
              <a:off x="4995015" y="2265583"/>
              <a:ext cx="38788" cy="33238"/>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5"/>
            <p:cNvSpPr/>
            <p:nvPr/>
          </p:nvSpPr>
          <p:spPr>
            <a:xfrm>
              <a:off x="4995015" y="2218065"/>
              <a:ext cx="38788" cy="33269"/>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5"/>
            <p:cNvSpPr/>
            <p:nvPr/>
          </p:nvSpPr>
          <p:spPr>
            <a:xfrm>
              <a:off x="4995015" y="2170531"/>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5"/>
            <p:cNvSpPr/>
            <p:nvPr/>
          </p:nvSpPr>
          <p:spPr>
            <a:xfrm>
              <a:off x="4995015" y="2123012"/>
              <a:ext cx="38881" cy="33316"/>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5"/>
            <p:cNvSpPr/>
            <p:nvPr/>
          </p:nvSpPr>
          <p:spPr>
            <a:xfrm>
              <a:off x="4995015" y="2075478"/>
              <a:ext cx="38788" cy="33269"/>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5"/>
            <p:cNvSpPr/>
            <p:nvPr/>
          </p:nvSpPr>
          <p:spPr>
            <a:xfrm>
              <a:off x="4995015" y="2027960"/>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5"/>
            <p:cNvSpPr/>
            <p:nvPr/>
          </p:nvSpPr>
          <p:spPr>
            <a:xfrm>
              <a:off x="4995015" y="1980426"/>
              <a:ext cx="38788" cy="33331"/>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5"/>
            <p:cNvSpPr/>
            <p:nvPr/>
          </p:nvSpPr>
          <p:spPr>
            <a:xfrm>
              <a:off x="4995015"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5"/>
            <p:cNvSpPr/>
            <p:nvPr/>
          </p:nvSpPr>
          <p:spPr>
            <a:xfrm>
              <a:off x="4995015" y="1885499"/>
              <a:ext cx="38788" cy="33222"/>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5"/>
            <p:cNvSpPr/>
            <p:nvPr/>
          </p:nvSpPr>
          <p:spPr>
            <a:xfrm>
              <a:off x="4995015" y="1837980"/>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5"/>
            <p:cNvSpPr/>
            <p:nvPr/>
          </p:nvSpPr>
          <p:spPr>
            <a:xfrm>
              <a:off x="4995015" y="1790446"/>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5"/>
            <p:cNvSpPr/>
            <p:nvPr/>
          </p:nvSpPr>
          <p:spPr>
            <a:xfrm>
              <a:off x="4995015" y="1742913"/>
              <a:ext cx="38788" cy="33331"/>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5"/>
            <p:cNvSpPr/>
            <p:nvPr/>
          </p:nvSpPr>
          <p:spPr>
            <a:xfrm>
              <a:off x="4995015"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5"/>
            <p:cNvSpPr/>
            <p:nvPr/>
          </p:nvSpPr>
          <p:spPr>
            <a:xfrm>
              <a:off x="4995015" y="1648001"/>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5"/>
            <p:cNvSpPr/>
            <p:nvPr/>
          </p:nvSpPr>
          <p:spPr>
            <a:xfrm>
              <a:off x="4995015" y="1600467"/>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5"/>
            <p:cNvSpPr/>
            <p:nvPr/>
          </p:nvSpPr>
          <p:spPr>
            <a:xfrm>
              <a:off x="4995015" y="1458021"/>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5"/>
            <p:cNvSpPr/>
            <p:nvPr/>
          </p:nvSpPr>
          <p:spPr>
            <a:xfrm>
              <a:off x="4947481" y="2408044"/>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5"/>
            <p:cNvSpPr/>
            <p:nvPr/>
          </p:nvSpPr>
          <p:spPr>
            <a:xfrm>
              <a:off x="4947481" y="2360510"/>
              <a:ext cx="38804" cy="33331"/>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5"/>
            <p:cNvSpPr/>
            <p:nvPr/>
          </p:nvSpPr>
          <p:spPr>
            <a:xfrm>
              <a:off x="4947481" y="2312992"/>
              <a:ext cx="38804" cy="33316"/>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5"/>
            <p:cNvSpPr/>
            <p:nvPr/>
          </p:nvSpPr>
          <p:spPr>
            <a:xfrm>
              <a:off x="4947481" y="2265583"/>
              <a:ext cx="38804" cy="33238"/>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5"/>
            <p:cNvSpPr/>
            <p:nvPr/>
          </p:nvSpPr>
          <p:spPr>
            <a:xfrm>
              <a:off x="4947481" y="2218065"/>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5"/>
            <p:cNvSpPr/>
            <p:nvPr/>
          </p:nvSpPr>
          <p:spPr>
            <a:xfrm>
              <a:off x="4947481" y="2170531"/>
              <a:ext cx="38804" cy="33331"/>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5"/>
            <p:cNvSpPr/>
            <p:nvPr/>
          </p:nvSpPr>
          <p:spPr>
            <a:xfrm>
              <a:off x="4947481" y="2123012"/>
              <a:ext cx="38897" cy="33316"/>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5"/>
            <p:cNvSpPr/>
            <p:nvPr/>
          </p:nvSpPr>
          <p:spPr>
            <a:xfrm>
              <a:off x="4947481" y="2075478"/>
              <a:ext cx="38804" cy="33269"/>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5"/>
            <p:cNvSpPr/>
            <p:nvPr/>
          </p:nvSpPr>
          <p:spPr>
            <a:xfrm>
              <a:off x="4947481" y="202796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5"/>
            <p:cNvSpPr/>
            <p:nvPr/>
          </p:nvSpPr>
          <p:spPr>
            <a:xfrm>
              <a:off x="4947481" y="1980426"/>
              <a:ext cx="38804" cy="33331"/>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5"/>
            <p:cNvSpPr/>
            <p:nvPr/>
          </p:nvSpPr>
          <p:spPr>
            <a:xfrm>
              <a:off x="4947481" y="1932892"/>
              <a:ext cx="38804" cy="33331"/>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5"/>
            <p:cNvSpPr/>
            <p:nvPr/>
          </p:nvSpPr>
          <p:spPr>
            <a:xfrm>
              <a:off x="4947481" y="1885499"/>
              <a:ext cx="38804" cy="33222"/>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5"/>
            <p:cNvSpPr/>
            <p:nvPr/>
          </p:nvSpPr>
          <p:spPr>
            <a:xfrm>
              <a:off x="4947481"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5"/>
            <p:cNvSpPr/>
            <p:nvPr/>
          </p:nvSpPr>
          <p:spPr>
            <a:xfrm>
              <a:off x="4947481"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5"/>
            <p:cNvSpPr/>
            <p:nvPr/>
          </p:nvSpPr>
          <p:spPr>
            <a:xfrm>
              <a:off x="4947481" y="1742913"/>
              <a:ext cx="38804" cy="33331"/>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5"/>
            <p:cNvSpPr/>
            <p:nvPr/>
          </p:nvSpPr>
          <p:spPr>
            <a:xfrm>
              <a:off x="4947481"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5"/>
            <p:cNvSpPr/>
            <p:nvPr/>
          </p:nvSpPr>
          <p:spPr>
            <a:xfrm>
              <a:off x="4947481"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5"/>
            <p:cNvSpPr/>
            <p:nvPr/>
          </p:nvSpPr>
          <p:spPr>
            <a:xfrm>
              <a:off x="4947481" y="1505414"/>
              <a:ext cx="38804" cy="33331"/>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5"/>
            <p:cNvSpPr/>
            <p:nvPr/>
          </p:nvSpPr>
          <p:spPr>
            <a:xfrm>
              <a:off x="4899963" y="2312992"/>
              <a:ext cx="38913" cy="33316"/>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5"/>
            <p:cNvSpPr/>
            <p:nvPr/>
          </p:nvSpPr>
          <p:spPr>
            <a:xfrm>
              <a:off x="4899963" y="2265583"/>
              <a:ext cx="38913" cy="33238"/>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5"/>
            <p:cNvSpPr/>
            <p:nvPr/>
          </p:nvSpPr>
          <p:spPr>
            <a:xfrm>
              <a:off x="4899963" y="2218065"/>
              <a:ext cx="38913" cy="33269"/>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5"/>
            <p:cNvSpPr/>
            <p:nvPr/>
          </p:nvSpPr>
          <p:spPr>
            <a:xfrm>
              <a:off x="4899963" y="2170531"/>
              <a:ext cx="38913" cy="33331"/>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5"/>
            <p:cNvSpPr/>
            <p:nvPr/>
          </p:nvSpPr>
          <p:spPr>
            <a:xfrm>
              <a:off x="4899963" y="2123012"/>
              <a:ext cx="39006" cy="33316"/>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5"/>
            <p:cNvSpPr/>
            <p:nvPr/>
          </p:nvSpPr>
          <p:spPr>
            <a:xfrm>
              <a:off x="4899963" y="2075478"/>
              <a:ext cx="38913" cy="33269"/>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5"/>
            <p:cNvSpPr/>
            <p:nvPr/>
          </p:nvSpPr>
          <p:spPr>
            <a:xfrm>
              <a:off x="4899963" y="2027960"/>
              <a:ext cx="38913" cy="33253"/>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5"/>
            <p:cNvSpPr/>
            <p:nvPr/>
          </p:nvSpPr>
          <p:spPr>
            <a:xfrm>
              <a:off x="4899963" y="1980426"/>
              <a:ext cx="38913" cy="33331"/>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5"/>
            <p:cNvSpPr/>
            <p:nvPr/>
          </p:nvSpPr>
          <p:spPr>
            <a:xfrm>
              <a:off x="4899963" y="1932892"/>
              <a:ext cx="38913" cy="33331"/>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5"/>
            <p:cNvSpPr/>
            <p:nvPr/>
          </p:nvSpPr>
          <p:spPr>
            <a:xfrm>
              <a:off x="4899963" y="1885499"/>
              <a:ext cx="38913" cy="33222"/>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5"/>
            <p:cNvSpPr/>
            <p:nvPr/>
          </p:nvSpPr>
          <p:spPr>
            <a:xfrm>
              <a:off x="4899963" y="1837980"/>
              <a:ext cx="38913" cy="33253"/>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5"/>
            <p:cNvSpPr/>
            <p:nvPr/>
          </p:nvSpPr>
          <p:spPr>
            <a:xfrm>
              <a:off x="4899963" y="1790446"/>
              <a:ext cx="38913" cy="33269"/>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5"/>
            <p:cNvSpPr/>
            <p:nvPr/>
          </p:nvSpPr>
          <p:spPr>
            <a:xfrm>
              <a:off x="4899963" y="1742913"/>
              <a:ext cx="38913" cy="33331"/>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5"/>
            <p:cNvSpPr/>
            <p:nvPr/>
          </p:nvSpPr>
          <p:spPr>
            <a:xfrm>
              <a:off x="4899963" y="1695519"/>
              <a:ext cx="38913" cy="33207"/>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5"/>
            <p:cNvSpPr/>
            <p:nvPr/>
          </p:nvSpPr>
          <p:spPr>
            <a:xfrm>
              <a:off x="4899963" y="1552933"/>
              <a:ext cx="38913" cy="33331"/>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5"/>
            <p:cNvSpPr/>
            <p:nvPr/>
          </p:nvSpPr>
          <p:spPr>
            <a:xfrm>
              <a:off x="4852429" y="2218065"/>
              <a:ext cx="38928" cy="33269"/>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5"/>
            <p:cNvSpPr/>
            <p:nvPr/>
          </p:nvSpPr>
          <p:spPr>
            <a:xfrm>
              <a:off x="4852429" y="2170531"/>
              <a:ext cx="38928" cy="33331"/>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5"/>
            <p:cNvSpPr/>
            <p:nvPr/>
          </p:nvSpPr>
          <p:spPr>
            <a:xfrm>
              <a:off x="4852429" y="2123012"/>
              <a:ext cx="39022" cy="33316"/>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5"/>
            <p:cNvSpPr/>
            <p:nvPr/>
          </p:nvSpPr>
          <p:spPr>
            <a:xfrm>
              <a:off x="4852429" y="2075478"/>
              <a:ext cx="38928" cy="33269"/>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5"/>
            <p:cNvSpPr/>
            <p:nvPr/>
          </p:nvSpPr>
          <p:spPr>
            <a:xfrm>
              <a:off x="4852429" y="2027960"/>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5"/>
            <p:cNvSpPr/>
            <p:nvPr/>
          </p:nvSpPr>
          <p:spPr>
            <a:xfrm>
              <a:off x="4852429" y="1980426"/>
              <a:ext cx="38928" cy="33331"/>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5"/>
            <p:cNvSpPr/>
            <p:nvPr/>
          </p:nvSpPr>
          <p:spPr>
            <a:xfrm>
              <a:off x="4852429" y="1932892"/>
              <a:ext cx="38928" cy="33331"/>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5"/>
            <p:cNvSpPr/>
            <p:nvPr/>
          </p:nvSpPr>
          <p:spPr>
            <a:xfrm>
              <a:off x="4852429" y="1885499"/>
              <a:ext cx="38928" cy="33222"/>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5"/>
            <p:cNvSpPr/>
            <p:nvPr/>
          </p:nvSpPr>
          <p:spPr>
            <a:xfrm>
              <a:off x="4852429" y="1837980"/>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5"/>
            <p:cNvSpPr/>
            <p:nvPr/>
          </p:nvSpPr>
          <p:spPr>
            <a:xfrm>
              <a:off x="4852429" y="1790446"/>
              <a:ext cx="38928" cy="33269"/>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5"/>
            <p:cNvSpPr/>
            <p:nvPr/>
          </p:nvSpPr>
          <p:spPr>
            <a:xfrm>
              <a:off x="4852429" y="1742913"/>
              <a:ext cx="38928" cy="33331"/>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5"/>
            <p:cNvSpPr/>
            <p:nvPr/>
          </p:nvSpPr>
          <p:spPr>
            <a:xfrm>
              <a:off x="4852429" y="1695519"/>
              <a:ext cx="38928" cy="33207"/>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5"/>
            <p:cNvSpPr/>
            <p:nvPr/>
          </p:nvSpPr>
          <p:spPr>
            <a:xfrm>
              <a:off x="4852429" y="1600467"/>
              <a:ext cx="38928" cy="33269"/>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5"/>
            <p:cNvSpPr/>
            <p:nvPr/>
          </p:nvSpPr>
          <p:spPr>
            <a:xfrm>
              <a:off x="4852429" y="1552933"/>
              <a:ext cx="38928" cy="33331"/>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5"/>
            <p:cNvSpPr/>
            <p:nvPr/>
          </p:nvSpPr>
          <p:spPr>
            <a:xfrm>
              <a:off x="4852429" y="1505414"/>
              <a:ext cx="38928" cy="33331"/>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5"/>
            <p:cNvSpPr/>
            <p:nvPr/>
          </p:nvSpPr>
          <p:spPr>
            <a:xfrm>
              <a:off x="4805035" y="2027960"/>
              <a:ext cx="38788" cy="33253"/>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5"/>
            <p:cNvSpPr/>
            <p:nvPr/>
          </p:nvSpPr>
          <p:spPr>
            <a:xfrm>
              <a:off x="4805035" y="1980426"/>
              <a:ext cx="38788" cy="33331"/>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5"/>
            <p:cNvSpPr/>
            <p:nvPr/>
          </p:nvSpPr>
          <p:spPr>
            <a:xfrm>
              <a:off x="4805035" y="1932892"/>
              <a:ext cx="38788" cy="33331"/>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5"/>
            <p:cNvSpPr/>
            <p:nvPr/>
          </p:nvSpPr>
          <p:spPr>
            <a:xfrm>
              <a:off x="4805035" y="1885499"/>
              <a:ext cx="38788" cy="33222"/>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5"/>
            <p:cNvSpPr/>
            <p:nvPr/>
          </p:nvSpPr>
          <p:spPr>
            <a:xfrm>
              <a:off x="4805035" y="1837980"/>
              <a:ext cx="38788" cy="33253"/>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5"/>
            <p:cNvSpPr/>
            <p:nvPr/>
          </p:nvSpPr>
          <p:spPr>
            <a:xfrm>
              <a:off x="4805035" y="1790446"/>
              <a:ext cx="38788" cy="33269"/>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5"/>
            <p:cNvSpPr/>
            <p:nvPr/>
          </p:nvSpPr>
          <p:spPr>
            <a:xfrm>
              <a:off x="4805035" y="1742913"/>
              <a:ext cx="38788" cy="33331"/>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5"/>
            <p:cNvSpPr/>
            <p:nvPr/>
          </p:nvSpPr>
          <p:spPr>
            <a:xfrm>
              <a:off x="4805035" y="1695519"/>
              <a:ext cx="38788" cy="33207"/>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5"/>
            <p:cNvSpPr/>
            <p:nvPr/>
          </p:nvSpPr>
          <p:spPr>
            <a:xfrm>
              <a:off x="4805035" y="1552933"/>
              <a:ext cx="38788" cy="33331"/>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5"/>
            <p:cNvSpPr/>
            <p:nvPr/>
          </p:nvSpPr>
          <p:spPr>
            <a:xfrm>
              <a:off x="4757502" y="1980426"/>
              <a:ext cx="38804" cy="33331"/>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5"/>
            <p:cNvSpPr/>
            <p:nvPr/>
          </p:nvSpPr>
          <p:spPr>
            <a:xfrm>
              <a:off x="4757502" y="1932892"/>
              <a:ext cx="38804" cy="33331"/>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5"/>
            <p:cNvSpPr/>
            <p:nvPr/>
          </p:nvSpPr>
          <p:spPr>
            <a:xfrm>
              <a:off x="4757502" y="1885499"/>
              <a:ext cx="38804" cy="33269"/>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5"/>
            <p:cNvSpPr/>
            <p:nvPr/>
          </p:nvSpPr>
          <p:spPr>
            <a:xfrm>
              <a:off x="4757502"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5"/>
            <p:cNvSpPr/>
            <p:nvPr/>
          </p:nvSpPr>
          <p:spPr>
            <a:xfrm>
              <a:off x="4757502"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5"/>
            <p:cNvSpPr/>
            <p:nvPr/>
          </p:nvSpPr>
          <p:spPr>
            <a:xfrm>
              <a:off x="4757502" y="1742913"/>
              <a:ext cx="38804" cy="33331"/>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5"/>
            <p:cNvSpPr/>
            <p:nvPr/>
          </p:nvSpPr>
          <p:spPr>
            <a:xfrm>
              <a:off x="4757502"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5"/>
            <p:cNvSpPr/>
            <p:nvPr/>
          </p:nvSpPr>
          <p:spPr>
            <a:xfrm>
              <a:off x="4709983"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5"/>
            <p:cNvSpPr/>
            <p:nvPr/>
          </p:nvSpPr>
          <p:spPr>
            <a:xfrm>
              <a:off x="4709983" y="1885499"/>
              <a:ext cx="38788" cy="33222"/>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5"/>
            <p:cNvSpPr/>
            <p:nvPr/>
          </p:nvSpPr>
          <p:spPr>
            <a:xfrm>
              <a:off x="4709983" y="183798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5"/>
            <p:cNvSpPr/>
            <p:nvPr/>
          </p:nvSpPr>
          <p:spPr>
            <a:xfrm>
              <a:off x="4709983" y="1790446"/>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5"/>
            <p:cNvSpPr/>
            <p:nvPr/>
          </p:nvSpPr>
          <p:spPr>
            <a:xfrm>
              <a:off x="4709983" y="1742913"/>
              <a:ext cx="38788" cy="33331"/>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5"/>
            <p:cNvSpPr/>
            <p:nvPr/>
          </p:nvSpPr>
          <p:spPr>
            <a:xfrm>
              <a:off x="4709983"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5"/>
            <p:cNvSpPr/>
            <p:nvPr/>
          </p:nvSpPr>
          <p:spPr>
            <a:xfrm>
              <a:off x="4662449" y="1837980"/>
              <a:ext cx="38928" cy="33253"/>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5"/>
            <p:cNvSpPr/>
            <p:nvPr/>
          </p:nvSpPr>
          <p:spPr>
            <a:xfrm>
              <a:off x="4662449" y="1790446"/>
              <a:ext cx="38928" cy="33269"/>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5"/>
            <p:cNvSpPr/>
            <p:nvPr/>
          </p:nvSpPr>
          <p:spPr>
            <a:xfrm>
              <a:off x="4662449" y="1742913"/>
              <a:ext cx="38928" cy="33331"/>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5"/>
            <p:cNvSpPr/>
            <p:nvPr/>
          </p:nvSpPr>
          <p:spPr>
            <a:xfrm>
              <a:off x="4662449" y="1695519"/>
              <a:ext cx="38928" cy="33207"/>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5"/>
            <p:cNvSpPr/>
            <p:nvPr/>
          </p:nvSpPr>
          <p:spPr>
            <a:xfrm>
              <a:off x="4614931" y="1837980"/>
              <a:ext cx="38788" cy="33253"/>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5"/>
            <p:cNvSpPr/>
            <p:nvPr/>
          </p:nvSpPr>
          <p:spPr>
            <a:xfrm>
              <a:off x="4614931" y="1790446"/>
              <a:ext cx="38788" cy="33269"/>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5"/>
            <p:cNvSpPr/>
            <p:nvPr/>
          </p:nvSpPr>
          <p:spPr>
            <a:xfrm>
              <a:off x="4614931" y="1742913"/>
              <a:ext cx="38788" cy="33331"/>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5"/>
            <p:cNvSpPr/>
            <p:nvPr/>
          </p:nvSpPr>
          <p:spPr>
            <a:xfrm>
              <a:off x="4614931" y="1695519"/>
              <a:ext cx="38788" cy="33207"/>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5"/>
            <p:cNvSpPr/>
            <p:nvPr/>
          </p:nvSpPr>
          <p:spPr>
            <a:xfrm>
              <a:off x="4567397"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5"/>
            <p:cNvSpPr/>
            <p:nvPr/>
          </p:nvSpPr>
          <p:spPr>
            <a:xfrm>
              <a:off x="4567397"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5"/>
            <p:cNvSpPr/>
            <p:nvPr/>
          </p:nvSpPr>
          <p:spPr>
            <a:xfrm>
              <a:off x="4567397" y="1742913"/>
              <a:ext cx="38804" cy="33331"/>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5"/>
            <p:cNvSpPr/>
            <p:nvPr/>
          </p:nvSpPr>
          <p:spPr>
            <a:xfrm>
              <a:off x="4567397"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5"/>
            <p:cNvSpPr/>
            <p:nvPr/>
          </p:nvSpPr>
          <p:spPr>
            <a:xfrm>
              <a:off x="4519879" y="1837980"/>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5"/>
            <p:cNvSpPr/>
            <p:nvPr/>
          </p:nvSpPr>
          <p:spPr>
            <a:xfrm>
              <a:off x="4519879" y="1790446"/>
              <a:ext cx="38913" cy="33269"/>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5"/>
            <p:cNvSpPr/>
            <p:nvPr/>
          </p:nvSpPr>
          <p:spPr>
            <a:xfrm>
              <a:off x="4519879" y="1742913"/>
              <a:ext cx="38913" cy="33331"/>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5"/>
            <p:cNvSpPr/>
            <p:nvPr/>
          </p:nvSpPr>
          <p:spPr>
            <a:xfrm>
              <a:off x="4519879" y="1695519"/>
              <a:ext cx="38913" cy="33207"/>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5"/>
            <p:cNvSpPr/>
            <p:nvPr/>
          </p:nvSpPr>
          <p:spPr>
            <a:xfrm>
              <a:off x="4472345" y="1837980"/>
              <a:ext cx="38928" cy="33253"/>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5"/>
            <p:cNvSpPr/>
            <p:nvPr/>
          </p:nvSpPr>
          <p:spPr>
            <a:xfrm>
              <a:off x="4472345" y="1790446"/>
              <a:ext cx="38928" cy="33269"/>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5"/>
            <p:cNvSpPr/>
            <p:nvPr/>
          </p:nvSpPr>
          <p:spPr>
            <a:xfrm>
              <a:off x="4472345" y="1742913"/>
              <a:ext cx="38928" cy="33331"/>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5"/>
            <p:cNvSpPr/>
            <p:nvPr/>
          </p:nvSpPr>
          <p:spPr>
            <a:xfrm>
              <a:off x="4472345" y="1695519"/>
              <a:ext cx="38928" cy="33207"/>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5"/>
            <p:cNvSpPr/>
            <p:nvPr/>
          </p:nvSpPr>
          <p:spPr>
            <a:xfrm>
              <a:off x="4424951" y="1885499"/>
              <a:ext cx="38881" cy="33222"/>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5"/>
            <p:cNvSpPr/>
            <p:nvPr/>
          </p:nvSpPr>
          <p:spPr>
            <a:xfrm>
              <a:off x="4424951" y="1837965"/>
              <a:ext cx="38881" cy="33238"/>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5"/>
            <p:cNvSpPr/>
            <p:nvPr/>
          </p:nvSpPr>
          <p:spPr>
            <a:xfrm>
              <a:off x="4424951" y="1790446"/>
              <a:ext cx="38913" cy="33269"/>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5"/>
            <p:cNvSpPr/>
            <p:nvPr/>
          </p:nvSpPr>
          <p:spPr>
            <a:xfrm>
              <a:off x="4424951" y="1742913"/>
              <a:ext cx="38913" cy="33331"/>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5"/>
            <p:cNvSpPr/>
            <p:nvPr/>
          </p:nvSpPr>
          <p:spPr>
            <a:xfrm>
              <a:off x="4424951" y="1695519"/>
              <a:ext cx="38881" cy="33222"/>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5"/>
            <p:cNvSpPr/>
            <p:nvPr/>
          </p:nvSpPr>
          <p:spPr>
            <a:xfrm>
              <a:off x="4377417" y="1932892"/>
              <a:ext cx="38804" cy="33331"/>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5"/>
            <p:cNvSpPr/>
            <p:nvPr/>
          </p:nvSpPr>
          <p:spPr>
            <a:xfrm>
              <a:off x="4377417" y="1885499"/>
              <a:ext cx="38804" cy="33222"/>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5"/>
            <p:cNvSpPr/>
            <p:nvPr/>
          </p:nvSpPr>
          <p:spPr>
            <a:xfrm>
              <a:off x="4377417" y="1837980"/>
              <a:ext cx="38804" cy="33253"/>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5"/>
            <p:cNvSpPr/>
            <p:nvPr/>
          </p:nvSpPr>
          <p:spPr>
            <a:xfrm>
              <a:off x="4377417" y="1790446"/>
              <a:ext cx="38804" cy="33269"/>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5"/>
            <p:cNvSpPr/>
            <p:nvPr/>
          </p:nvSpPr>
          <p:spPr>
            <a:xfrm>
              <a:off x="4377417" y="1742913"/>
              <a:ext cx="38804" cy="33331"/>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5"/>
            <p:cNvSpPr/>
            <p:nvPr/>
          </p:nvSpPr>
          <p:spPr>
            <a:xfrm>
              <a:off x="4377417" y="1695519"/>
              <a:ext cx="38757" cy="33207"/>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5"/>
            <p:cNvSpPr/>
            <p:nvPr/>
          </p:nvSpPr>
          <p:spPr>
            <a:xfrm>
              <a:off x="4329899" y="1932892"/>
              <a:ext cx="38788" cy="33331"/>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5"/>
            <p:cNvSpPr/>
            <p:nvPr/>
          </p:nvSpPr>
          <p:spPr>
            <a:xfrm>
              <a:off x="4329899" y="183798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5"/>
            <p:cNvSpPr/>
            <p:nvPr/>
          </p:nvSpPr>
          <p:spPr>
            <a:xfrm>
              <a:off x="4329899" y="1790446"/>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5"/>
            <p:cNvSpPr/>
            <p:nvPr/>
          </p:nvSpPr>
          <p:spPr>
            <a:xfrm>
              <a:off x="4329899" y="1742913"/>
              <a:ext cx="38788" cy="33331"/>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5"/>
            <p:cNvSpPr/>
            <p:nvPr/>
          </p:nvSpPr>
          <p:spPr>
            <a:xfrm>
              <a:off x="6942596" y="2360510"/>
              <a:ext cx="38928" cy="33331"/>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5"/>
            <p:cNvSpPr/>
            <p:nvPr/>
          </p:nvSpPr>
          <p:spPr>
            <a:xfrm>
              <a:off x="6942596" y="2408044"/>
              <a:ext cx="38928" cy="33269"/>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5"/>
            <p:cNvSpPr/>
            <p:nvPr/>
          </p:nvSpPr>
          <p:spPr>
            <a:xfrm>
              <a:off x="6990130" y="2408044"/>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5"/>
            <p:cNvSpPr/>
            <p:nvPr/>
          </p:nvSpPr>
          <p:spPr>
            <a:xfrm>
              <a:off x="6990130" y="2503096"/>
              <a:ext cx="38788" cy="33222"/>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5"/>
            <p:cNvSpPr/>
            <p:nvPr/>
          </p:nvSpPr>
          <p:spPr>
            <a:xfrm>
              <a:off x="7037648" y="2455563"/>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5"/>
            <p:cNvSpPr/>
            <p:nvPr/>
          </p:nvSpPr>
          <p:spPr>
            <a:xfrm>
              <a:off x="6990130" y="2455563"/>
              <a:ext cx="38788" cy="33269"/>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5"/>
            <p:cNvSpPr/>
            <p:nvPr/>
          </p:nvSpPr>
          <p:spPr>
            <a:xfrm>
              <a:off x="7370089" y="1648001"/>
              <a:ext cx="38913" cy="33253"/>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5"/>
            <p:cNvSpPr/>
            <p:nvPr/>
          </p:nvSpPr>
          <p:spPr>
            <a:xfrm>
              <a:off x="7370089" y="1695519"/>
              <a:ext cx="38913" cy="33207"/>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5"/>
            <p:cNvSpPr/>
            <p:nvPr/>
          </p:nvSpPr>
          <p:spPr>
            <a:xfrm>
              <a:off x="7370089" y="1742913"/>
              <a:ext cx="38913" cy="33331"/>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5"/>
            <p:cNvSpPr/>
            <p:nvPr/>
          </p:nvSpPr>
          <p:spPr>
            <a:xfrm>
              <a:off x="7370089" y="1790446"/>
              <a:ext cx="38913" cy="33269"/>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5"/>
            <p:cNvSpPr/>
            <p:nvPr/>
          </p:nvSpPr>
          <p:spPr>
            <a:xfrm>
              <a:off x="7370089" y="1837980"/>
              <a:ext cx="38913" cy="33253"/>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5"/>
            <p:cNvSpPr/>
            <p:nvPr/>
          </p:nvSpPr>
          <p:spPr>
            <a:xfrm>
              <a:off x="7370089" y="1885499"/>
              <a:ext cx="38913" cy="33269"/>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5"/>
            <p:cNvSpPr/>
            <p:nvPr/>
          </p:nvSpPr>
          <p:spPr>
            <a:xfrm>
              <a:off x="7370089" y="1932892"/>
              <a:ext cx="38913" cy="33331"/>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5"/>
            <p:cNvSpPr/>
            <p:nvPr/>
          </p:nvSpPr>
          <p:spPr>
            <a:xfrm>
              <a:off x="7370089" y="1980426"/>
              <a:ext cx="38913" cy="33331"/>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5"/>
            <p:cNvSpPr/>
            <p:nvPr/>
          </p:nvSpPr>
          <p:spPr>
            <a:xfrm>
              <a:off x="7370089" y="2027960"/>
              <a:ext cx="38913" cy="33253"/>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5"/>
            <p:cNvSpPr/>
            <p:nvPr/>
          </p:nvSpPr>
          <p:spPr>
            <a:xfrm>
              <a:off x="7370089" y="2075478"/>
              <a:ext cx="38913" cy="33269"/>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5"/>
            <p:cNvSpPr/>
            <p:nvPr/>
          </p:nvSpPr>
          <p:spPr>
            <a:xfrm>
              <a:off x="7370089" y="2123012"/>
              <a:ext cx="39006" cy="33316"/>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5"/>
            <p:cNvSpPr/>
            <p:nvPr/>
          </p:nvSpPr>
          <p:spPr>
            <a:xfrm>
              <a:off x="7370089" y="2170531"/>
              <a:ext cx="38913" cy="33331"/>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5"/>
            <p:cNvSpPr/>
            <p:nvPr/>
          </p:nvSpPr>
          <p:spPr>
            <a:xfrm>
              <a:off x="7370089" y="2218065"/>
              <a:ext cx="38913" cy="33269"/>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5"/>
            <p:cNvSpPr/>
            <p:nvPr/>
          </p:nvSpPr>
          <p:spPr>
            <a:xfrm>
              <a:off x="7370089" y="2265583"/>
              <a:ext cx="38913" cy="33238"/>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5"/>
            <p:cNvSpPr/>
            <p:nvPr/>
          </p:nvSpPr>
          <p:spPr>
            <a:xfrm>
              <a:off x="7132576" y="1648001"/>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5"/>
            <p:cNvSpPr/>
            <p:nvPr/>
          </p:nvSpPr>
          <p:spPr>
            <a:xfrm>
              <a:off x="7132576" y="1695519"/>
              <a:ext cx="38928" cy="33207"/>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5"/>
            <p:cNvSpPr/>
            <p:nvPr/>
          </p:nvSpPr>
          <p:spPr>
            <a:xfrm>
              <a:off x="7132576" y="1742913"/>
              <a:ext cx="38928" cy="33331"/>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5"/>
            <p:cNvSpPr/>
            <p:nvPr/>
          </p:nvSpPr>
          <p:spPr>
            <a:xfrm>
              <a:off x="7132576" y="1790446"/>
              <a:ext cx="38928" cy="33269"/>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5"/>
            <p:cNvSpPr/>
            <p:nvPr/>
          </p:nvSpPr>
          <p:spPr>
            <a:xfrm>
              <a:off x="7132576" y="1837980"/>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5"/>
            <p:cNvSpPr/>
            <p:nvPr/>
          </p:nvSpPr>
          <p:spPr>
            <a:xfrm>
              <a:off x="7132576" y="1885499"/>
              <a:ext cx="38928" cy="33269"/>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5"/>
            <p:cNvSpPr/>
            <p:nvPr/>
          </p:nvSpPr>
          <p:spPr>
            <a:xfrm>
              <a:off x="7132576" y="1932892"/>
              <a:ext cx="38928" cy="33331"/>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5"/>
            <p:cNvSpPr/>
            <p:nvPr/>
          </p:nvSpPr>
          <p:spPr>
            <a:xfrm>
              <a:off x="7132576" y="1980426"/>
              <a:ext cx="38928" cy="33331"/>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5"/>
            <p:cNvSpPr/>
            <p:nvPr/>
          </p:nvSpPr>
          <p:spPr>
            <a:xfrm>
              <a:off x="7132576" y="2027960"/>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5"/>
            <p:cNvSpPr/>
            <p:nvPr/>
          </p:nvSpPr>
          <p:spPr>
            <a:xfrm>
              <a:off x="7132576" y="2075478"/>
              <a:ext cx="38928" cy="33269"/>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5"/>
            <p:cNvSpPr/>
            <p:nvPr/>
          </p:nvSpPr>
          <p:spPr>
            <a:xfrm>
              <a:off x="7132576" y="2123012"/>
              <a:ext cx="39022" cy="33316"/>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5"/>
            <p:cNvSpPr/>
            <p:nvPr/>
          </p:nvSpPr>
          <p:spPr>
            <a:xfrm>
              <a:off x="7132576" y="2170531"/>
              <a:ext cx="38928" cy="33331"/>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5"/>
            <p:cNvSpPr/>
            <p:nvPr/>
          </p:nvSpPr>
          <p:spPr>
            <a:xfrm>
              <a:off x="6895062" y="2123012"/>
              <a:ext cx="39022" cy="33316"/>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5"/>
            <p:cNvSpPr/>
            <p:nvPr/>
          </p:nvSpPr>
          <p:spPr>
            <a:xfrm>
              <a:off x="6895062" y="2265583"/>
              <a:ext cx="38928" cy="33238"/>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5"/>
            <p:cNvSpPr/>
            <p:nvPr/>
          </p:nvSpPr>
          <p:spPr>
            <a:xfrm>
              <a:off x="6895062" y="2218065"/>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5"/>
            <p:cNvSpPr/>
            <p:nvPr/>
          </p:nvSpPr>
          <p:spPr>
            <a:xfrm>
              <a:off x="6895062" y="2170531"/>
              <a:ext cx="38928" cy="33331"/>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5"/>
            <p:cNvSpPr/>
            <p:nvPr/>
          </p:nvSpPr>
          <p:spPr>
            <a:xfrm>
              <a:off x="6942596" y="2123012"/>
              <a:ext cx="39022" cy="33316"/>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5"/>
            <p:cNvSpPr/>
            <p:nvPr/>
          </p:nvSpPr>
          <p:spPr>
            <a:xfrm>
              <a:off x="6942596" y="2170531"/>
              <a:ext cx="38928" cy="33331"/>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5"/>
            <p:cNvSpPr/>
            <p:nvPr/>
          </p:nvSpPr>
          <p:spPr>
            <a:xfrm>
              <a:off x="6990130"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5"/>
            <p:cNvSpPr/>
            <p:nvPr/>
          </p:nvSpPr>
          <p:spPr>
            <a:xfrm>
              <a:off x="6990130" y="174291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5"/>
            <p:cNvSpPr/>
            <p:nvPr/>
          </p:nvSpPr>
          <p:spPr>
            <a:xfrm>
              <a:off x="6990130" y="1790446"/>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5"/>
            <p:cNvSpPr/>
            <p:nvPr/>
          </p:nvSpPr>
          <p:spPr>
            <a:xfrm>
              <a:off x="6990130" y="183798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5"/>
            <p:cNvSpPr/>
            <p:nvPr/>
          </p:nvSpPr>
          <p:spPr>
            <a:xfrm>
              <a:off x="6990130" y="1885499"/>
              <a:ext cx="38788" cy="33269"/>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5"/>
            <p:cNvSpPr/>
            <p:nvPr/>
          </p:nvSpPr>
          <p:spPr>
            <a:xfrm>
              <a:off x="6990130"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5"/>
            <p:cNvSpPr/>
            <p:nvPr/>
          </p:nvSpPr>
          <p:spPr>
            <a:xfrm>
              <a:off x="6990130" y="1980426"/>
              <a:ext cx="38788" cy="33331"/>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5"/>
            <p:cNvSpPr/>
            <p:nvPr/>
          </p:nvSpPr>
          <p:spPr>
            <a:xfrm>
              <a:off x="6990130" y="202796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5"/>
            <p:cNvSpPr/>
            <p:nvPr/>
          </p:nvSpPr>
          <p:spPr>
            <a:xfrm>
              <a:off x="6990130" y="2075478"/>
              <a:ext cx="38788" cy="33269"/>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5"/>
            <p:cNvSpPr/>
            <p:nvPr/>
          </p:nvSpPr>
          <p:spPr>
            <a:xfrm>
              <a:off x="6990130" y="2123012"/>
              <a:ext cx="38881" cy="33316"/>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5"/>
            <p:cNvSpPr/>
            <p:nvPr/>
          </p:nvSpPr>
          <p:spPr>
            <a:xfrm>
              <a:off x="6990130" y="2170531"/>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5"/>
            <p:cNvSpPr/>
            <p:nvPr/>
          </p:nvSpPr>
          <p:spPr>
            <a:xfrm>
              <a:off x="6990130" y="2218065"/>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5"/>
            <p:cNvSpPr/>
            <p:nvPr/>
          </p:nvSpPr>
          <p:spPr>
            <a:xfrm>
              <a:off x="7037648"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5"/>
            <p:cNvSpPr/>
            <p:nvPr/>
          </p:nvSpPr>
          <p:spPr>
            <a:xfrm>
              <a:off x="7037648" y="174291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5"/>
            <p:cNvSpPr/>
            <p:nvPr/>
          </p:nvSpPr>
          <p:spPr>
            <a:xfrm>
              <a:off x="7037648"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5"/>
            <p:cNvSpPr/>
            <p:nvPr/>
          </p:nvSpPr>
          <p:spPr>
            <a:xfrm>
              <a:off x="7037648"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5"/>
            <p:cNvSpPr/>
            <p:nvPr/>
          </p:nvSpPr>
          <p:spPr>
            <a:xfrm>
              <a:off x="7037648" y="1885499"/>
              <a:ext cx="38804" cy="33222"/>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5"/>
            <p:cNvSpPr/>
            <p:nvPr/>
          </p:nvSpPr>
          <p:spPr>
            <a:xfrm>
              <a:off x="7037648" y="1932892"/>
              <a:ext cx="38804" cy="33331"/>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5"/>
            <p:cNvSpPr/>
            <p:nvPr/>
          </p:nvSpPr>
          <p:spPr>
            <a:xfrm>
              <a:off x="7037648" y="1980426"/>
              <a:ext cx="38804" cy="33331"/>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5"/>
            <p:cNvSpPr/>
            <p:nvPr/>
          </p:nvSpPr>
          <p:spPr>
            <a:xfrm>
              <a:off x="7037648" y="202796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5"/>
            <p:cNvSpPr/>
            <p:nvPr/>
          </p:nvSpPr>
          <p:spPr>
            <a:xfrm>
              <a:off x="7037648" y="2075478"/>
              <a:ext cx="38804" cy="33269"/>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5"/>
            <p:cNvSpPr/>
            <p:nvPr/>
          </p:nvSpPr>
          <p:spPr>
            <a:xfrm>
              <a:off x="7037648" y="2123012"/>
              <a:ext cx="38881" cy="33316"/>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5"/>
            <p:cNvSpPr/>
            <p:nvPr/>
          </p:nvSpPr>
          <p:spPr>
            <a:xfrm>
              <a:off x="7037648" y="2170531"/>
              <a:ext cx="38804" cy="33331"/>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5"/>
            <p:cNvSpPr/>
            <p:nvPr/>
          </p:nvSpPr>
          <p:spPr>
            <a:xfrm>
              <a:off x="7037648" y="2218065"/>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5"/>
            <p:cNvSpPr/>
            <p:nvPr/>
          </p:nvSpPr>
          <p:spPr>
            <a:xfrm>
              <a:off x="7085182" y="1695519"/>
              <a:ext cx="38788" cy="33207"/>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5"/>
            <p:cNvSpPr/>
            <p:nvPr/>
          </p:nvSpPr>
          <p:spPr>
            <a:xfrm>
              <a:off x="7085182" y="1742913"/>
              <a:ext cx="38788" cy="33331"/>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5"/>
            <p:cNvSpPr/>
            <p:nvPr/>
          </p:nvSpPr>
          <p:spPr>
            <a:xfrm>
              <a:off x="7085182" y="1790446"/>
              <a:ext cx="38788" cy="33269"/>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5"/>
            <p:cNvSpPr/>
            <p:nvPr/>
          </p:nvSpPr>
          <p:spPr>
            <a:xfrm>
              <a:off x="7085182" y="1837980"/>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5"/>
            <p:cNvSpPr/>
            <p:nvPr/>
          </p:nvSpPr>
          <p:spPr>
            <a:xfrm>
              <a:off x="7085182" y="1885499"/>
              <a:ext cx="38788" cy="33222"/>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5"/>
            <p:cNvSpPr/>
            <p:nvPr/>
          </p:nvSpPr>
          <p:spPr>
            <a:xfrm>
              <a:off x="7085182" y="1932892"/>
              <a:ext cx="38788" cy="33331"/>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5"/>
            <p:cNvSpPr/>
            <p:nvPr/>
          </p:nvSpPr>
          <p:spPr>
            <a:xfrm>
              <a:off x="7085182" y="1980426"/>
              <a:ext cx="38788" cy="33331"/>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5"/>
            <p:cNvSpPr/>
            <p:nvPr/>
          </p:nvSpPr>
          <p:spPr>
            <a:xfrm>
              <a:off x="7085182" y="2027960"/>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5"/>
            <p:cNvSpPr/>
            <p:nvPr/>
          </p:nvSpPr>
          <p:spPr>
            <a:xfrm>
              <a:off x="7085182" y="2075478"/>
              <a:ext cx="38788" cy="33269"/>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5"/>
            <p:cNvSpPr/>
            <p:nvPr/>
          </p:nvSpPr>
          <p:spPr>
            <a:xfrm>
              <a:off x="7085182" y="2123012"/>
              <a:ext cx="38881" cy="33316"/>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5"/>
            <p:cNvSpPr/>
            <p:nvPr/>
          </p:nvSpPr>
          <p:spPr>
            <a:xfrm>
              <a:off x="7085182" y="2170531"/>
              <a:ext cx="38788" cy="33331"/>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5"/>
            <p:cNvSpPr/>
            <p:nvPr/>
          </p:nvSpPr>
          <p:spPr>
            <a:xfrm>
              <a:off x="7085182" y="2218065"/>
              <a:ext cx="38788" cy="33269"/>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5"/>
            <p:cNvSpPr/>
            <p:nvPr/>
          </p:nvSpPr>
          <p:spPr>
            <a:xfrm>
              <a:off x="7132576" y="2218065"/>
              <a:ext cx="38928" cy="33269"/>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5"/>
            <p:cNvSpPr/>
            <p:nvPr/>
          </p:nvSpPr>
          <p:spPr>
            <a:xfrm>
              <a:off x="7132576" y="2265583"/>
              <a:ext cx="38928" cy="33238"/>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5"/>
            <p:cNvSpPr/>
            <p:nvPr/>
          </p:nvSpPr>
          <p:spPr>
            <a:xfrm>
              <a:off x="7180110" y="1648001"/>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5"/>
            <p:cNvSpPr/>
            <p:nvPr/>
          </p:nvSpPr>
          <p:spPr>
            <a:xfrm>
              <a:off x="7180110" y="1695519"/>
              <a:ext cx="38913" cy="33207"/>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5"/>
            <p:cNvSpPr/>
            <p:nvPr/>
          </p:nvSpPr>
          <p:spPr>
            <a:xfrm>
              <a:off x="7180110" y="1742913"/>
              <a:ext cx="38913" cy="33331"/>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5"/>
            <p:cNvSpPr/>
            <p:nvPr/>
          </p:nvSpPr>
          <p:spPr>
            <a:xfrm>
              <a:off x="7180110" y="1790446"/>
              <a:ext cx="38913" cy="33269"/>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5"/>
            <p:cNvSpPr/>
            <p:nvPr/>
          </p:nvSpPr>
          <p:spPr>
            <a:xfrm>
              <a:off x="7180110" y="1837980"/>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5"/>
            <p:cNvSpPr/>
            <p:nvPr/>
          </p:nvSpPr>
          <p:spPr>
            <a:xfrm>
              <a:off x="7180110" y="1885499"/>
              <a:ext cx="38913" cy="33222"/>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5"/>
            <p:cNvSpPr/>
            <p:nvPr/>
          </p:nvSpPr>
          <p:spPr>
            <a:xfrm>
              <a:off x="7180110" y="1932892"/>
              <a:ext cx="38913" cy="33331"/>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5"/>
            <p:cNvSpPr/>
            <p:nvPr/>
          </p:nvSpPr>
          <p:spPr>
            <a:xfrm>
              <a:off x="7180110" y="1980426"/>
              <a:ext cx="38913" cy="33331"/>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5"/>
            <p:cNvSpPr/>
            <p:nvPr/>
          </p:nvSpPr>
          <p:spPr>
            <a:xfrm>
              <a:off x="7180110" y="2027960"/>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5"/>
            <p:cNvSpPr/>
            <p:nvPr/>
          </p:nvSpPr>
          <p:spPr>
            <a:xfrm>
              <a:off x="7180110" y="2075478"/>
              <a:ext cx="38913" cy="33269"/>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5"/>
            <p:cNvSpPr/>
            <p:nvPr/>
          </p:nvSpPr>
          <p:spPr>
            <a:xfrm>
              <a:off x="7180110" y="2123012"/>
              <a:ext cx="39006" cy="33316"/>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5"/>
            <p:cNvSpPr/>
            <p:nvPr/>
          </p:nvSpPr>
          <p:spPr>
            <a:xfrm>
              <a:off x="7180110" y="2170531"/>
              <a:ext cx="38913" cy="33331"/>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5"/>
            <p:cNvSpPr/>
            <p:nvPr/>
          </p:nvSpPr>
          <p:spPr>
            <a:xfrm>
              <a:off x="7180110" y="2218065"/>
              <a:ext cx="38913" cy="33269"/>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5"/>
            <p:cNvSpPr/>
            <p:nvPr/>
          </p:nvSpPr>
          <p:spPr>
            <a:xfrm>
              <a:off x="7180110" y="2265583"/>
              <a:ext cx="38913" cy="33238"/>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5"/>
            <p:cNvSpPr/>
            <p:nvPr/>
          </p:nvSpPr>
          <p:spPr>
            <a:xfrm>
              <a:off x="7227628"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5"/>
            <p:cNvSpPr/>
            <p:nvPr/>
          </p:nvSpPr>
          <p:spPr>
            <a:xfrm>
              <a:off x="7227628"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5"/>
            <p:cNvSpPr/>
            <p:nvPr/>
          </p:nvSpPr>
          <p:spPr>
            <a:xfrm>
              <a:off x="7227628" y="174291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5"/>
            <p:cNvSpPr/>
            <p:nvPr/>
          </p:nvSpPr>
          <p:spPr>
            <a:xfrm>
              <a:off x="7227628"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5"/>
            <p:cNvSpPr/>
            <p:nvPr/>
          </p:nvSpPr>
          <p:spPr>
            <a:xfrm>
              <a:off x="7227628"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5"/>
            <p:cNvSpPr/>
            <p:nvPr/>
          </p:nvSpPr>
          <p:spPr>
            <a:xfrm>
              <a:off x="7227628" y="1885499"/>
              <a:ext cx="38804" cy="33269"/>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5"/>
            <p:cNvSpPr/>
            <p:nvPr/>
          </p:nvSpPr>
          <p:spPr>
            <a:xfrm>
              <a:off x="7227628" y="1932892"/>
              <a:ext cx="38804" cy="33331"/>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5"/>
            <p:cNvSpPr/>
            <p:nvPr/>
          </p:nvSpPr>
          <p:spPr>
            <a:xfrm>
              <a:off x="7227628" y="1980426"/>
              <a:ext cx="38804" cy="33331"/>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5"/>
            <p:cNvSpPr/>
            <p:nvPr/>
          </p:nvSpPr>
          <p:spPr>
            <a:xfrm>
              <a:off x="7227628" y="202796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5"/>
            <p:cNvSpPr/>
            <p:nvPr/>
          </p:nvSpPr>
          <p:spPr>
            <a:xfrm>
              <a:off x="7227628" y="2075478"/>
              <a:ext cx="38804" cy="33269"/>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5"/>
            <p:cNvSpPr/>
            <p:nvPr/>
          </p:nvSpPr>
          <p:spPr>
            <a:xfrm>
              <a:off x="7227628" y="2123012"/>
              <a:ext cx="38897" cy="33316"/>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5"/>
            <p:cNvSpPr/>
            <p:nvPr/>
          </p:nvSpPr>
          <p:spPr>
            <a:xfrm>
              <a:off x="7227628" y="2170531"/>
              <a:ext cx="38804" cy="33331"/>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5"/>
            <p:cNvSpPr/>
            <p:nvPr/>
          </p:nvSpPr>
          <p:spPr>
            <a:xfrm>
              <a:off x="7227628" y="2218065"/>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5"/>
            <p:cNvSpPr/>
            <p:nvPr/>
          </p:nvSpPr>
          <p:spPr>
            <a:xfrm>
              <a:off x="7227628" y="2265583"/>
              <a:ext cx="38804" cy="33238"/>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5"/>
            <p:cNvSpPr/>
            <p:nvPr/>
          </p:nvSpPr>
          <p:spPr>
            <a:xfrm>
              <a:off x="7227628" y="2312992"/>
              <a:ext cx="38804" cy="33316"/>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5"/>
            <p:cNvSpPr/>
            <p:nvPr/>
          </p:nvSpPr>
          <p:spPr>
            <a:xfrm>
              <a:off x="7275162"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5"/>
            <p:cNvSpPr/>
            <p:nvPr/>
          </p:nvSpPr>
          <p:spPr>
            <a:xfrm>
              <a:off x="7275162" y="174291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5"/>
            <p:cNvSpPr/>
            <p:nvPr/>
          </p:nvSpPr>
          <p:spPr>
            <a:xfrm>
              <a:off x="7275162" y="1790446"/>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5"/>
            <p:cNvSpPr/>
            <p:nvPr/>
          </p:nvSpPr>
          <p:spPr>
            <a:xfrm>
              <a:off x="7275162" y="183798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5"/>
            <p:cNvSpPr/>
            <p:nvPr/>
          </p:nvSpPr>
          <p:spPr>
            <a:xfrm>
              <a:off x="7275162" y="1885499"/>
              <a:ext cx="38788" cy="33222"/>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5"/>
            <p:cNvSpPr/>
            <p:nvPr/>
          </p:nvSpPr>
          <p:spPr>
            <a:xfrm>
              <a:off x="7275162"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5"/>
            <p:cNvSpPr/>
            <p:nvPr/>
          </p:nvSpPr>
          <p:spPr>
            <a:xfrm>
              <a:off x="7275162" y="1980426"/>
              <a:ext cx="38788" cy="33331"/>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5"/>
            <p:cNvSpPr/>
            <p:nvPr/>
          </p:nvSpPr>
          <p:spPr>
            <a:xfrm>
              <a:off x="7275162" y="202796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5"/>
            <p:cNvSpPr/>
            <p:nvPr/>
          </p:nvSpPr>
          <p:spPr>
            <a:xfrm>
              <a:off x="7275162" y="2075478"/>
              <a:ext cx="38788" cy="33269"/>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5"/>
            <p:cNvSpPr/>
            <p:nvPr/>
          </p:nvSpPr>
          <p:spPr>
            <a:xfrm>
              <a:off x="7275162" y="2123012"/>
              <a:ext cx="38881" cy="33316"/>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5"/>
            <p:cNvSpPr/>
            <p:nvPr/>
          </p:nvSpPr>
          <p:spPr>
            <a:xfrm>
              <a:off x="7275162" y="2170531"/>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5"/>
            <p:cNvSpPr/>
            <p:nvPr/>
          </p:nvSpPr>
          <p:spPr>
            <a:xfrm>
              <a:off x="7275162" y="2218065"/>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5"/>
            <p:cNvSpPr/>
            <p:nvPr/>
          </p:nvSpPr>
          <p:spPr>
            <a:xfrm>
              <a:off x="7275162" y="2265583"/>
              <a:ext cx="38788" cy="33238"/>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5"/>
            <p:cNvSpPr/>
            <p:nvPr/>
          </p:nvSpPr>
          <p:spPr>
            <a:xfrm>
              <a:off x="7275162" y="2312992"/>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5"/>
            <p:cNvSpPr/>
            <p:nvPr/>
          </p:nvSpPr>
          <p:spPr>
            <a:xfrm>
              <a:off x="7322680"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5"/>
            <p:cNvSpPr/>
            <p:nvPr/>
          </p:nvSpPr>
          <p:spPr>
            <a:xfrm>
              <a:off x="7322680" y="1742913"/>
              <a:ext cx="38804" cy="33331"/>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5"/>
            <p:cNvSpPr/>
            <p:nvPr/>
          </p:nvSpPr>
          <p:spPr>
            <a:xfrm>
              <a:off x="7322680"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5"/>
            <p:cNvSpPr/>
            <p:nvPr/>
          </p:nvSpPr>
          <p:spPr>
            <a:xfrm>
              <a:off x="7322680" y="183798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5"/>
            <p:cNvSpPr/>
            <p:nvPr/>
          </p:nvSpPr>
          <p:spPr>
            <a:xfrm>
              <a:off x="7322680" y="1885499"/>
              <a:ext cx="38804" cy="33222"/>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5"/>
            <p:cNvSpPr/>
            <p:nvPr/>
          </p:nvSpPr>
          <p:spPr>
            <a:xfrm>
              <a:off x="7322680"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5"/>
            <p:cNvSpPr/>
            <p:nvPr/>
          </p:nvSpPr>
          <p:spPr>
            <a:xfrm>
              <a:off x="7322680"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5"/>
            <p:cNvSpPr/>
            <p:nvPr/>
          </p:nvSpPr>
          <p:spPr>
            <a:xfrm>
              <a:off x="7322680"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5"/>
            <p:cNvSpPr/>
            <p:nvPr/>
          </p:nvSpPr>
          <p:spPr>
            <a:xfrm>
              <a:off x="7322680"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5"/>
            <p:cNvSpPr/>
            <p:nvPr/>
          </p:nvSpPr>
          <p:spPr>
            <a:xfrm>
              <a:off x="7322680" y="2123012"/>
              <a:ext cx="38897" cy="33316"/>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5"/>
            <p:cNvSpPr/>
            <p:nvPr/>
          </p:nvSpPr>
          <p:spPr>
            <a:xfrm>
              <a:off x="7322680"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5"/>
            <p:cNvSpPr/>
            <p:nvPr/>
          </p:nvSpPr>
          <p:spPr>
            <a:xfrm>
              <a:off x="7322680"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5"/>
            <p:cNvSpPr/>
            <p:nvPr/>
          </p:nvSpPr>
          <p:spPr>
            <a:xfrm>
              <a:off x="7322680" y="2265583"/>
              <a:ext cx="38804" cy="33238"/>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5"/>
            <p:cNvSpPr/>
            <p:nvPr/>
          </p:nvSpPr>
          <p:spPr>
            <a:xfrm>
              <a:off x="7322680" y="2312992"/>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5"/>
            <p:cNvSpPr/>
            <p:nvPr/>
          </p:nvSpPr>
          <p:spPr>
            <a:xfrm>
              <a:off x="7370089" y="2312992"/>
              <a:ext cx="38913" cy="33316"/>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5"/>
            <p:cNvSpPr/>
            <p:nvPr/>
          </p:nvSpPr>
          <p:spPr>
            <a:xfrm>
              <a:off x="7370089" y="2360510"/>
              <a:ext cx="38913" cy="33331"/>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5"/>
            <p:cNvSpPr/>
            <p:nvPr/>
          </p:nvSpPr>
          <p:spPr>
            <a:xfrm>
              <a:off x="7417608" y="1600467"/>
              <a:ext cx="38804" cy="33269"/>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5"/>
            <p:cNvSpPr/>
            <p:nvPr/>
          </p:nvSpPr>
          <p:spPr>
            <a:xfrm>
              <a:off x="7417608" y="1648001"/>
              <a:ext cx="38804" cy="33253"/>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5"/>
            <p:cNvSpPr/>
            <p:nvPr/>
          </p:nvSpPr>
          <p:spPr>
            <a:xfrm>
              <a:off x="7417608" y="1695519"/>
              <a:ext cx="38804" cy="33238"/>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5"/>
            <p:cNvSpPr/>
            <p:nvPr/>
          </p:nvSpPr>
          <p:spPr>
            <a:xfrm>
              <a:off x="7417608" y="1742913"/>
              <a:ext cx="38804" cy="33331"/>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5"/>
            <p:cNvSpPr/>
            <p:nvPr/>
          </p:nvSpPr>
          <p:spPr>
            <a:xfrm>
              <a:off x="7417608" y="1790446"/>
              <a:ext cx="38804" cy="33269"/>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5"/>
            <p:cNvSpPr/>
            <p:nvPr/>
          </p:nvSpPr>
          <p:spPr>
            <a:xfrm>
              <a:off x="7417608" y="1837980"/>
              <a:ext cx="38804" cy="33253"/>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5"/>
            <p:cNvSpPr/>
            <p:nvPr/>
          </p:nvSpPr>
          <p:spPr>
            <a:xfrm>
              <a:off x="7417608" y="1885499"/>
              <a:ext cx="38804" cy="33238"/>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5"/>
            <p:cNvSpPr/>
            <p:nvPr/>
          </p:nvSpPr>
          <p:spPr>
            <a:xfrm>
              <a:off x="7417608" y="1932892"/>
              <a:ext cx="38804" cy="33331"/>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5"/>
            <p:cNvSpPr/>
            <p:nvPr/>
          </p:nvSpPr>
          <p:spPr>
            <a:xfrm>
              <a:off x="7417608" y="1980426"/>
              <a:ext cx="38804" cy="33269"/>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5"/>
            <p:cNvSpPr/>
            <p:nvPr/>
          </p:nvSpPr>
          <p:spPr>
            <a:xfrm>
              <a:off x="7417608" y="2027960"/>
              <a:ext cx="38804" cy="33253"/>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5"/>
            <p:cNvSpPr/>
            <p:nvPr/>
          </p:nvSpPr>
          <p:spPr>
            <a:xfrm>
              <a:off x="7417608" y="2075478"/>
              <a:ext cx="38804" cy="33269"/>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5"/>
            <p:cNvSpPr/>
            <p:nvPr/>
          </p:nvSpPr>
          <p:spPr>
            <a:xfrm>
              <a:off x="7417608" y="2123012"/>
              <a:ext cx="38928" cy="33316"/>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5"/>
            <p:cNvSpPr/>
            <p:nvPr/>
          </p:nvSpPr>
          <p:spPr>
            <a:xfrm>
              <a:off x="7417608" y="2170531"/>
              <a:ext cx="38804" cy="33269"/>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5"/>
            <p:cNvSpPr/>
            <p:nvPr/>
          </p:nvSpPr>
          <p:spPr>
            <a:xfrm>
              <a:off x="7417608" y="2218065"/>
              <a:ext cx="38804" cy="33269"/>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5"/>
            <p:cNvSpPr/>
            <p:nvPr/>
          </p:nvSpPr>
          <p:spPr>
            <a:xfrm>
              <a:off x="7417608" y="2265583"/>
              <a:ext cx="38928" cy="33238"/>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5"/>
            <p:cNvSpPr/>
            <p:nvPr/>
          </p:nvSpPr>
          <p:spPr>
            <a:xfrm>
              <a:off x="7417608" y="2312992"/>
              <a:ext cx="38804" cy="33316"/>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5"/>
            <p:cNvSpPr/>
            <p:nvPr/>
          </p:nvSpPr>
          <p:spPr>
            <a:xfrm>
              <a:off x="7417608" y="2408044"/>
              <a:ext cx="38804" cy="33269"/>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5"/>
            <p:cNvSpPr/>
            <p:nvPr/>
          </p:nvSpPr>
          <p:spPr>
            <a:xfrm>
              <a:off x="7417608" y="2360510"/>
              <a:ext cx="38928" cy="33331"/>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5"/>
            <p:cNvSpPr/>
            <p:nvPr/>
          </p:nvSpPr>
          <p:spPr>
            <a:xfrm>
              <a:off x="7465142" y="1552933"/>
              <a:ext cx="38788" cy="33269"/>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5"/>
            <p:cNvSpPr/>
            <p:nvPr/>
          </p:nvSpPr>
          <p:spPr>
            <a:xfrm>
              <a:off x="7465142" y="1600467"/>
              <a:ext cx="38788" cy="33269"/>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5"/>
            <p:cNvSpPr/>
            <p:nvPr/>
          </p:nvSpPr>
          <p:spPr>
            <a:xfrm>
              <a:off x="7465142" y="1648001"/>
              <a:ext cx="38788" cy="33253"/>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5"/>
            <p:cNvSpPr/>
            <p:nvPr/>
          </p:nvSpPr>
          <p:spPr>
            <a:xfrm>
              <a:off x="7465142" y="1695519"/>
              <a:ext cx="38788" cy="33238"/>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5"/>
            <p:cNvSpPr/>
            <p:nvPr/>
          </p:nvSpPr>
          <p:spPr>
            <a:xfrm>
              <a:off x="7465142" y="1742913"/>
              <a:ext cx="38788" cy="33331"/>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5"/>
            <p:cNvSpPr/>
            <p:nvPr/>
          </p:nvSpPr>
          <p:spPr>
            <a:xfrm>
              <a:off x="7465142" y="1790446"/>
              <a:ext cx="38788" cy="33269"/>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5"/>
            <p:cNvSpPr/>
            <p:nvPr/>
          </p:nvSpPr>
          <p:spPr>
            <a:xfrm>
              <a:off x="7465142" y="1837980"/>
              <a:ext cx="38788" cy="33253"/>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5"/>
            <p:cNvSpPr/>
            <p:nvPr/>
          </p:nvSpPr>
          <p:spPr>
            <a:xfrm>
              <a:off x="7465142" y="1885499"/>
              <a:ext cx="38788" cy="33238"/>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5"/>
            <p:cNvSpPr/>
            <p:nvPr/>
          </p:nvSpPr>
          <p:spPr>
            <a:xfrm>
              <a:off x="7465142" y="1932892"/>
              <a:ext cx="38788" cy="33331"/>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5"/>
            <p:cNvSpPr/>
            <p:nvPr/>
          </p:nvSpPr>
          <p:spPr>
            <a:xfrm>
              <a:off x="7465142" y="1980426"/>
              <a:ext cx="38788" cy="33269"/>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5"/>
            <p:cNvSpPr/>
            <p:nvPr/>
          </p:nvSpPr>
          <p:spPr>
            <a:xfrm>
              <a:off x="7465142" y="2027960"/>
              <a:ext cx="38788" cy="33253"/>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5"/>
            <p:cNvSpPr/>
            <p:nvPr/>
          </p:nvSpPr>
          <p:spPr>
            <a:xfrm>
              <a:off x="7465142" y="2075478"/>
              <a:ext cx="38788" cy="33269"/>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5"/>
            <p:cNvSpPr/>
            <p:nvPr/>
          </p:nvSpPr>
          <p:spPr>
            <a:xfrm>
              <a:off x="7465142" y="2123012"/>
              <a:ext cx="38913" cy="33316"/>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5"/>
            <p:cNvSpPr/>
            <p:nvPr/>
          </p:nvSpPr>
          <p:spPr>
            <a:xfrm>
              <a:off x="7465142" y="2170531"/>
              <a:ext cx="38788" cy="33269"/>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5"/>
            <p:cNvSpPr/>
            <p:nvPr/>
          </p:nvSpPr>
          <p:spPr>
            <a:xfrm>
              <a:off x="7465142" y="2218065"/>
              <a:ext cx="38788" cy="33269"/>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5"/>
            <p:cNvSpPr/>
            <p:nvPr/>
          </p:nvSpPr>
          <p:spPr>
            <a:xfrm>
              <a:off x="7465142" y="2265583"/>
              <a:ext cx="38788" cy="33269"/>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5"/>
            <p:cNvSpPr/>
            <p:nvPr/>
          </p:nvSpPr>
          <p:spPr>
            <a:xfrm>
              <a:off x="7465142" y="2312992"/>
              <a:ext cx="38788" cy="33316"/>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5"/>
            <p:cNvSpPr/>
            <p:nvPr/>
          </p:nvSpPr>
          <p:spPr>
            <a:xfrm>
              <a:off x="7465142" y="2360510"/>
              <a:ext cx="38788" cy="33331"/>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5"/>
            <p:cNvSpPr/>
            <p:nvPr/>
          </p:nvSpPr>
          <p:spPr>
            <a:xfrm>
              <a:off x="7512660" y="1552933"/>
              <a:ext cx="38928" cy="33331"/>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5"/>
            <p:cNvSpPr/>
            <p:nvPr/>
          </p:nvSpPr>
          <p:spPr>
            <a:xfrm>
              <a:off x="7512660" y="1600467"/>
              <a:ext cx="38928" cy="33269"/>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5"/>
            <p:cNvSpPr/>
            <p:nvPr/>
          </p:nvSpPr>
          <p:spPr>
            <a:xfrm>
              <a:off x="7512660" y="1648001"/>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5"/>
            <p:cNvSpPr/>
            <p:nvPr/>
          </p:nvSpPr>
          <p:spPr>
            <a:xfrm>
              <a:off x="7512660" y="1695519"/>
              <a:ext cx="38897" cy="33207"/>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5"/>
            <p:cNvSpPr/>
            <p:nvPr/>
          </p:nvSpPr>
          <p:spPr>
            <a:xfrm>
              <a:off x="7512660" y="1742913"/>
              <a:ext cx="38928" cy="33331"/>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5"/>
            <p:cNvSpPr/>
            <p:nvPr/>
          </p:nvSpPr>
          <p:spPr>
            <a:xfrm>
              <a:off x="7512660" y="1790446"/>
              <a:ext cx="38928" cy="33269"/>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5"/>
            <p:cNvSpPr/>
            <p:nvPr/>
          </p:nvSpPr>
          <p:spPr>
            <a:xfrm>
              <a:off x="7512660" y="1837980"/>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5"/>
            <p:cNvSpPr/>
            <p:nvPr/>
          </p:nvSpPr>
          <p:spPr>
            <a:xfrm>
              <a:off x="7512660" y="1885499"/>
              <a:ext cx="38928" cy="33222"/>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5"/>
            <p:cNvSpPr/>
            <p:nvPr/>
          </p:nvSpPr>
          <p:spPr>
            <a:xfrm>
              <a:off x="7512660" y="1932892"/>
              <a:ext cx="38928" cy="33331"/>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5"/>
            <p:cNvSpPr/>
            <p:nvPr/>
          </p:nvSpPr>
          <p:spPr>
            <a:xfrm>
              <a:off x="7512660" y="1980426"/>
              <a:ext cx="38928" cy="33331"/>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5"/>
            <p:cNvSpPr/>
            <p:nvPr/>
          </p:nvSpPr>
          <p:spPr>
            <a:xfrm>
              <a:off x="7512660" y="2027960"/>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5"/>
            <p:cNvSpPr/>
            <p:nvPr/>
          </p:nvSpPr>
          <p:spPr>
            <a:xfrm>
              <a:off x="7512660" y="2075478"/>
              <a:ext cx="38928" cy="33269"/>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5"/>
            <p:cNvSpPr/>
            <p:nvPr/>
          </p:nvSpPr>
          <p:spPr>
            <a:xfrm>
              <a:off x="7512660" y="2123012"/>
              <a:ext cx="39022" cy="33316"/>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5"/>
            <p:cNvSpPr/>
            <p:nvPr/>
          </p:nvSpPr>
          <p:spPr>
            <a:xfrm>
              <a:off x="7512660" y="2170531"/>
              <a:ext cx="38928" cy="33331"/>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5"/>
            <p:cNvSpPr/>
            <p:nvPr/>
          </p:nvSpPr>
          <p:spPr>
            <a:xfrm>
              <a:off x="7512660" y="2265583"/>
              <a:ext cx="38928" cy="33238"/>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5"/>
            <p:cNvSpPr/>
            <p:nvPr/>
          </p:nvSpPr>
          <p:spPr>
            <a:xfrm>
              <a:off x="7512660" y="2312992"/>
              <a:ext cx="38928" cy="33316"/>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5"/>
            <p:cNvSpPr/>
            <p:nvPr/>
          </p:nvSpPr>
          <p:spPr>
            <a:xfrm>
              <a:off x="7512660" y="2360510"/>
              <a:ext cx="38928" cy="33331"/>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5"/>
            <p:cNvSpPr/>
            <p:nvPr/>
          </p:nvSpPr>
          <p:spPr>
            <a:xfrm>
              <a:off x="7560194" y="1552933"/>
              <a:ext cx="38928" cy="33331"/>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5"/>
            <p:cNvSpPr/>
            <p:nvPr/>
          </p:nvSpPr>
          <p:spPr>
            <a:xfrm>
              <a:off x="7560194" y="1600467"/>
              <a:ext cx="38928" cy="33269"/>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5"/>
            <p:cNvSpPr/>
            <p:nvPr/>
          </p:nvSpPr>
          <p:spPr>
            <a:xfrm>
              <a:off x="7560194" y="1648001"/>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5"/>
            <p:cNvSpPr/>
            <p:nvPr/>
          </p:nvSpPr>
          <p:spPr>
            <a:xfrm>
              <a:off x="7560194" y="1695519"/>
              <a:ext cx="38928" cy="33207"/>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5"/>
            <p:cNvSpPr/>
            <p:nvPr/>
          </p:nvSpPr>
          <p:spPr>
            <a:xfrm>
              <a:off x="7560194" y="1742913"/>
              <a:ext cx="38928" cy="33331"/>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5"/>
            <p:cNvSpPr/>
            <p:nvPr/>
          </p:nvSpPr>
          <p:spPr>
            <a:xfrm>
              <a:off x="7560194" y="1790446"/>
              <a:ext cx="38928" cy="33269"/>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5"/>
            <p:cNvSpPr/>
            <p:nvPr/>
          </p:nvSpPr>
          <p:spPr>
            <a:xfrm>
              <a:off x="7560194" y="183798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5"/>
            <p:cNvSpPr/>
            <p:nvPr/>
          </p:nvSpPr>
          <p:spPr>
            <a:xfrm>
              <a:off x="7560194" y="1885499"/>
              <a:ext cx="38928" cy="33222"/>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5"/>
            <p:cNvSpPr/>
            <p:nvPr/>
          </p:nvSpPr>
          <p:spPr>
            <a:xfrm>
              <a:off x="7560194" y="1932892"/>
              <a:ext cx="38928" cy="33331"/>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5"/>
            <p:cNvSpPr/>
            <p:nvPr/>
          </p:nvSpPr>
          <p:spPr>
            <a:xfrm>
              <a:off x="7560194" y="1980426"/>
              <a:ext cx="38928" cy="33331"/>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5"/>
            <p:cNvSpPr/>
            <p:nvPr/>
          </p:nvSpPr>
          <p:spPr>
            <a:xfrm>
              <a:off x="7560194" y="202796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5"/>
            <p:cNvSpPr/>
            <p:nvPr/>
          </p:nvSpPr>
          <p:spPr>
            <a:xfrm>
              <a:off x="7560194" y="2075478"/>
              <a:ext cx="38928" cy="33269"/>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5"/>
            <p:cNvSpPr/>
            <p:nvPr/>
          </p:nvSpPr>
          <p:spPr>
            <a:xfrm>
              <a:off x="7560194" y="2123012"/>
              <a:ext cx="39006" cy="33316"/>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5"/>
            <p:cNvSpPr/>
            <p:nvPr/>
          </p:nvSpPr>
          <p:spPr>
            <a:xfrm>
              <a:off x="7560194" y="2170531"/>
              <a:ext cx="38928" cy="33331"/>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5"/>
            <p:cNvSpPr/>
            <p:nvPr/>
          </p:nvSpPr>
          <p:spPr>
            <a:xfrm>
              <a:off x="7560194" y="2265583"/>
              <a:ext cx="38928" cy="33238"/>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5"/>
            <p:cNvSpPr/>
            <p:nvPr/>
          </p:nvSpPr>
          <p:spPr>
            <a:xfrm>
              <a:off x="7560194" y="2312992"/>
              <a:ext cx="38928" cy="33316"/>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5"/>
            <p:cNvSpPr/>
            <p:nvPr/>
          </p:nvSpPr>
          <p:spPr>
            <a:xfrm>
              <a:off x="7560194" y="2360510"/>
              <a:ext cx="38928" cy="33331"/>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5"/>
            <p:cNvSpPr/>
            <p:nvPr/>
          </p:nvSpPr>
          <p:spPr>
            <a:xfrm>
              <a:off x="7560194" y="2408044"/>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5"/>
            <p:cNvSpPr/>
            <p:nvPr/>
          </p:nvSpPr>
          <p:spPr>
            <a:xfrm>
              <a:off x="7607712" y="1505414"/>
              <a:ext cx="38804" cy="33331"/>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5"/>
            <p:cNvSpPr/>
            <p:nvPr/>
          </p:nvSpPr>
          <p:spPr>
            <a:xfrm>
              <a:off x="7607712" y="1552933"/>
              <a:ext cx="38804" cy="33331"/>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5"/>
            <p:cNvSpPr/>
            <p:nvPr/>
          </p:nvSpPr>
          <p:spPr>
            <a:xfrm>
              <a:off x="7607712" y="160046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5"/>
            <p:cNvSpPr/>
            <p:nvPr/>
          </p:nvSpPr>
          <p:spPr>
            <a:xfrm>
              <a:off x="7607712"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5"/>
            <p:cNvSpPr/>
            <p:nvPr/>
          </p:nvSpPr>
          <p:spPr>
            <a:xfrm>
              <a:off x="7607712" y="1695519"/>
              <a:ext cx="38804" cy="33207"/>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5"/>
            <p:cNvSpPr/>
            <p:nvPr/>
          </p:nvSpPr>
          <p:spPr>
            <a:xfrm>
              <a:off x="8130258"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5"/>
            <p:cNvSpPr/>
            <p:nvPr/>
          </p:nvSpPr>
          <p:spPr>
            <a:xfrm>
              <a:off x="8130258"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5"/>
            <p:cNvSpPr/>
            <p:nvPr/>
          </p:nvSpPr>
          <p:spPr>
            <a:xfrm>
              <a:off x="8177651" y="1600467"/>
              <a:ext cx="38928" cy="33269"/>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5"/>
            <p:cNvSpPr/>
            <p:nvPr/>
          </p:nvSpPr>
          <p:spPr>
            <a:xfrm>
              <a:off x="8177651" y="1648001"/>
              <a:ext cx="38928" cy="33253"/>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5"/>
            <p:cNvSpPr/>
            <p:nvPr/>
          </p:nvSpPr>
          <p:spPr>
            <a:xfrm>
              <a:off x="8225185" y="1552933"/>
              <a:ext cx="38928" cy="33331"/>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5"/>
            <p:cNvSpPr/>
            <p:nvPr/>
          </p:nvSpPr>
          <p:spPr>
            <a:xfrm>
              <a:off x="8225185" y="1600467"/>
              <a:ext cx="38928" cy="33269"/>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5"/>
            <p:cNvSpPr/>
            <p:nvPr/>
          </p:nvSpPr>
          <p:spPr>
            <a:xfrm>
              <a:off x="8225185" y="1648001"/>
              <a:ext cx="38928" cy="33253"/>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5"/>
            <p:cNvSpPr/>
            <p:nvPr/>
          </p:nvSpPr>
          <p:spPr>
            <a:xfrm>
              <a:off x="8272719"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5"/>
            <p:cNvSpPr/>
            <p:nvPr/>
          </p:nvSpPr>
          <p:spPr>
            <a:xfrm>
              <a:off x="8272719"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5"/>
            <p:cNvSpPr/>
            <p:nvPr/>
          </p:nvSpPr>
          <p:spPr>
            <a:xfrm>
              <a:off x="8320237" y="1600467"/>
              <a:ext cx="38804" cy="33269"/>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5"/>
            <p:cNvSpPr/>
            <p:nvPr/>
          </p:nvSpPr>
          <p:spPr>
            <a:xfrm>
              <a:off x="8605269" y="1648001"/>
              <a:ext cx="38928" cy="33253"/>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5"/>
            <p:cNvSpPr/>
            <p:nvPr/>
          </p:nvSpPr>
          <p:spPr>
            <a:xfrm>
              <a:off x="8367771" y="1600467"/>
              <a:ext cx="38788" cy="33269"/>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5"/>
            <p:cNvSpPr/>
            <p:nvPr/>
          </p:nvSpPr>
          <p:spPr>
            <a:xfrm>
              <a:off x="8415165" y="1600467"/>
              <a:ext cx="38928" cy="33269"/>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5"/>
            <p:cNvSpPr/>
            <p:nvPr/>
          </p:nvSpPr>
          <p:spPr>
            <a:xfrm>
              <a:off x="8462824" y="1600467"/>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5"/>
            <p:cNvSpPr/>
            <p:nvPr/>
          </p:nvSpPr>
          <p:spPr>
            <a:xfrm>
              <a:off x="8557751" y="1648001"/>
              <a:ext cx="38913" cy="33253"/>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5"/>
            <p:cNvSpPr/>
            <p:nvPr/>
          </p:nvSpPr>
          <p:spPr>
            <a:xfrm>
              <a:off x="8510342"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5"/>
            <p:cNvSpPr/>
            <p:nvPr/>
          </p:nvSpPr>
          <p:spPr>
            <a:xfrm>
              <a:off x="8462824" y="1648001"/>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5"/>
            <p:cNvSpPr/>
            <p:nvPr/>
          </p:nvSpPr>
          <p:spPr>
            <a:xfrm>
              <a:off x="8415165" y="1648001"/>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5"/>
            <p:cNvSpPr/>
            <p:nvPr/>
          </p:nvSpPr>
          <p:spPr>
            <a:xfrm>
              <a:off x="8367771" y="1648001"/>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5"/>
            <p:cNvSpPr/>
            <p:nvPr/>
          </p:nvSpPr>
          <p:spPr>
            <a:xfrm>
              <a:off x="8320237" y="1648001"/>
              <a:ext cx="38804" cy="33253"/>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5"/>
            <p:cNvSpPr/>
            <p:nvPr/>
          </p:nvSpPr>
          <p:spPr>
            <a:xfrm>
              <a:off x="8320237" y="1695519"/>
              <a:ext cx="38804" cy="33207"/>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5"/>
            <p:cNvSpPr/>
            <p:nvPr/>
          </p:nvSpPr>
          <p:spPr>
            <a:xfrm>
              <a:off x="8272719" y="1695519"/>
              <a:ext cx="38788" cy="33207"/>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5"/>
            <p:cNvSpPr/>
            <p:nvPr/>
          </p:nvSpPr>
          <p:spPr>
            <a:xfrm>
              <a:off x="8225185" y="1695519"/>
              <a:ext cx="38928" cy="33207"/>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5"/>
            <p:cNvSpPr/>
            <p:nvPr/>
          </p:nvSpPr>
          <p:spPr>
            <a:xfrm>
              <a:off x="8177651" y="1695519"/>
              <a:ext cx="38928" cy="33207"/>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5"/>
            <p:cNvSpPr/>
            <p:nvPr/>
          </p:nvSpPr>
          <p:spPr>
            <a:xfrm>
              <a:off x="8130258"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5"/>
            <p:cNvSpPr/>
            <p:nvPr/>
          </p:nvSpPr>
          <p:spPr>
            <a:xfrm>
              <a:off x="7845226" y="2075478"/>
              <a:ext cx="38804" cy="33269"/>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5"/>
            <p:cNvSpPr/>
            <p:nvPr/>
          </p:nvSpPr>
          <p:spPr>
            <a:xfrm>
              <a:off x="7845226" y="2218065"/>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5"/>
            <p:cNvSpPr/>
            <p:nvPr/>
          </p:nvSpPr>
          <p:spPr>
            <a:xfrm>
              <a:off x="7892744"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5"/>
            <p:cNvSpPr/>
            <p:nvPr/>
          </p:nvSpPr>
          <p:spPr>
            <a:xfrm>
              <a:off x="7892744"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5"/>
            <p:cNvSpPr/>
            <p:nvPr/>
          </p:nvSpPr>
          <p:spPr>
            <a:xfrm>
              <a:off x="7892744"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5"/>
            <p:cNvSpPr/>
            <p:nvPr/>
          </p:nvSpPr>
          <p:spPr>
            <a:xfrm>
              <a:off x="7892744" y="1742913"/>
              <a:ext cx="38804" cy="33331"/>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5"/>
            <p:cNvSpPr/>
            <p:nvPr/>
          </p:nvSpPr>
          <p:spPr>
            <a:xfrm>
              <a:off x="7892744"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5"/>
            <p:cNvSpPr/>
            <p:nvPr/>
          </p:nvSpPr>
          <p:spPr>
            <a:xfrm>
              <a:off x="7892744" y="183798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5"/>
            <p:cNvSpPr/>
            <p:nvPr/>
          </p:nvSpPr>
          <p:spPr>
            <a:xfrm>
              <a:off x="7892744" y="1885499"/>
              <a:ext cx="38804" cy="33222"/>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5"/>
            <p:cNvSpPr/>
            <p:nvPr/>
          </p:nvSpPr>
          <p:spPr>
            <a:xfrm>
              <a:off x="7892744"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5"/>
            <p:cNvSpPr/>
            <p:nvPr/>
          </p:nvSpPr>
          <p:spPr>
            <a:xfrm>
              <a:off x="7892744"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5"/>
            <p:cNvSpPr/>
            <p:nvPr/>
          </p:nvSpPr>
          <p:spPr>
            <a:xfrm>
              <a:off x="7940153" y="1600467"/>
              <a:ext cx="38928" cy="33269"/>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5"/>
            <p:cNvSpPr/>
            <p:nvPr/>
          </p:nvSpPr>
          <p:spPr>
            <a:xfrm>
              <a:off x="7940153" y="1648001"/>
              <a:ext cx="38928" cy="33253"/>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5"/>
            <p:cNvSpPr/>
            <p:nvPr/>
          </p:nvSpPr>
          <p:spPr>
            <a:xfrm>
              <a:off x="7940153" y="1695519"/>
              <a:ext cx="38928" cy="33207"/>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5"/>
            <p:cNvSpPr/>
            <p:nvPr/>
          </p:nvSpPr>
          <p:spPr>
            <a:xfrm>
              <a:off x="7940153" y="1742913"/>
              <a:ext cx="38928" cy="33331"/>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5"/>
            <p:cNvSpPr/>
            <p:nvPr/>
          </p:nvSpPr>
          <p:spPr>
            <a:xfrm>
              <a:off x="7940153" y="1790446"/>
              <a:ext cx="38928" cy="33269"/>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5"/>
            <p:cNvSpPr/>
            <p:nvPr/>
          </p:nvSpPr>
          <p:spPr>
            <a:xfrm>
              <a:off x="7940153" y="1837980"/>
              <a:ext cx="38928" cy="33253"/>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5"/>
            <p:cNvSpPr/>
            <p:nvPr/>
          </p:nvSpPr>
          <p:spPr>
            <a:xfrm>
              <a:off x="7940153" y="1885499"/>
              <a:ext cx="38928" cy="33269"/>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5"/>
            <p:cNvSpPr/>
            <p:nvPr/>
          </p:nvSpPr>
          <p:spPr>
            <a:xfrm>
              <a:off x="7940153" y="1932892"/>
              <a:ext cx="38928" cy="33331"/>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5"/>
            <p:cNvSpPr/>
            <p:nvPr/>
          </p:nvSpPr>
          <p:spPr>
            <a:xfrm>
              <a:off x="7987672" y="1600467"/>
              <a:ext cx="38928" cy="33269"/>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5"/>
            <p:cNvSpPr/>
            <p:nvPr/>
          </p:nvSpPr>
          <p:spPr>
            <a:xfrm>
              <a:off x="7987672" y="1648001"/>
              <a:ext cx="38928" cy="33253"/>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5"/>
            <p:cNvSpPr/>
            <p:nvPr/>
          </p:nvSpPr>
          <p:spPr>
            <a:xfrm>
              <a:off x="7987672" y="1695519"/>
              <a:ext cx="38928" cy="33207"/>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5"/>
            <p:cNvSpPr/>
            <p:nvPr/>
          </p:nvSpPr>
          <p:spPr>
            <a:xfrm>
              <a:off x="7987672" y="1742913"/>
              <a:ext cx="38928" cy="33331"/>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5"/>
            <p:cNvSpPr/>
            <p:nvPr/>
          </p:nvSpPr>
          <p:spPr>
            <a:xfrm>
              <a:off x="7987672" y="1790446"/>
              <a:ext cx="38928" cy="33269"/>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5"/>
            <p:cNvSpPr/>
            <p:nvPr/>
          </p:nvSpPr>
          <p:spPr>
            <a:xfrm>
              <a:off x="7987672" y="1837980"/>
              <a:ext cx="38928" cy="33253"/>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5"/>
            <p:cNvSpPr/>
            <p:nvPr/>
          </p:nvSpPr>
          <p:spPr>
            <a:xfrm>
              <a:off x="7987672" y="1885499"/>
              <a:ext cx="38928" cy="33222"/>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5"/>
            <p:cNvSpPr/>
            <p:nvPr/>
          </p:nvSpPr>
          <p:spPr>
            <a:xfrm>
              <a:off x="7987672" y="1932892"/>
              <a:ext cx="38928" cy="33331"/>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5"/>
            <p:cNvSpPr/>
            <p:nvPr/>
          </p:nvSpPr>
          <p:spPr>
            <a:xfrm>
              <a:off x="8035206" y="160046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5"/>
            <p:cNvSpPr/>
            <p:nvPr/>
          </p:nvSpPr>
          <p:spPr>
            <a:xfrm>
              <a:off x="8035206" y="1648001"/>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5"/>
            <p:cNvSpPr/>
            <p:nvPr/>
          </p:nvSpPr>
          <p:spPr>
            <a:xfrm>
              <a:off x="8035206" y="1695519"/>
              <a:ext cx="38804" cy="33207"/>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5"/>
            <p:cNvSpPr/>
            <p:nvPr/>
          </p:nvSpPr>
          <p:spPr>
            <a:xfrm>
              <a:off x="8082739" y="1600467"/>
              <a:ext cx="38788" cy="33269"/>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5"/>
            <p:cNvSpPr/>
            <p:nvPr/>
          </p:nvSpPr>
          <p:spPr>
            <a:xfrm>
              <a:off x="8082739" y="1648001"/>
              <a:ext cx="38788" cy="33253"/>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5"/>
            <p:cNvSpPr/>
            <p:nvPr/>
          </p:nvSpPr>
          <p:spPr>
            <a:xfrm>
              <a:off x="8082739" y="1695519"/>
              <a:ext cx="38788" cy="33207"/>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5"/>
            <p:cNvSpPr/>
            <p:nvPr/>
          </p:nvSpPr>
          <p:spPr>
            <a:xfrm>
              <a:off x="8082739" y="1742913"/>
              <a:ext cx="38788" cy="33331"/>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5"/>
            <p:cNvSpPr/>
            <p:nvPr/>
          </p:nvSpPr>
          <p:spPr>
            <a:xfrm>
              <a:off x="8035206" y="174291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5"/>
            <p:cNvSpPr/>
            <p:nvPr/>
          </p:nvSpPr>
          <p:spPr>
            <a:xfrm>
              <a:off x="8035206" y="1790446"/>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5"/>
            <p:cNvSpPr/>
            <p:nvPr/>
          </p:nvSpPr>
          <p:spPr>
            <a:xfrm>
              <a:off x="8035206" y="1837980"/>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5"/>
            <p:cNvSpPr/>
            <p:nvPr/>
          </p:nvSpPr>
          <p:spPr>
            <a:xfrm>
              <a:off x="8035206" y="1885499"/>
              <a:ext cx="38804" cy="33222"/>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5"/>
            <p:cNvSpPr/>
            <p:nvPr/>
          </p:nvSpPr>
          <p:spPr>
            <a:xfrm>
              <a:off x="8035206" y="1932892"/>
              <a:ext cx="38804" cy="33331"/>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5"/>
            <p:cNvSpPr/>
            <p:nvPr/>
          </p:nvSpPr>
          <p:spPr>
            <a:xfrm>
              <a:off x="8035206" y="1980426"/>
              <a:ext cx="38804" cy="33331"/>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987672" y="1980426"/>
              <a:ext cx="38928" cy="33331"/>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7940153" y="1980426"/>
              <a:ext cx="38928" cy="33331"/>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940153" y="2027960"/>
              <a:ext cx="38928" cy="33253"/>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892744"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7607712" y="1742913"/>
              <a:ext cx="38804" cy="33331"/>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7607712"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5"/>
            <p:cNvSpPr/>
            <p:nvPr/>
          </p:nvSpPr>
          <p:spPr>
            <a:xfrm>
              <a:off x="7607712"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5"/>
            <p:cNvSpPr/>
            <p:nvPr/>
          </p:nvSpPr>
          <p:spPr>
            <a:xfrm>
              <a:off x="7607712" y="1885499"/>
              <a:ext cx="38804" cy="33238"/>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5"/>
            <p:cNvSpPr/>
            <p:nvPr/>
          </p:nvSpPr>
          <p:spPr>
            <a:xfrm>
              <a:off x="7607712" y="1932892"/>
              <a:ext cx="38804" cy="33331"/>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5"/>
            <p:cNvSpPr/>
            <p:nvPr/>
          </p:nvSpPr>
          <p:spPr>
            <a:xfrm>
              <a:off x="7607712" y="1980426"/>
              <a:ext cx="38804" cy="33331"/>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5"/>
            <p:cNvSpPr/>
            <p:nvPr/>
          </p:nvSpPr>
          <p:spPr>
            <a:xfrm>
              <a:off x="7607712" y="202796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5"/>
            <p:cNvSpPr/>
            <p:nvPr/>
          </p:nvSpPr>
          <p:spPr>
            <a:xfrm>
              <a:off x="7607712" y="2075478"/>
              <a:ext cx="38804" cy="33269"/>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5"/>
            <p:cNvSpPr/>
            <p:nvPr/>
          </p:nvSpPr>
          <p:spPr>
            <a:xfrm>
              <a:off x="7607712" y="2123012"/>
              <a:ext cx="38897" cy="33316"/>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5"/>
            <p:cNvSpPr/>
            <p:nvPr/>
          </p:nvSpPr>
          <p:spPr>
            <a:xfrm>
              <a:off x="7607712" y="2170531"/>
              <a:ext cx="38804" cy="33331"/>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5"/>
            <p:cNvSpPr/>
            <p:nvPr/>
          </p:nvSpPr>
          <p:spPr>
            <a:xfrm>
              <a:off x="7607712" y="2265583"/>
              <a:ext cx="38804" cy="33238"/>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5"/>
            <p:cNvSpPr/>
            <p:nvPr/>
          </p:nvSpPr>
          <p:spPr>
            <a:xfrm>
              <a:off x="7607712" y="2312992"/>
              <a:ext cx="38804" cy="33316"/>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5"/>
            <p:cNvSpPr/>
            <p:nvPr/>
          </p:nvSpPr>
          <p:spPr>
            <a:xfrm>
              <a:off x="7607712" y="2360510"/>
              <a:ext cx="38804" cy="33331"/>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5"/>
            <p:cNvSpPr/>
            <p:nvPr/>
          </p:nvSpPr>
          <p:spPr>
            <a:xfrm>
              <a:off x="7607712" y="2408044"/>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5"/>
            <p:cNvSpPr/>
            <p:nvPr/>
          </p:nvSpPr>
          <p:spPr>
            <a:xfrm>
              <a:off x="7607712" y="2455563"/>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5"/>
            <p:cNvSpPr/>
            <p:nvPr/>
          </p:nvSpPr>
          <p:spPr>
            <a:xfrm>
              <a:off x="7655246" y="1505414"/>
              <a:ext cx="38788" cy="33331"/>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5"/>
            <p:cNvSpPr/>
            <p:nvPr/>
          </p:nvSpPr>
          <p:spPr>
            <a:xfrm>
              <a:off x="7655246" y="1552933"/>
              <a:ext cx="38788" cy="33331"/>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5"/>
            <p:cNvSpPr/>
            <p:nvPr/>
          </p:nvSpPr>
          <p:spPr>
            <a:xfrm>
              <a:off x="7655246" y="1600467"/>
              <a:ext cx="38788" cy="33269"/>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5"/>
            <p:cNvSpPr/>
            <p:nvPr/>
          </p:nvSpPr>
          <p:spPr>
            <a:xfrm>
              <a:off x="7655246" y="1648001"/>
              <a:ext cx="38788" cy="33253"/>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5"/>
            <p:cNvSpPr/>
            <p:nvPr/>
          </p:nvSpPr>
          <p:spPr>
            <a:xfrm>
              <a:off x="7655246" y="1695519"/>
              <a:ext cx="38788" cy="33207"/>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5"/>
            <p:cNvSpPr/>
            <p:nvPr/>
          </p:nvSpPr>
          <p:spPr>
            <a:xfrm>
              <a:off x="7655246" y="1742913"/>
              <a:ext cx="38788" cy="33331"/>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5"/>
            <p:cNvSpPr/>
            <p:nvPr/>
          </p:nvSpPr>
          <p:spPr>
            <a:xfrm>
              <a:off x="7655246" y="1790446"/>
              <a:ext cx="38788" cy="33269"/>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5"/>
            <p:cNvSpPr/>
            <p:nvPr/>
          </p:nvSpPr>
          <p:spPr>
            <a:xfrm>
              <a:off x="7655246" y="1837980"/>
              <a:ext cx="38788" cy="33253"/>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5"/>
            <p:cNvSpPr/>
            <p:nvPr/>
          </p:nvSpPr>
          <p:spPr>
            <a:xfrm>
              <a:off x="7655246" y="1885499"/>
              <a:ext cx="38788" cy="33269"/>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5"/>
            <p:cNvSpPr/>
            <p:nvPr/>
          </p:nvSpPr>
          <p:spPr>
            <a:xfrm>
              <a:off x="7655246" y="1932892"/>
              <a:ext cx="38788" cy="33331"/>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5"/>
            <p:cNvSpPr/>
            <p:nvPr/>
          </p:nvSpPr>
          <p:spPr>
            <a:xfrm>
              <a:off x="7655246" y="1980426"/>
              <a:ext cx="38788" cy="33331"/>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5"/>
            <p:cNvSpPr/>
            <p:nvPr/>
          </p:nvSpPr>
          <p:spPr>
            <a:xfrm>
              <a:off x="7655246" y="2027960"/>
              <a:ext cx="38788" cy="33253"/>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5"/>
            <p:cNvSpPr/>
            <p:nvPr/>
          </p:nvSpPr>
          <p:spPr>
            <a:xfrm>
              <a:off x="7655246" y="2075478"/>
              <a:ext cx="38788" cy="33269"/>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5"/>
            <p:cNvSpPr/>
            <p:nvPr/>
          </p:nvSpPr>
          <p:spPr>
            <a:xfrm>
              <a:off x="7655246" y="2123012"/>
              <a:ext cx="38928" cy="33316"/>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5"/>
            <p:cNvSpPr/>
            <p:nvPr/>
          </p:nvSpPr>
          <p:spPr>
            <a:xfrm>
              <a:off x="7655246" y="2170531"/>
              <a:ext cx="38788" cy="33331"/>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5"/>
            <p:cNvSpPr/>
            <p:nvPr/>
          </p:nvSpPr>
          <p:spPr>
            <a:xfrm>
              <a:off x="7655246" y="2265583"/>
              <a:ext cx="38788" cy="33238"/>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5"/>
            <p:cNvSpPr/>
            <p:nvPr/>
          </p:nvSpPr>
          <p:spPr>
            <a:xfrm>
              <a:off x="7655246" y="2312992"/>
              <a:ext cx="38788" cy="33316"/>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5"/>
            <p:cNvSpPr/>
            <p:nvPr/>
          </p:nvSpPr>
          <p:spPr>
            <a:xfrm>
              <a:off x="7655246" y="2360510"/>
              <a:ext cx="38788" cy="33331"/>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5"/>
            <p:cNvSpPr/>
            <p:nvPr/>
          </p:nvSpPr>
          <p:spPr>
            <a:xfrm>
              <a:off x="7655246" y="2503096"/>
              <a:ext cx="38788" cy="33222"/>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5"/>
            <p:cNvSpPr/>
            <p:nvPr/>
          </p:nvSpPr>
          <p:spPr>
            <a:xfrm>
              <a:off x="7655246" y="2455563"/>
              <a:ext cx="38788" cy="33269"/>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5"/>
            <p:cNvSpPr/>
            <p:nvPr/>
          </p:nvSpPr>
          <p:spPr>
            <a:xfrm>
              <a:off x="7655246" y="2408044"/>
              <a:ext cx="38788" cy="33269"/>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5"/>
            <p:cNvSpPr/>
            <p:nvPr/>
          </p:nvSpPr>
          <p:spPr>
            <a:xfrm>
              <a:off x="7702764"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5"/>
            <p:cNvSpPr/>
            <p:nvPr/>
          </p:nvSpPr>
          <p:spPr>
            <a:xfrm>
              <a:off x="7702764"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5"/>
            <p:cNvSpPr/>
            <p:nvPr/>
          </p:nvSpPr>
          <p:spPr>
            <a:xfrm>
              <a:off x="7702764"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5"/>
            <p:cNvSpPr/>
            <p:nvPr/>
          </p:nvSpPr>
          <p:spPr>
            <a:xfrm>
              <a:off x="7702764" y="174291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5"/>
            <p:cNvSpPr/>
            <p:nvPr/>
          </p:nvSpPr>
          <p:spPr>
            <a:xfrm>
              <a:off x="7702764"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5"/>
            <p:cNvSpPr/>
            <p:nvPr/>
          </p:nvSpPr>
          <p:spPr>
            <a:xfrm>
              <a:off x="7702764" y="183798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5"/>
            <p:cNvSpPr/>
            <p:nvPr/>
          </p:nvSpPr>
          <p:spPr>
            <a:xfrm>
              <a:off x="7702764" y="1885499"/>
              <a:ext cx="38804" cy="33269"/>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5"/>
            <p:cNvSpPr/>
            <p:nvPr/>
          </p:nvSpPr>
          <p:spPr>
            <a:xfrm>
              <a:off x="7702764"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5"/>
            <p:cNvSpPr/>
            <p:nvPr/>
          </p:nvSpPr>
          <p:spPr>
            <a:xfrm>
              <a:off x="7702764"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5"/>
            <p:cNvSpPr/>
            <p:nvPr/>
          </p:nvSpPr>
          <p:spPr>
            <a:xfrm>
              <a:off x="7702764"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5"/>
            <p:cNvSpPr/>
            <p:nvPr/>
          </p:nvSpPr>
          <p:spPr>
            <a:xfrm>
              <a:off x="7702764"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5"/>
            <p:cNvSpPr/>
            <p:nvPr/>
          </p:nvSpPr>
          <p:spPr>
            <a:xfrm>
              <a:off x="7702764" y="2123012"/>
              <a:ext cx="38897" cy="33316"/>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5"/>
            <p:cNvSpPr/>
            <p:nvPr/>
          </p:nvSpPr>
          <p:spPr>
            <a:xfrm>
              <a:off x="7702764"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5"/>
            <p:cNvSpPr/>
            <p:nvPr/>
          </p:nvSpPr>
          <p:spPr>
            <a:xfrm>
              <a:off x="7702764" y="2265583"/>
              <a:ext cx="38804" cy="33238"/>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5"/>
            <p:cNvSpPr/>
            <p:nvPr/>
          </p:nvSpPr>
          <p:spPr>
            <a:xfrm>
              <a:off x="7702764" y="2312992"/>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5"/>
            <p:cNvSpPr/>
            <p:nvPr/>
          </p:nvSpPr>
          <p:spPr>
            <a:xfrm>
              <a:off x="7702764" y="2408044"/>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5"/>
            <p:cNvSpPr/>
            <p:nvPr/>
          </p:nvSpPr>
          <p:spPr>
            <a:xfrm>
              <a:off x="7702764" y="2360510"/>
              <a:ext cx="38804" cy="33331"/>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5"/>
            <p:cNvSpPr/>
            <p:nvPr/>
          </p:nvSpPr>
          <p:spPr>
            <a:xfrm>
              <a:off x="7750298" y="1600467"/>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5"/>
            <p:cNvSpPr/>
            <p:nvPr/>
          </p:nvSpPr>
          <p:spPr>
            <a:xfrm>
              <a:off x="7750298" y="1648001"/>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5"/>
            <p:cNvSpPr/>
            <p:nvPr/>
          </p:nvSpPr>
          <p:spPr>
            <a:xfrm>
              <a:off x="7750298" y="1695519"/>
              <a:ext cx="38757" cy="33207"/>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5"/>
            <p:cNvSpPr/>
            <p:nvPr/>
          </p:nvSpPr>
          <p:spPr>
            <a:xfrm>
              <a:off x="7750298" y="1742913"/>
              <a:ext cx="38804" cy="33331"/>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5"/>
            <p:cNvSpPr/>
            <p:nvPr/>
          </p:nvSpPr>
          <p:spPr>
            <a:xfrm>
              <a:off x="7750298" y="1790446"/>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5"/>
            <p:cNvSpPr/>
            <p:nvPr/>
          </p:nvSpPr>
          <p:spPr>
            <a:xfrm>
              <a:off x="7750298" y="1837980"/>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5"/>
            <p:cNvSpPr/>
            <p:nvPr/>
          </p:nvSpPr>
          <p:spPr>
            <a:xfrm>
              <a:off x="7750298" y="1885499"/>
              <a:ext cx="38804" cy="33222"/>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5"/>
            <p:cNvSpPr/>
            <p:nvPr/>
          </p:nvSpPr>
          <p:spPr>
            <a:xfrm>
              <a:off x="7750298" y="1932892"/>
              <a:ext cx="38804" cy="33331"/>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5"/>
            <p:cNvSpPr/>
            <p:nvPr/>
          </p:nvSpPr>
          <p:spPr>
            <a:xfrm>
              <a:off x="7750298" y="1980426"/>
              <a:ext cx="38804" cy="33331"/>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5"/>
            <p:cNvSpPr/>
            <p:nvPr/>
          </p:nvSpPr>
          <p:spPr>
            <a:xfrm>
              <a:off x="7750298" y="2027960"/>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5"/>
            <p:cNvSpPr/>
            <p:nvPr/>
          </p:nvSpPr>
          <p:spPr>
            <a:xfrm>
              <a:off x="7750298" y="2075478"/>
              <a:ext cx="38804" cy="33269"/>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5"/>
            <p:cNvSpPr/>
            <p:nvPr/>
          </p:nvSpPr>
          <p:spPr>
            <a:xfrm>
              <a:off x="7750298" y="2123012"/>
              <a:ext cx="38881" cy="33316"/>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5"/>
            <p:cNvSpPr/>
            <p:nvPr/>
          </p:nvSpPr>
          <p:spPr>
            <a:xfrm>
              <a:off x="7750298" y="2170531"/>
              <a:ext cx="38804" cy="33331"/>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5"/>
            <p:cNvSpPr/>
            <p:nvPr/>
          </p:nvSpPr>
          <p:spPr>
            <a:xfrm>
              <a:off x="7750174" y="2265583"/>
              <a:ext cx="38928" cy="33238"/>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5"/>
            <p:cNvSpPr/>
            <p:nvPr/>
          </p:nvSpPr>
          <p:spPr>
            <a:xfrm>
              <a:off x="7750298" y="2312992"/>
              <a:ext cx="38804" cy="33316"/>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5"/>
            <p:cNvSpPr/>
            <p:nvPr/>
          </p:nvSpPr>
          <p:spPr>
            <a:xfrm>
              <a:off x="7750174" y="2360510"/>
              <a:ext cx="38928" cy="33331"/>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5"/>
            <p:cNvSpPr/>
            <p:nvPr/>
          </p:nvSpPr>
          <p:spPr>
            <a:xfrm>
              <a:off x="7797832" y="1600467"/>
              <a:ext cx="38788" cy="33269"/>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5"/>
            <p:cNvSpPr/>
            <p:nvPr/>
          </p:nvSpPr>
          <p:spPr>
            <a:xfrm>
              <a:off x="7797832" y="1648001"/>
              <a:ext cx="38757" cy="33222"/>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5"/>
            <p:cNvSpPr/>
            <p:nvPr/>
          </p:nvSpPr>
          <p:spPr>
            <a:xfrm>
              <a:off x="7797832" y="1695519"/>
              <a:ext cx="38757" cy="33222"/>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5"/>
            <p:cNvSpPr/>
            <p:nvPr/>
          </p:nvSpPr>
          <p:spPr>
            <a:xfrm>
              <a:off x="7797832" y="1742913"/>
              <a:ext cx="38788" cy="33331"/>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5"/>
            <p:cNvSpPr/>
            <p:nvPr/>
          </p:nvSpPr>
          <p:spPr>
            <a:xfrm>
              <a:off x="7797832" y="1790446"/>
              <a:ext cx="38788" cy="33269"/>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5"/>
            <p:cNvSpPr/>
            <p:nvPr/>
          </p:nvSpPr>
          <p:spPr>
            <a:xfrm>
              <a:off x="7797832" y="1837965"/>
              <a:ext cx="38757" cy="33238"/>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5"/>
            <p:cNvSpPr/>
            <p:nvPr/>
          </p:nvSpPr>
          <p:spPr>
            <a:xfrm>
              <a:off x="7797832" y="1885499"/>
              <a:ext cx="38757" cy="33222"/>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5"/>
            <p:cNvSpPr/>
            <p:nvPr/>
          </p:nvSpPr>
          <p:spPr>
            <a:xfrm>
              <a:off x="7797832" y="1932892"/>
              <a:ext cx="38788" cy="33363"/>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5"/>
            <p:cNvSpPr/>
            <p:nvPr/>
          </p:nvSpPr>
          <p:spPr>
            <a:xfrm>
              <a:off x="7797832" y="1980426"/>
              <a:ext cx="38788" cy="33331"/>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5"/>
            <p:cNvSpPr/>
            <p:nvPr/>
          </p:nvSpPr>
          <p:spPr>
            <a:xfrm>
              <a:off x="7845226" y="160046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5"/>
            <p:cNvSpPr/>
            <p:nvPr/>
          </p:nvSpPr>
          <p:spPr>
            <a:xfrm>
              <a:off x="7845226" y="1648001"/>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5"/>
            <p:cNvSpPr/>
            <p:nvPr/>
          </p:nvSpPr>
          <p:spPr>
            <a:xfrm>
              <a:off x="7845226" y="1695519"/>
              <a:ext cx="38804" cy="33207"/>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5"/>
            <p:cNvSpPr/>
            <p:nvPr/>
          </p:nvSpPr>
          <p:spPr>
            <a:xfrm>
              <a:off x="7845226" y="174291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5"/>
            <p:cNvSpPr/>
            <p:nvPr/>
          </p:nvSpPr>
          <p:spPr>
            <a:xfrm>
              <a:off x="7845226" y="1790446"/>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5"/>
            <p:cNvSpPr/>
            <p:nvPr/>
          </p:nvSpPr>
          <p:spPr>
            <a:xfrm>
              <a:off x="7845226" y="1837980"/>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5"/>
            <p:cNvSpPr/>
            <p:nvPr/>
          </p:nvSpPr>
          <p:spPr>
            <a:xfrm>
              <a:off x="7845226" y="1885499"/>
              <a:ext cx="38804" cy="33269"/>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5"/>
            <p:cNvSpPr/>
            <p:nvPr/>
          </p:nvSpPr>
          <p:spPr>
            <a:xfrm>
              <a:off x="7845226" y="1932892"/>
              <a:ext cx="38804" cy="33331"/>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5"/>
            <p:cNvSpPr/>
            <p:nvPr/>
          </p:nvSpPr>
          <p:spPr>
            <a:xfrm>
              <a:off x="7845226" y="1980426"/>
              <a:ext cx="38804" cy="33331"/>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5"/>
            <p:cNvSpPr/>
            <p:nvPr/>
          </p:nvSpPr>
          <p:spPr>
            <a:xfrm>
              <a:off x="7845226" y="2027960"/>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5"/>
            <p:cNvSpPr/>
            <p:nvPr/>
          </p:nvSpPr>
          <p:spPr>
            <a:xfrm>
              <a:off x="7797832" y="2027960"/>
              <a:ext cx="38788" cy="33253"/>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5"/>
            <p:cNvSpPr/>
            <p:nvPr/>
          </p:nvSpPr>
          <p:spPr>
            <a:xfrm>
              <a:off x="7797832" y="2075478"/>
              <a:ext cx="38757" cy="33222"/>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5"/>
            <p:cNvSpPr/>
            <p:nvPr/>
          </p:nvSpPr>
          <p:spPr>
            <a:xfrm>
              <a:off x="7797832" y="2123012"/>
              <a:ext cx="38881" cy="33316"/>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5"/>
            <p:cNvSpPr/>
            <p:nvPr/>
          </p:nvSpPr>
          <p:spPr>
            <a:xfrm>
              <a:off x="7797832" y="2170531"/>
              <a:ext cx="38788" cy="33331"/>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5"/>
            <p:cNvSpPr/>
            <p:nvPr/>
          </p:nvSpPr>
          <p:spPr>
            <a:xfrm>
              <a:off x="7797692" y="2360510"/>
              <a:ext cx="38928" cy="33331"/>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5"/>
            <p:cNvSpPr/>
            <p:nvPr/>
          </p:nvSpPr>
          <p:spPr>
            <a:xfrm>
              <a:off x="7797832" y="2312992"/>
              <a:ext cx="38788" cy="33316"/>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5"/>
            <p:cNvSpPr/>
            <p:nvPr/>
          </p:nvSpPr>
          <p:spPr>
            <a:xfrm>
              <a:off x="7797692" y="2265583"/>
              <a:ext cx="38928" cy="33238"/>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5"/>
            <p:cNvSpPr/>
            <p:nvPr/>
          </p:nvSpPr>
          <p:spPr>
            <a:xfrm>
              <a:off x="7797832" y="2218065"/>
              <a:ext cx="38757" cy="33222"/>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5"/>
            <p:cNvSpPr/>
            <p:nvPr/>
          </p:nvSpPr>
          <p:spPr>
            <a:xfrm>
              <a:off x="7750298" y="2218065"/>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5"/>
            <p:cNvSpPr/>
            <p:nvPr/>
          </p:nvSpPr>
          <p:spPr>
            <a:xfrm>
              <a:off x="7702764"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5"/>
            <p:cNvSpPr/>
            <p:nvPr/>
          </p:nvSpPr>
          <p:spPr>
            <a:xfrm>
              <a:off x="7655246" y="2218065"/>
              <a:ext cx="38788" cy="33269"/>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5"/>
            <p:cNvSpPr/>
            <p:nvPr/>
          </p:nvSpPr>
          <p:spPr>
            <a:xfrm>
              <a:off x="7607712" y="2218065"/>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5"/>
            <p:cNvSpPr/>
            <p:nvPr/>
          </p:nvSpPr>
          <p:spPr>
            <a:xfrm>
              <a:off x="7560194" y="2218065"/>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5"/>
            <p:cNvSpPr/>
            <p:nvPr/>
          </p:nvSpPr>
          <p:spPr>
            <a:xfrm>
              <a:off x="7512660" y="2218065"/>
              <a:ext cx="38928" cy="33269"/>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5"/>
            <p:cNvSpPr/>
            <p:nvPr/>
          </p:nvSpPr>
          <p:spPr>
            <a:xfrm>
              <a:off x="7940153" y="2835522"/>
              <a:ext cx="38928" cy="33269"/>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5"/>
            <p:cNvSpPr/>
            <p:nvPr/>
          </p:nvSpPr>
          <p:spPr>
            <a:xfrm>
              <a:off x="7940153" y="2788004"/>
              <a:ext cx="38928" cy="33316"/>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5"/>
            <p:cNvSpPr/>
            <p:nvPr/>
          </p:nvSpPr>
          <p:spPr>
            <a:xfrm>
              <a:off x="7987672" y="2693076"/>
              <a:ext cx="38928" cy="33222"/>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5"/>
            <p:cNvSpPr/>
            <p:nvPr/>
          </p:nvSpPr>
          <p:spPr>
            <a:xfrm>
              <a:off x="7987672" y="2645542"/>
              <a:ext cx="38928" cy="33269"/>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5"/>
            <p:cNvSpPr/>
            <p:nvPr/>
          </p:nvSpPr>
          <p:spPr>
            <a:xfrm>
              <a:off x="7892744" y="2645542"/>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5"/>
            <p:cNvSpPr/>
            <p:nvPr/>
          </p:nvSpPr>
          <p:spPr>
            <a:xfrm>
              <a:off x="7892744" y="2550490"/>
              <a:ext cx="38804" cy="33331"/>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5"/>
            <p:cNvSpPr/>
            <p:nvPr/>
          </p:nvSpPr>
          <p:spPr>
            <a:xfrm>
              <a:off x="7845226" y="2835522"/>
              <a:ext cx="38804" cy="33269"/>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5"/>
            <p:cNvSpPr/>
            <p:nvPr/>
          </p:nvSpPr>
          <p:spPr>
            <a:xfrm>
              <a:off x="7845226" y="2788004"/>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5"/>
            <p:cNvSpPr/>
            <p:nvPr/>
          </p:nvSpPr>
          <p:spPr>
            <a:xfrm>
              <a:off x="7845226" y="2740470"/>
              <a:ext cx="38804" cy="33331"/>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5"/>
            <p:cNvSpPr/>
            <p:nvPr/>
          </p:nvSpPr>
          <p:spPr>
            <a:xfrm>
              <a:off x="7797739" y="2835522"/>
              <a:ext cx="38881" cy="33331"/>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5"/>
            <p:cNvSpPr/>
            <p:nvPr/>
          </p:nvSpPr>
          <p:spPr>
            <a:xfrm>
              <a:off x="7797739" y="2788004"/>
              <a:ext cx="38881" cy="33316"/>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5"/>
            <p:cNvSpPr/>
            <p:nvPr/>
          </p:nvSpPr>
          <p:spPr>
            <a:xfrm>
              <a:off x="7940153" y="2930574"/>
              <a:ext cx="38928" cy="33207"/>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5"/>
            <p:cNvSpPr/>
            <p:nvPr/>
          </p:nvSpPr>
          <p:spPr>
            <a:xfrm>
              <a:off x="7892744" y="2930574"/>
              <a:ext cx="38804" cy="33207"/>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5"/>
            <p:cNvSpPr/>
            <p:nvPr/>
          </p:nvSpPr>
          <p:spPr>
            <a:xfrm>
              <a:off x="7845226" y="2930574"/>
              <a:ext cx="38804" cy="33207"/>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5"/>
            <p:cNvSpPr/>
            <p:nvPr/>
          </p:nvSpPr>
          <p:spPr>
            <a:xfrm>
              <a:off x="7797692" y="2930574"/>
              <a:ext cx="38897" cy="33238"/>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5"/>
            <p:cNvSpPr/>
            <p:nvPr/>
          </p:nvSpPr>
          <p:spPr>
            <a:xfrm>
              <a:off x="7750298" y="2930574"/>
              <a:ext cx="38757" cy="33238"/>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5"/>
            <p:cNvSpPr/>
            <p:nvPr/>
          </p:nvSpPr>
          <p:spPr>
            <a:xfrm>
              <a:off x="7750298" y="2883056"/>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5"/>
            <p:cNvSpPr/>
            <p:nvPr/>
          </p:nvSpPr>
          <p:spPr>
            <a:xfrm>
              <a:off x="7702764" y="2883056"/>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5"/>
            <p:cNvSpPr/>
            <p:nvPr/>
          </p:nvSpPr>
          <p:spPr>
            <a:xfrm>
              <a:off x="7702686" y="2835522"/>
              <a:ext cx="38881" cy="33269"/>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5"/>
            <p:cNvSpPr/>
            <p:nvPr/>
          </p:nvSpPr>
          <p:spPr>
            <a:xfrm>
              <a:off x="7655153" y="2835522"/>
              <a:ext cx="38881" cy="33269"/>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5"/>
            <p:cNvSpPr/>
            <p:nvPr/>
          </p:nvSpPr>
          <p:spPr>
            <a:xfrm>
              <a:off x="7655153" y="2788004"/>
              <a:ext cx="38881" cy="33316"/>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5"/>
            <p:cNvSpPr/>
            <p:nvPr/>
          </p:nvSpPr>
          <p:spPr>
            <a:xfrm>
              <a:off x="7607634" y="2788004"/>
              <a:ext cx="38881" cy="33316"/>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5"/>
            <p:cNvSpPr/>
            <p:nvPr/>
          </p:nvSpPr>
          <p:spPr>
            <a:xfrm>
              <a:off x="7607634" y="2740470"/>
              <a:ext cx="38881" cy="33363"/>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5"/>
            <p:cNvSpPr/>
            <p:nvPr/>
          </p:nvSpPr>
          <p:spPr>
            <a:xfrm>
              <a:off x="7702686" y="2740470"/>
              <a:ext cx="38881" cy="33331"/>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5"/>
            <p:cNvSpPr/>
            <p:nvPr/>
          </p:nvSpPr>
          <p:spPr>
            <a:xfrm>
              <a:off x="7655246" y="2693076"/>
              <a:ext cx="38788" cy="33269"/>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5"/>
            <p:cNvSpPr/>
            <p:nvPr/>
          </p:nvSpPr>
          <p:spPr>
            <a:xfrm>
              <a:off x="7607712" y="2645542"/>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5"/>
            <p:cNvSpPr/>
            <p:nvPr/>
          </p:nvSpPr>
          <p:spPr>
            <a:xfrm>
              <a:off x="8747731" y="1648001"/>
              <a:ext cx="38913" cy="33253"/>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5"/>
            <p:cNvSpPr/>
            <p:nvPr/>
          </p:nvSpPr>
          <p:spPr>
            <a:xfrm>
              <a:off x="8700322"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5"/>
            <p:cNvSpPr/>
            <p:nvPr/>
          </p:nvSpPr>
          <p:spPr>
            <a:xfrm>
              <a:off x="8700322"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5"/>
            <p:cNvSpPr/>
            <p:nvPr/>
          </p:nvSpPr>
          <p:spPr>
            <a:xfrm>
              <a:off x="8652803" y="1648001"/>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5"/>
            <p:cNvSpPr/>
            <p:nvPr/>
          </p:nvSpPr>
          <p:spPr>
            <a:xfrm>
              <a:off x="8652803" y="1600467"/>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5"/>
            <p:cNvSpPr/>
            <p:nvPr/>
          </p:nvSpPr>
          <p:spPr>
            <a:xfrm>
              <a:off x="8605269" y="1695519"/>
              <a:ext cx="38928" cy="33207"/>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5"/>
            <p:cNvSpPr/>
            <p:nvPr/>
          </p:nvSpPr>
          <p:spPr>
            <a:xfrm>
              <a:off x="8605269" y="1600467"/>
              <a:ext cx="38928" cy="33269"/>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5"/>
            <p:cNvSpPr/>
            <p:nvPr/>
          </p:nvSpPr>
          <p:spPr>
            <a:xfrm>
              <a:off x="8557751" y="1695519"/>
              <a:ext cx="38913" cy="33207"/>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5"/>
            <p:cNvSpPr/>
            <p:nvPr/>
          </p:nvSpPr>
          <p:spPr>
            <a:xfrm>
              <a:off x="8557751" y="1600467"/>
              <a:ext cx="38913" cy="33269"/>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5"/>
            <p:cNvSpPr/>
            <p:nvPr/>
          </p:nvSpPr>
          <p:spPr>
            <a:xfrm>
              <a:off x="8510342" y="174291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5"/>
            <p:cNvSpPr/>
            <p:nvPr/>
          </p:nvSpPr>
          <p:spPr>
            <a:xfrm>
              <a:off x="8510342"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5"/>
            <p:cNvSpPr/>
            <p:nvPr/>
          </p:nvSpPr>
          <p:spPr>
            <a:xfrm>
              <a:off x="8510342"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5"/>
            <p:cNvSpPr/>
            <p:nvPr/>
          </p:nvSpPr>
          <p:spPr>
            <a:xfrm>
              <a:off x="8510342"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5"/>
            <p:cNvSpPr/>
            <p:nvPr/>
          </p:nvSpPr>
          <p:spPr>
            <a:xfrm>
              <a:off x="8462824" y="1790446"/>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5"/>
            <p:cNvSpPr/>
            <p:nvPr/>
          </p:nvSpPr>
          <p:spPr>
            <a:xfrm>
              <a:off x="8462824" y="1742913"/>
              <a:ext cx="38788" cy="33331"/>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5"/>
            <p:cNvSpPr/>
            <p:nvPr/>
          </p:nvSpPr>
          <p:spPr>
            <a:xfrm>
              <a:off x="8462824"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5"/>
            <p:cNvSpPr/>
            <p:nvPr/>
          </p:nvSpPr>
          <p:spPr>
            <a:xfrm>
              <a:off x="8462824"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5"/>
            <p:cNvSpPr/>
            <p:nvPr/>
          </p:nvSpPr>
          <p:spPr>
            <a:xfrm>
              <a:off x="8415165" y="1837980"/>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5"/>
            <p:cNvSpPr/>
            <p:nvPr/>
          </p:nvSpPr>
          <p:spPr>
            <a:xfrm>
              <a:off x="8415165" y="1790446"/>
              <a:ext cx="38928" cy="33269"/>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5"/>
            <p:cNvSpPr/>
            <p:nvPr/>
          </p:nvSpPr>
          <p:spPr>
            <a:xfrm>
              <a:off x="8415165" y="1695519"/>
              <a:ext cx="38928" cy="33207"/>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5"/>
            <p:cNvSpPr/>
            <p:nvPr/>
          </p:nvSpPr>
          <p:spPr>
            <a:xfrm>
              <a:off x="8415165" y="1552933"/>
              <a:ext cx="38928" cy="33331"/>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5"/>
            <p:cNvSpPr/>
            <p:nvPr/>
          </p:nvSpPr>
          <p:spPr>
            <a:xfrm>
              <a:off x="8367771" y="1885499"/>
              <a:ext cx="38788" cy="33222"/>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5"/>
            <p:cNvSpPr/>
            <p:nvPr/>
          </p:nvSpPr>
          <p:spPr>
            <a:xfrm>
              <a:off x="8367771" y="1837980"/>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5"/>
            <p:cNvSpPr/>
            <p:nvPr/>
          </p:nvSpPr>
          <p:spPr>
            <a:xfrm>
              <a:off x="8367771" y="1742913"/>
              <a:ext cx="38788" cy="33331"/>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5"/>
            <p:cNvSpPr/>
            <p:nvPr/>
          </p:nvSpPr>
          <p:spPr>
            <a:xfrm>
              <a:off x="8367771" y="1695519"/>
              <a:ext cx="38788" cy="33207"/>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5"/>
            <p:cNvSpPr/>
            <p:nvPr/>
          </p:nvSpPr>
          <p:spPr>
            <a:xfrm>
              <a:off x="8367771" y="1552933"/>
              <a:ext cx="38788" cy="33331"/>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5"/>
            <p:cNvSpPr/>
            <p:nvPr/>
          </p:nvSpPr>
          <p:spPr>
            <a:xfrm>
              <a:off x="8320237" y="1742913"/>
              <a:ext cx="38804" cy="33331"/>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5"/>
            <p:cNvSpPr/>
            <p:nvPr/>
          </p:nvSpPr>
          <p:spPr>
            <a:xfrm>
              <a:off x="8320237" y="1552933"/>
              <a:ext cx="38804" cy="33331"/>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5"/>
            <p:cNvSpPr/>
            <p:nvPr/>
          </p:nvSpPr>
          <p:spPr>
            <a:xfrm>
              <a:off x="8272719" y="174291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5"/>
            <p:cNvSpPr/>
            <p:nvPr/>
          </p:nvSpPr>
          <p:spPr>
            <a:xfrm>
              <a:off x="8272719"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5"/>
            <p:cNvSpPr/>
            <p:nvPr/>
          </p:nvSpPr>
          <p:spPr>
            <a:xfrm>
              <a:off x="8272719" y="1505414"/>
              <a:ext cx="38788" cy="33331"/>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5"/>
            <p:cNvSpPr/>
            <p:nvPr/>
          </p:nvSpPr>
          <p:spPr>
            <a:xfrm>
              <a:off x="8225185" y="1742913"/>
              <a:ext cx="38928" cy="33331"/>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5"/>
            <p:cNvSpPr/>
            <p:nvPr/>
          </p:nvSpPr>
          <p:spPr>
            <a:xfrm>
              <a:off x="8225185" y="1505414"/>
              <a:ext cx="38928" cy="33331"/>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5"/>
            <p:cNvSpPr/>
            <p:nvPr/>
          </p:nvSpPr>
          <p:spPr>
            <a:xfrm>
              <a:off x="8177651" y="2170531"/>
              <a:ext cx="38928" cy="33331"/>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5"/>
            <p:cNvSpPr/>
            <p:nvPr/>
          </p:nvSpPr>
          <p:spPr>
            <a:xfrm>
              <a:off x="8177651" y="2123012"/>
              <a:ext cx="39022" cy="33316"/>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5"/>
            <p:cNvSpPr/>
            <p:nvPr/>
          </p:nvSpPr>
          <p:spPr>
            <a:xfrm>
              <a:off x="8177651" y="2027960"/>
              <a:ext cx="38928" cy="33253"/>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5"/>
            <p:cNvSpPr/>
            <p:nvPr/>
          </p:nvSpPr>
          <p:spPr>
            <a:xfrm>
              <a:off x="8177651" y="1837980"/>
              <a:ext cx="38928" cy="33253"/>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5"/>
            <p:cNvSpPr/>
            <p:nvPr/>
          </p:nvSpPr>
          <p:spPr>
            <a:xfrm>
              <a:off x="8177651" y="1742913"/>
              <a:ext cx="38928" cy="33331"/>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5"/>
            <p:cNvSpPr/>
            <p:nvPr/>
          </p:nvSpPr>
          <p:spPr>
            <a:xfrm>
              <a:off x="8177651" y="1552933"/>
              <a:ext cx="38928" cy="33331"/>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5"/>
            <p:cNvSpPr/>
            <p:nvPr/>
          </p:nvSpPr>
          <p:spPr>
            <a:xfrm>
              <a:off x="8177651" y="1505414"/>
              <a:ext cx="38928" cy="33331"/>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5"/>
            <p:cNvSpPr/>
            <p:nvPr/>
          </p:nvSpPr>
          <p:spPr>
            <a:xfrm>
              <a:off x="8130258"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5"/>
            <p:cNvSpPr/>
            <p:nvPr/>
          </p:nvSpPr>
          <p:spPr>
            <a:xfrm>
              <a:off x="8130258"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5"/>
            <p:cNvSpPr/>
            <p:nvPr/>
          </p:nvSpPr>
          <p:spPr>
            <a:xfrm>
              <a:off x="8130258"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5"/>
            <p:cNvSpPr/>
            <p:nvPr/>
          </p:nvSpPr>
          <p:spPr>
            <a:xfrm>
              <a:off x="8130258" y="1885499"/>
              <a:ext cx="38804" cy="33222"/>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5"/>
            <p:cNvSpPr/>
            <p:nvPr/>
          </p:nvSpPr>
          <p:spPr>
            <a:xfrm>
              <a:off x="8130258"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5"/>
            <p:cNvSpPr/>
            <p:nvPr/>
          </p:nvSpPr>
          <p:spPr>
            <a:xfrm>
              <a:off x="8130258" y="1742913"/>
              <a:ext cx="38804" cy="33331"/>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5"/>
            <p:cNvSpPr/>
            <p:nvPr/>
          </p:nvSpPr>
          <p:spPr>
            <a:xfrm>
              <a:off x="8130258"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5"/>
            <p:cNvSpPr/>
            <p:nvPr/>
          </p:nvSpPr>
          <p:spPr>
            <a:xfrm>
              <a:off x="8082739" y="2265583"/>
              <a:ext cx="38788" cy="33238"/>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5"/>
            <p:cNvSpPr/>
            <p:nvPr/>
          </p:nvSpPr>
          <p:spPr>
            <a:xfrm>
              <a:off x="8082739" y="2218065"/>
              <a:ext cx="38788" cy="33269"/>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5"/>
            <p:cNvSpPr/>
            <p:nvPr/>
          </p:nvSpPr>
          <p:spPr>
            <a:xfrm>
              <a:off x="8082739" y="1980426"/>
              <a:ext cx="38788" cy="33331"/>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5"/>
            <p:cNvSpPr/>
            <p:nvPr/>
          </p:nvSpPr>
          <p:spPr>
            <a:xfrm>
              <a:off x="8082739" y="1932892"/>
              <a:ext cx="38788" cy="33331"/>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5"/>
            <p:cNvSpPr/>
            <p:nvPr/>
          </p:nvSpPr>
          <p:spPr>
            <a:xfrm>
              <a:off x="8082739" y="1885499"/>
              <a:ext cx="38788" cy="33269"/>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5"/>
            <p:cNvSpPr/>
            <p:nvPr/>
          </p:nvSpPr>
          <p:spPr>
            <a:xfrm>
              <a:off x="8082739" y="1837980"/>
              <a:ext cx="38788" cy="33253"/>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5"/>
            <p:cNvSpPr/>
            <p:nvPr/>
          </p:nvSpPr>
          <p:spPr>
            <a:xfrm>
              <a:off x="8082739" y="1790446"/>
              <a:ext cx="38788" cy="33269"/>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5"/>
            <p:cNvSpPr/>
            <p:nvPr/>
          </p:nvSpPr>
          <p:spPr>
            <a:xfrm>
              <a:off x="8082739" y="1552933"/>
              <a:ext cx="38788" cy="33331"/>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5"/>
            <p:cNvSpPr/>
            <p:nvPr/>
          </p:nvSpPr>
          <p:spPr>
            <a:xfrm>
              <a:off x="8035206" y="2265583"/>
              <a:ext cx="38804" cy="33238"/>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5"/>
            <p:cNvSpPr/>
            <p:nvPr/>
          </p:nvSpPr>
          <p:spPr>
            <a:xfrm>
              <a:off x="8035206" y="2218065"/>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5"/>
            <p:cNvSpPr/>
            <p:nvPr/>
          </p:nvSpPr>
          <p:spPr>
            <a:xfrm>
              <a:off x="8035206" y="2027960"/>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5"/>
            <p:cNvSpPr/>
            <p:nvPr/>
          </p:nvSpPr>
          <p:spPr>
            <a:xfrm>
              <a:off x="8035206" y="155293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5"/>
            <p:cNvSpPr/>
            <p:nvPr/>
          </p:nvSpPr>
          <p:spPr>
            <a:xfrm>
              <a:off x="7987672" y="2170531"/>
              <a:ext cx="38928" cy="33331"/>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5"/>
            <p:cNvSpPr/>
            <p:nvPr/>
          </p:nvSpPr>
          <p:spPr>
            <a:xfrm>
              <a:off x="7987672" y="2123012"/>
              <a:ext cx="39022" cy="33316"/>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5"/>
            <p:cNvSpPr/>
            <p:nvPr/>
          </p:nvSpPr>
          <p:spPr>
            <a:xfrm>
              <a:off x="7987672" y="2075478"/>
              <a:ext cx="38928" cy="33269"/>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5"/>
            <p:cNvSpPr/>
            <p:nvPr/>
          </p:nvSpPr>
          <p:spPr>
            <a:xfrm>
              <a:off x="7987672" y="2027960"/>
              <a:ext cx="38928" cy="33253"/>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5"/>
            <p:cNvSpPr/>
            <p:nvPr/>
          </p:nvSpPr>
          <p:spPr>
            <a:xfrm>
              <a:off x="7987672" y="1552933"/>
              <a:ext cx="38928" cy="33331"/>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5"/>
            <p:cNvSpPr/>
            <p:nvPr/>
          </p:nvSpPr>
          <p:spPr>
            <a:xfrm>
              <a:off x="7940153" y="2075478"/>
              <a:ext cx="38928" cy="33269"/>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5"/>
            <p:cNvSpPr/>
            <p:nvPr/>
          </p:nvSpPr>
          <p:spPr>
            <a:xfrm>
              <a:off x="7940153" y="1552933"/>
              <a:ext cx="38928" cy="33331"/>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5"/>
            <p:cNvSpPr/>
            <p:nvPr/>
          </p:nvSpPr>
          <p:spPr>
            <a:xfrm>
              <a:off x="7892744" y="2265583"/>
              <a:ext cx="38804" cy="33238"/>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5"/>
            <p:cNvSpPr/>
            <p:nvPr/>
          </p:nvSpPr>
          <p:spPr>
            <a:xfrm>
              <a:off x="7892744"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5"/>
            <p:cNvSpPr/>
            <p:nvPr/>
          </p:nvSpPr>
          <p:spPr>
            <a:xfrm>
              <a:off x="7892744"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5"/>
            <p:cNvSpPr/>
            <p:nvPr/>
          </p:nvSpPr>
          <p:spPr>
            <a:xfrm>
              <a:off x="7892744"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5"/>
            <p:cNvSpPr/>
            <p:nvPr/>
          </p:nvSpPr>
          <p:spPr>
            <a:xfrm>
              <a:off x="7892744"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5"/>
            <p:cNvSpPr/>
            <p:nvPr/>
          </p:nvSpPr>
          <p:spPr>
            <a:xfrm>
              <a:off x="7845226" y="2408044"/>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5"/>
            <p:cNvSpPr/>
            <p:nvPr/>
          </p:nvSpPr>
          <p:spPr>
            <a:xfrm>
              <a:off x="7845226" y="2360510"/>
              <a:ext cx="38804" cy="33331"/>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5"/>
            <p:cNvSpPr/>
            <p:nvPr/>
          </p:nvSpPr>
          <p:spPr>
            <a:xfrm>
              <a:off x="7845226" y="2312992"/>
              <a:ext cx="38804" cy="33316"/>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5"/>
            <p:cNvSpPr/>
            <p:nvPr/>
          </p:nvSpPr>
          <p:spPr>
            <a:xfrm>
              <a:off x="7845226" y="2265583"/>
              <a:ext cx="38804" cy="33238"/>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5"/>
            <p:cNvSpPr/>
            <p:nvPr/>
          </p:nvSpPr>
          <p:spPr>
            <a:xfrm>
              <a:off x="7845226" y="2170531"/>
              <a:ext cx="38804" cy="33331"/>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5"/>
            <p:cNvSpPr/>
            <p:nvPr/>
          </p:nvSpPr>
          <p:spPr>
            <a:xfrm>
              <a:off x="7845226" y="2123012"/>
              <a:ext cx="38881" cy="33316"/>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5"/>
            <p:cNvSpPr/>
            <p:nvPr/>
          </p:nvSpPr>
          <p:spPr>
            <a:xfrm>
              <a:off x="7845226" y="155293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5"/>
            <p:cNvSpPr/>
            <p:nvPr/>
          </p:nvSpPr>
          <p:spPr>
            <a:xfrm>
              <a:off x="7797832" y="2408044"/>
              <a:ext cx="38788" cy="33269"/>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5"/>
            <p:cNvSpPr/>
            <p:nvPr/>
          </p:nvSpPr>
          <p:spPr>
            <a:xfrm>
              <a:off x="7797832" y="1552933"/>
              <a:ext cx="38788" cy="33331"/>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5"/>
            <p:cNvSpPr/>
            <p:nvPr/>
          </p:nvSpPr>
          <p:spPr>
            <a:xfrm>
              <a:off x="7797739" y="1458021"/>
              <a:ext cx="38881" cy="33316"/>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5"/>
            <p:cNvSpPr/>
            <p:nvPr/>
          </p:nvSpPr>
          <p:spPr>
            <a:xfrm>
              <a:off x="7750298" y="2645542"/>
              <a:ext cx="38804" cy="33269"/>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5"/>
            <p:cNvSpPr/>
            <p:nvPr/>
          </p:nvSpPr>
          <p:spPr>
            <a:xfrm>
              <a:off x="7750298" y="2598024"/>
              <a:ext cx="38804" cy="33316"/>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5"/>
            <p:cNvSpPr/>
            <p:nvPr/>
          </p:nvSpPr>
          <p:spPr>
            <a:xfrm>
              <a:off x="7750298" y="2550490"/>
              <a:ext cx="38804" cy="33331"/>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5"/>
            <p:cNvSpPr/>
            <p:nvPr/>
          </p:nvSpPr>
          <p:spPr>
            <a:xfrm>
              <a:off x="7750298" y="2408044"/>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5"/>
            <p:cNvSpPr/>
            <p:nvPr/>
          </p:nvSpPr>
          <p:spPr>
            <a:xfrm>
              <a:off x="7750298" y="1552933"/>
              <a:ext cx="38804" cy="33331"/>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5"/>
            <p:cNvSpPr/>
            <p:nvPr/>
          </p:nvSpPr>
          <p:spPr>
            <a:xfrm>
              <a:off x="7750205" y="1458021"/>
              <a:ext cx="38897" cy="33316"/>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5"/>
            <p:cNvSpPr/>
            <p:nvPr/>
          </p:nvSpPr>
          <p:spPr>
            <a:xfrm>
              <a:off x="7702764" y="2598024"/>
              <a:ext cx="38804" cy="33316"/>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5"/>
            <p:cNvSpPr/>
            <p:nvPr/>
          </p:nvSpPr>
          <p:spPr>
            <a:xfrm>
              <a:off x="7702764" y="2503096"/>
              <a:ext cx="38804" cy="33222"/>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5"/>
            <p:cNvSpPr/>
            <p:nvPr/>
          </p:nvSpPr>
          <p:spPr>
            <a:xfrm>
              <a:off x="7702764" y="2455563"/>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5"/>
            <p:cNvSpPr/>
            <p:nvPr/>
          </p:nvSpPr>
          <p:spPr>
            <a:xfrm>
              <a:off x="7702764"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5"/>
            <p:cNvSpPr/>
            <p:nvPr/>
          </p:nvSpPr>
          <p:spPr>
            <a:xfrm>
              <a:off x="7702764" y="1505414"/>
              <a:ext cx="38804" cy="33331"/>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5"/>
            <p:cNvSpPr/>
            <p:nvPr/>
          </p:nvSpPr>
          <p:spPr>
            <a:xfrm>
              <a:off x="7702686" y="1458021"/>
              <a:ext cx="38881" cy="33316"/>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5"/>
            <p:cNvSpPr/>
            <p:nvPr/>
          </p:nvSpPr>
          <p:spPr>
            <a:xfrm>
              <a:off x="7655246" y="2598024"/>
              <a:ext cx="38788" cy="33316"/>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5"/>
            <p:cNvSpPr/>
            <p:nvPr/>
          </p:nvSpPr>
          <p:spPr>
            <a:xfrm>
              <a:off x="7655246" y="2550490"/>
              <a:ext cx="38788" cy="33331"/>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5"/>
            <p:cNvSpPr/>
            <p:nvPr/>
          </p:nvSpPr>
          <p:spPr>
            <a:xfrm>
              <a:off x="7655153" y="1458021"/>
              <a:ext cx="38881" cy="33253"/>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5"/>
            <p:cNvSpPr/>
            <p:nvPr/>
          </p:nvSpPr>
          <p:spPr>
            <a:xfrm>
              <a:off x="7607712" y="2550490"/>
              <a:ext cx="38804" cy="33331"/>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5"/>
            <p:cNvSpPr/>
            <p:nvPr/>
          </p:nvSpPr>
          <p:spPr>
            <a:xfrm>
              <a:off x="7607712" y="250309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5"/>
            <p:cNvSpPr/>
            <p:nvPr/>
          </p:nvSpPr>
          <p:spPr>
            <a:xfrm>
              <a:off x="7607634" y="1458021"/>
              <a:ext cx="38881" cy="33253"/>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5"/>
            <p:cNvSpPr/>
            <p:nvPr/>
          </p:nvSpPr>
          <p:spPr>
            <a:xfrm>
              <a:off x="7560194" y="2503096"/>
              <a:ext cx="38928" cy="33222"/>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5"/>
            <p:cNvSpPr/>
            <p:nvPr/>
          </p:nvSpPr>
          <p:spPr>
            <a:xfrm>
              <a:off x="7560194" y="2455563"/>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5"/>
            <p:cNvSpPr/>
            <p:nvPr/>
          </p:nvSpPr>
          <p:spPr>
            <a:xfrm>
              <a:off x="7560194" y="1505414"/>
              <a:ext cx="38928" cy="33331"/>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5"/>
            <p:cNvSpPr/>
            <p:nvPr/>
          </p:nvSpPr>
          <p:spPr>
            <a:xfrm>
              <a:off x="7560194" y="1458021"/>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5"/>
            <p:cNvSpPr/>
            <p:nvPr/>
          </p:nvSpPr>
          <p:spPr>
            <a:xfrm>
              <a:off x="7512660" y="2408044"/>
              <a:ext cx="38928" cy="33269"/>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5"/>
            <p:cNvSpPr/>
            <p:nvPr/>
          </p:nvSpPr>
          <p:spPr>
            <a:xfrm>
              <a:off x="7512660" y="1505414"/>
              <a:ext cx="38928" cy="33331"/>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5"/>
            <p:cNvSpPr/>
            <p:nvPr/>
          </p:nvSpPr>
          <p:spPr>
            <a:xfrm>
              <a:off x="7465142" y="2455563"/>
              <a:ext cx="38788" cy="33269"/>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5"/>
            <p:cNvSpPr/>
            <p:nvPr/>
          </p:nvSpPr>
          <p:spPr>
            <a:xfrm>
              <a:off x="7465142" y="2408044"/>
              <a:ext cx="38788" cy="33269"/>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5"/>
            <p:cNvSpPr/>
            <p:nvPr/>
          </p:nvSpPr>
          <p:spPr>
            <a:xfrm>
              <a:off x="7465142" y="1505414"/>
              <a:ext cx="38788" cy="33331"/>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5"/>
            <p:cNvSpPr/>
            <p:nvPr/>
          </p:nvSpPr>
          <p:spPr>
            <a:xfrm>
              <a:off x="7417608" y="2503096"/>
              <a:ext cx="38928" cy="33222"/>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5"/>
            <p:cNvSpPr/>
            <p:nvPr/>
          </p:nvSpPr>
          <p:spPr>
            <a:xfrm>
              <a:off x="7417608" y="2455563"/>
              <a:ext cx="38804" cy="33269"/>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5"/>
            <p:cNvSpPr/>
            <p:nvPr/>
          </p:nvSpPr>
          <p:spPr>
            <a:xfrm>
              <a:off x="7417608" y="1552933"/>
              <a:ext cx="38804" cy="33269"/>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5"/>
            <p:cNvSpPr/>
            <p:nvPr/>
          </p:nvSpPr>
          <p:spPr>
            <a:xfrm>
              <a:off x="7370089" y="2645542"/>
              <a:ext cx="38913" cy="33269"/>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5"/>
            <p:cNvSpPr/>
            <p:nvPr/>
          </p:nvSpPr>
          <p:spPr>
            <a:xfrm>
              <a:off x="7370089" y="2598024"/>
              <a:ext cx="38913" cy="33316"/>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5"/>
            <p:cNvSpPr/>
            <p:nvPr/>
          </p:nvSpPr>
          <p:spPr>
            <a:xfrm>
              <a:off x="7370089" y="2550490"/>
              <a:ext cx="38913" cy="33331"/>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5"/>
            <p:cNvSpPr/>
            <p:nvPr/>
          </p:nvSpPr>
          <p:spPr>
            <a:xfrm>
              <a:off x="7370089" y="2503096"/>
              <a:ext cx="38913" cy="33222"/>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5"/>
            <p:cNvSpPr/>
            <p:nvPr/>
          </p:nvSpPr>
          <p:spPr>
            <a:xfrm>
              <a:off x="7370089" y="2455563"/>
              <a:ext cx="38913" cy="33269"/>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5"/>
            <p:cNvSpPr/>
            <p:nvPr/>
          </p:nvSpPr>
          <p:spPr>
            <a:xfrm>
              <a:off x="7370089" y="2408044"/>
              <a:ext cx="38913" cy="33269"/>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5"/>
            <p:cNvSpPr/>
            <p:nvPr/>
          </p:nvSpPr>
          <p:spPr>
            <a:xfrm>
              <a:off x="7370089" y="1600467"/>
              <a:ext cx="38913" cy="33269"/>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5"/>
            <p:cNvSpPr/>
            <p:nvPr/>
          </p:nvSpPr>
          <p:spPr>
            <a:xfrm>
              <a:off x="7370089" y="1552933"/>
              <a:ext cx="38913" cy="33331"/>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5"/>
            <p:cNvSpPr/>
            <p:nvPr/>
          </p:nvSpPr>
          <p:spPr>
            <a:xfrm>
              <a:off x="7322680" y="2598024"/>
              <a:ext cx="38804" cy="33316"/>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5"/>
            <p:cNvSpPr/>
            <p:nvPr/>
          </p:nvSpPr>
          <p:spPr>
            <a:xfrm>
              <a:off x="7322680" y="2550490"/>
              <a:ext cx="38804" cy="33331"/>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5"/>
            <p:cNvSpPr/>
            <p:nvPr/>
          </p:nvSpPr>
          <p:spPr>
            <a:xfrm>
              <a:off x="7322680" y="2503096"/>
              <a:ext cx="38804" cy="33222"/>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5"/>
            <p:cNvSpPr/>
            <p:nvPr/>
          </p:nvSpPr>
          <p:spPr>
            <a:xfrm>
              <a:off x="7322680" y="2455563"/>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5"/>
            <p:cNvSpPr/>
            <p:nvPr/>
          </p:nvSpPr>
          <p:spPr>
            <a:xfrm>
              <a:off x="7322680" y="2408044"/>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5"/>
            <p:cNvSpPr/>
            <p:nvPr/>
          </p:nvSpPr>
          <p:spPr>
            <a:xfrm>
              <a:off x="7322680" y="2360510"/>
              <a:ext cx="38804" cy="33331"/>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5"/>
            <p:cNvSpPr/>
            <p:nvPr/>
          </p:nvSpPr>
          <p:spPr>
            <a:xfrm>
              <a:off x="7322680"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5"/>
            <p:cNvSpPr/>
            <p:nvPr/>
          </p:nvSpPr>
          <p:spPr>
            <a:xfrm>
              <a:off x="7275162" y="2408044"/>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5"/>
            <p:cNvSpPr/>
            <p:nvPr/>
          </p:nvSpPr>
          <p:spPr>
            <a:xfrm>
              <a:off x="7275162" y="2360510"/>
              <a:ext cx="38788" cy="33331"/>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5"/>
            <p:cNvSpPr/>
            <p:nvPr/>
          </p:nvSpPr>
          <p:spPr>
            <a:xfrm>
              <a:off x="7275162"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5"/>
            <p:cNvSpPr/>
            <p:nvPr/>
          </p:nvSpPr>
          <p:spPr>
            <a:xfrm>
              <a:off x="7275162"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5"/>
            <p:cNvSpPr/>
            <p:nvPr/>
          </p:nvSpPr>
          <p:spPr>
            <a:xfrm>
              <a:off x="7275162"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5"/>
            <p:cNvSpPr/>
            <p:nvPr/>
          </p:nvSpPr>
          <p:spPr>
            <a:xfrm>
              <a:off x="7275162" y="1505414"/>
              <a:ext cx="38788" cy="33331"/>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7227628" y="2360510"/>
              <a:ext cx="38804" cy="33331"/>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7227628" y="160046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5"/>
            <p:cNvSpPr/>
            <p:nvPr/>
          </p:nvSpPr>
          <p:spPr>
            <a:xfrm>
              <a:off x="7227628" y="155293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5"/>
            <p:cNvSpPr/>
            <p:nvPr/>
          </p:nvSpPr>
          <p:spPr>
            <a:xfrm>
              <a:off x="7227628" y="145802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5"/>
            <p:cNvSpPr/>
            <p:nvPr/>
          </p:nvSpPr>
          <p:spPr>
            <a:xfrm>
              <a:off x="7180110" y="2360510"/>
              <a:ext cx="38913" cy="33331"/>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5"/>
            <p:cNvSpPr/>
            <p:nvPr/>
          </p:nvSpPr>
          <p:spPr>
            <a:xfrm>
              <a:off x="7180110" y="2312992"/>
              <a:ext cx="38913" cy="33316"/>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5"/>
            <p:cNvSpPr/>
            <p:nvPr/>
          </p:nvSpPr>
          <p:spPr>
            <a:xfrm>
              <a:off x="7180110" y="1600467"/>
              <a:ext cx="38913" cy="33269"/>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5"/>
            <p:cNvSpPr/>
            <p:nvPr/>
          </p:nvSpPr>
          <p:spPr>
            <a:xfrm>
              <a:off x="7180110" y="1552933"/>
              <a:ext cx="38913" cy="33331"/>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5"/>
            <p:cNvSpPr/>
            <p:nvPr/>
          </p:nvSpPr>
          <p:spPr>
            <a:xfrm>
              <a:off x="7180110" y="1458021"/>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5"/>
            <p:cNvSpPr/>
            <p:nvPr/>
          </p:nvSpPr>
          <p:spPr>
            <a:xfrm>
              <a:off x="7180110" y="1362969"/>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5"/>
            <p:cNvSpPr/>
            <p:nvPr/>
          </p:nvSpPr>
          <p:spPr>
            <a:xfrm>
              <a:off x="7132576" y="2455563"/>
              <a:ext cx="38928" cy="33269"/>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5"/>
            <p:cNvSpPr/>
            <p:nvPr/>
          </p:nvSpPr>
          <p:spPr>
            <a:xfrm>
              <a:off x="7132576" y="2408044"/>
              <a:ext cx="38928" cy="33269"/>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5"/>
            <p:cNvSpPr/>
            <p:nvPr/>
          </p:nvSpPr>
          <p:spPr>
            <a:xfrm>
              <a:off x="7132576" y="2312992"/>
              <a:ext cx="38928" cy="33316"/>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5"/>
            <p:cNvSpPr/>
            <p:nvPr/>
          </p:nvSpPr>
          <p:spPr>
            <a:xfrm>
              <a:off x="7132576" y="1600467"/>
              <a:ext cx="38928" cy="33269"/>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5"/>
            <p:cNvSpPr/>
            <p:nvPr/>
          </p:nvSpPr>
          <p:spPr>
            <a:xfrm>
              <a:off x="7132576" y="1458021"/>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5"/>
            <p:cNvSpPr/>
            <p:nvPr/>
          </p:nvSpPr>
          <p:spPr>
            <a:xfrm>
              <a:off x="7085182" y="2503096"/>
              <a:ext cx="38788" cy="33222"/>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5"/>
            <p:cNvSpPr/>
            <p:nvPr/>
          </p:nvSpPr>
          <p:spPr>
            <a:xfrm>
              <a:off x="7085182" y="2455563"/>
              <a:ext cx="38788" cy="33269"/>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5"/>
            <p:cNvSpPr/>
            <p:nvPr/>
          </p:nvSpPr>
          <p:spPr>
            <a:xfrm>
              <a:off x="7085182" y="2408044"/>
              <a:ext cx="38788" cy="33269"/>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5"/>
            <p:cNvSpPr/>
            <p:nvPr/>
          </p:nvSpPr>
          <p:spPr>
            <a:xfrm>
              <a:off x="7085182" y="2265583"/>
              <a:ext cx="38788" cy="33238"/>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5"/>
            <p:cNvSpPr/>
            <p:nvPr/>
          </p:nvSpPr>
          <p:spPr>
            <a:xfrm>
              <a:off x="7085182" y="1648001"/>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5"/>
            <p:cNvSpPr/>
            <p:nvPr/>
          </p:nvSpPr>
          <p:spPr>
            <a:xfrm>
              <a:off x="7085182" y="1600467"/>
              <a:ext cx="38788" cy="33269"/>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5"/>
            <p:cNvSpPr/>
            <p:nvPr/>
          </p:nvSpPr>
          <p:spPr>
            <a:xfrm>
              <a:off x="7085182" y="1505414"/>
              <a:ext cx="38788" cy="33331"/>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5"/>
            <p:cNvSpPr/>
            <p:nvPr/>
          </p:nvSpPr>
          <p:spPr>
            <a:xfrm>
              <a:off x="7085182" y="1362969"/>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5"/>
            <p:cNvSpPr/>
            <p:nvPr/>
          </p:nvSpPr>
          <p:spPr>
            <a:xfrm>
              <a:off x="7037648" y="2550490"/>
              <a:ext cx="38804" cy="33331"/>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5"/>
            <p:cNvSpPr/>
            <p:nvPr/>
          </p:nvSpPr>
          <p:spPr>
            <a:xfrm>
              <a:off x="7037648" y="250309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5"/>
            <p:cNvSpPr/>
            <p:nvPr/>
          </p:nvSpPr>
          <p:spPr>
            <a:xfrm>
              <a:off x="7037648" y="2408044"/>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5"/>
            <p:cNvSpPr/>
            <p:nvPr/>
          </p:nvSpPr>
          <p:spPr>
            <a:xfrm>
              <a:off x="7037648" y="2360510"/>
              <a:ext cx="38804" cy="33331"/>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5"/>
            <p:cNvSpPr/>
            <p:nvPr/>
          </p:nvSpPr>
          <p:spPr>
            <a:xfrm>
              <a:off x="7037648" y="2265583"/>
              <a:ext cx="38804" cy="33238"/>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5"/>
            <p:cNvSpPr/>
            <p:nvPr/>
          </p:nvSpPr>
          <p:spPr>
            <a:xfrm>
              <a:off x="7037648"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5"/>
            <p:cNvSpPr/>
            <p:nvPr/>
          </p:nvSpPr>
          <p:spPr>
            <a:xfrm>
              <a:off x="7037648" y="155293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5"/>
            <p:cNvSpPr/>
            <p:nvPr/>
          </p:nvSpPr>
          <p:spPr>
            <a:xfrm>
              <a:off x="7037648" y="1505414"/>
              <a:ext cx="38804" cy="33331"/>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5"/>
            <p:cNvSpPr/>
            <p:nvPr/>
          </p:nvSpPr>
          <p:spPr>
            <a:xfrm>
              <a:off x="6990130" y="2550490"/>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5"/>
            <p:cNvSpPr/>
            <p:nvPr/>
          </p:nvSpPr>
          <p:spPr>
            <a:xfrm>
              <a:off x="6990130" y="2360510"/>
              <a:ext cx="38788" cy="33331"/>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5"/>
            <p:cNvSpPr/>
            <p:nvPr/>
          </p:nvSpPr>
          <p:spPr>
            <a:xfrm>
              <a:off x="6990130" y="2312992"/>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5"/>
            <p:cNvSpPr/>
            <p:nvPr/>
          </p:nvSpPr>
          <p:spPr>
            <a:xfrm>
              <a:off x="6990130" y="2265583"/>
              <a:ext cx="38788" cy="33238"/>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5"/>
            <p:cNvSpPr/>
            <p:nvPr/>
          </p:nvSpPr>
          <p:spPr>
            <a:xfrm>
              <a:off x="6990130"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5"/>
            <p:cNvSpPr/>
            <p:nvPr/>
          </p:nvSpPr>
          <p:spPr>
            <a:xfrm>
              <a:off x="6990130" y="141048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5"/>
            <p:cNvSpPr/>
            <p:nvPr/>
          </p:nvSpPr>
          <p:spPr>
            <a:xfrm>
              <a:off x="6942596" y="2550490"/>
              <a:ext cx="38928" cy="33331"/>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5"/>
            <p:cNvSpPr/>
            <p:nvPr/>
          </p:nvSpPr>
          <p:spPr>
            <a:xfrm>
              <a:off x="6942596" y="2503096"/>
              <a:ext cx="38928" cy="33222"/>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5"/>
            <p:cNvSpPr/>
            <p:nvPr/>
          </p:nvSpPr>
          <p:spPr>
            <a:xfrm>
              <a:off x="6942596" y="2455563"/>
              <a:ext cx="38928" cy="33269"/>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5"/>
            <p:cNvSpPr/>
            <p:nvPr/>
          </p:nvSpPr>
          <p:spPr>
            <a:xfrm>
              <a:off x="6942596" y="2312992"/>
              <a:ext cx="38928" cy="33316"/>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5"/>
            <p:cNvSpPr/>
            <p:nvPr/>
          </p:nvSpPr>
          <p:spPr>
            <a:xfrm>
              <a:off x="6942596" y="2265583"/>
              <a:ext cx="38928" cy="33238"/>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5"/>
            <p:cNvSpPr/>
            <p:nvPr/>
          </p:nvSpPr>
          <p:spPr>
            <a:xfrm>
              <a:off x="6942596" y="2218065"/>
              <a:ext cx="38928" cy="33269"/>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5"/>
            <p:cNvSpPr/>
            <p:nvPr/>
          </p:nvSpPr>
          <p:spPr>
            <a:xfrm>
              <a:off x="6895062" y="2455563"/>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5"/>
            <p:cNvSpPr/>
            <p:nvPr/>
          </p:nvSpPr>
          <p:spPr>
            <a:xfrm>
              <a:off x="6895062" y="2408044"/>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5"/>
            <p:cNvSpPr/>
            <p:nvPr/>
          </p:nvSpPr>
          <p:spPr>
            <a:xfrm>
              <a:off x="6895062" y="2360510"/>
              <a:ext cx="38928" cy="33331"/>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5"/>
            <p:cNvSpPr/>
            <p:nvPr/>
          </p:nvSpPr>
          <p:spPr>
            <a:xfrm>
              <a:off x="6895062" y="2312992"/>
              <a:ext cx="38928" cy="33316"/>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5"/>
            <p:cNvSpPr/>
            <p:nvPr/>
          </p:nvSpPr>
          <p:spPr>
            <a:xfrm>
              <a:off x="6847668" y="2360510"/>
              <a:ext cx="38804" cy="33331"/>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5"/>
            <p:cNvSpPr/>
            <p:nvPr/>
          </p:nvSpPr>
          <p:spPr>
            <a:xfrm>
              <a:off x="6847668" y="2312992"/>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5"/>
            <p:cNvSpPr/>
            <p:nvPr/>
          </p:nvSpPr>
          <p:spPr>
            <a:xfrm>
              <a:off x="6847668" y="2265583"/>
              <a:ext cx="38804" cy="33238"/>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5"/>
            <p:cNvSpPr/>
            <p:nvPr/>
          </p:nvSpPr>
          <p:spPr>
            <a:xfrm>
              <a:off x="6847668"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5"/>
            <p:cNvSpPr/>
            <p:nvPr/>
          </p:nvSpPr>
          <p:spPr>
            <a:xfrm>
              <a:off x="6847668"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5"/>
            <p:cNvSpPr/>
            <p:nvPr/>
          </p:nvSpPr>
          <p:spPr>
            <a:xfrm>
              <a:off x="6847668" y="2123012"/>
              <a:ext cx="38881" cy="33316"/>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5"/>
            <p:cNvSpPr/>
            <p:nvPr/>
          </p:nvSpPr>
          <p:spPr>
            <a:xfrm>
              <a:off x="6800150" y="2265583"/>
              <a:ext cx="38788" cy="33238"/>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5"/>
            <p:cNvSpPr/>
            <p:nvPr/>
          </p:nvSpPr>
          <p:spPr>
            <a:xfrm>
              <a:off x="6800150" y="2170531"/>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5"/>
            <p:cNvSpPr/>
            <p:nvPr/>
          </p:nvSpPr>
          <p:spPr>
            <a:xfrm>
              <a:off x="6800150" y="2123012"/>
              <a:ext cx="38881" cy="33316"/>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5"/>
            <p:cNvSpPr/>
            <p:nvPr/>
          </p:nvSpPr>
          <p:spPr>
            <a:xfrm>
              <a:off x="6752616" y="2170531"/>
              <a:ext cx="38928" cy="33331"/>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5"/>
            <p:cNvSpPr/>
            <p:nvPr/>
          </p:nvSpPr>
          <p:spPr>
            <a:xfrm>
              <a:off x="6752616" y="2123012"/>
              <a:ext cx="38881" cy="33316"/>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3" name="Google Shape;2463;p45"/>
          <p:cNvSpPr txBox="1"/>
          <p:nvPr/>
        </p:nvSpPr>
        <p:spPr>
          <a:xfrm>
            <a:off x="1679433" y="1667388"/>
            <a:ext cx="2278500" cy="131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&lt; Mercury is the closest planet to the Sun and the smallest one in the Solar System &gt;</a:t>
            </a:r>
            <a:endParaRPr>
              <a:solidFill>
                <a:schemeClr val="accent3"/>
              </a:solidFill>
              <a:latin typeface="Fira Code"/>
              <a:ea typeface="Fira Code"/>
              <a:cs typeface="Fira Code"/>
              <a:sym typeface="Fira Code"/>
            </a:endParaRPr>
          </a:p>
        </p:txBody>
      </p:sp>
      <p:sp>
        <p:nvSpPr>
          <p:cNvPr id="2464" name="Google Shape;2464;p45"/>
          <p:cNvSpPr txBox="1"/>
          <p:nvPr/>
        </p:nvSpPr>
        <p:spPr>
          <a:xfrm>
            <a:off x="1894913" y="3118863"/>
            <a:ext cx="869100" cy="35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Venus</a:t>
            </a:r>
            <a:endParaRPr>
              <a:solidFill>
                <a:schemeClr val="accent3"/>
              </a:solidFill>
              <a:latin typeface="Fira Code"/>
              <a:ea typeface="Fira Code"/>
              <a:cs typeface="Fira Code"/>
              <a:sym typeface="Fira Code"/>
            </a:endParaRPr>
          </a:p>
        </p:txBody>
      </p:sp>
      <p:sp>
        <p:nvSpPr>
          <p:cNvPr id="2465" name="Google Shape;2465;p45"/>
          <p:cNvSpPr/>
          <p:nvPr/>
        </p:nvSpPr>
        <p:spPr>
          <a:xfrm>
            <a:off x="1784213" y="3242188"/>
            <a:ext cx="110700" cy="11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5"/>
          <p:cNvSpPr txBox="1"/>
          <p:nvPr/>
        </p:nvSpPr>
        <p:spPr>
          <a:xfrm>
            <a:off x="2874713" y="3118863"/>
            <a:ext cx="869100" cy="35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Ceres</a:t>
            </a:r>
            <a:endParaRPr>
              <a:solidFill>
                <a:schemeClr val="accent3"/>
              </a:solidFill>
              <a:latin typeface="Fira Code"/>
              <a:ea typeface="Fira Code"/>
              <a:cs typeface="Fira Code"/>
              <a:sym typeface="Fira Code"/>
            </a:endParaRPr>
          </a:p>
        </p:txBody>
      </p:sp>
      <p:sp>
        <p:nvSpPr>
          <p:cNvPr id="2467" name="Google Shape;2467;p45"/>
          <p:cNvSpPr/>
          <p:nvPr/>
        </p:nvSpPr>
        <p:spPr>
          <a:xfrm>
            <a:off x="2764013" y="3242188"/>
            <a:ext cx="110700" cy="110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5"/>
          <p:cNvSpPr txBox="1"/>
          <p:nvPr/>
        </p:nvSpPr>
        <p:spPr>
          <a:xfrm>
            <a:off x="3854513" y="3118863"/>
            <a:ext cx="869100" cy="35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Saturn</a:t>
            </a:r>
            <a:endParaRPr>
              <a:solidFill>
                <a:schemeClr val="accent3"/>
              </a:solidFill>
              <a:latin typeface="Fira Code"/>
              <a:ea typeface="Fira Code"/>
              <a:cs typeface="Fira Code"/>
              <a:sym typeface="Fira Code"/>
            </a:endParaRPr>
          </a:p>
        </p:txBody>
      </p:sp>
      <p:sp>
        <p:nvSpPr>
          <p:cNvPr id="2469" name="Google Shape;2469;p45"/>
          <p:cNvSpPr/>
          <p:nvPr/>
        </p:nvSpPr>
        <p:spPr>
          <a:xfrm>
            <a:off x="3743813" y="3242188"/>
            <a:ext cx="110700" cy="110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0" name="Google Shape;2470;p45"/>
          <p:cNvGrpSpPr/>
          <p:nvPr/>
        </p:nvGrpSpPr>
        <p:grpSpPr>
          <a:xfrm>
            <a:off x="1084825" y="1152525"/>
            <a:ext cx="506100" cy="3417500"/>
            <a:chOff x="1084825" y="1152525"/>
            <a:chExt cx="506100" cy="3417500"/>
          </a:xfrm>
        </p:grpSpPr>
        <p:sp>
          <p:nvSpPr>
            <p:cNvPr id="2471" name="Google Shape;2471;p45"/>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472" name="Google Shape;2472;p45"/>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76"/>
        <p:cNvGrpSpPr/>
        <p:nvPr/>
      </p:nvGrpSpPr>
      <p:grpSpPr>
        <a:xfrm>
          <a:off x="0" y="0"/>
          <a:ext cx="0" cy="0"/>
          <a:chOff x="0" y="0"/>
          <a:chExt cx="0" cy="0"/>
        </a:xfrm>
      </p:grpSpPr>
      <p:sp>
        <p:nvSpPr>
          <p:cNvPr id="2477" name="Google Shape;2477;p46"/>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Planning of </a:t>
            </a:r>
            <a:r>
              <a:rPr lang="en">
                <a:solidFill>
                  <a:schemeClr val="accent2"/>
                </a:solidFill>
              </a:rPr>
              <a:t>‘September’</a:t>
            </a:r>
            <a:r>
              <a:rPr lang="en">
                <a:solidFill>
                  <a:schemeClr val="accent6"/>
                </a:solidFill>
              </a:rPr>
              <a:t>{</a:t>
            </a:r>
            <a:endParaRPr>
              <a:solidFill>
                <a:schemeClr val="accent6"/>
              </a:solidFill>
            </a:endParaRPr>
          </a:p>
        </p:txBody>
      </p:sp>
      <p:sp>
        <p:nvSpPr>
          <p:cNvPr id="2478" name="Google Shape;2478;p46"/>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479" name="Google Shape;2479;p46"/>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2480" name="Google Shape;2480;p46"/>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aphicFrame>
        <p:nvGraphicFramePr>
          <p:cNvPr id="2481" name="Google Shape;2481;p46"/>
          <p:cNvGraphicFramePr/>
          <p:nvPr/>
        </p:nvGraphicFramePr>
        <p:xfrm>
          <a:off x="1681025" y="1353045"/>
          <a:ext cx="3000000" cy="3000000"/>
        </p:xfrm>
        <a:graphic>
          <a:graphicData uri="http://schemas.openxmlformats.org/drawingml/2006/table">
            <a:tbl>
              <a:tblPr>
                <a:noFill/>
                <a:tableStyleId>{4BEAB1D1-4E42-4361-B4FD-13862715D387}</a:tableStyleId>
              </a:tblPr>
              <a:tblGrid>
                <a:gridCol w="431925">
                  <a:extLst>
                    <a:ext uri="{9D8B030D-6E8A-4147-A177-3AD203B41FA5}">
                      <a16:colId xmlns:a16="http://schemas.microsoft.com/office/drawing/2014/main" val="20000"/>
                    </a:ext>
                  </a:extLst>
                </a:gridCol>
                <a:gridCol w="431925">
                  <a:extLst>
                    <a:ext uri="{9D8B030D-6E8A-4147-A177-3AD203B41FA5}">
                      <a16:colId xmlns:a16="http://schemas.microsoft.com/office/drawing/2014/main" val="20001"/>
                    </a:ext>
                  </a:extLst>
                </a:gridCol>
                <a:gridCol w="431925">
                  <a:extLst>
                    <a:ext uri="{9D8B030D-6E8A-4147-A177-3AD203B41FA5}">
                      <a16:colId xmlns:a16="http://schemas.microsoft.com/office/drawing/2014/main" val="20002"/>
                    </a:ext>
                  </a:extLst>
                </a:gridCol>
                <a:gridCol w="431925">
                  <a:extLst>
                    <a:ext uri="{9D8B030D-6E8A-4147-A177-3AD203B41FA5}">
                      <a16:colId xmlns:a16="http://schemas.microsoft.com/office/drawing/2014/main" val="20003"/>
                    </a:ext>
                  </a:extLst>
                </a:gridCol>
                <a:gridCol w="431925">
                  <a:extLst>
                    <a:ext uri="{9D8B030D-6E8A-4147-A177-3AD203B41FA5}">
                      <a16:colId xmlns:a16="http://schemas.microsoft.com/office/drawing/2014/main" val="20004"/>
                    </a:ext>
                  </a:extLst>
                </a:gridCol>
                <a:gridCol w="431925">
                  <a:extLst>
                    <a:ext uri="{9D8B030D-6E8A-4147-A177-3AD203B41FA5}">
                      <a16:colId xmlns:a16="http://schemas.microsoft.com/office/drawing/2014/main" val="20005"/>
                    </a:ext>
                  </a:extLst>
                </a:gridCol>
                <a:gridCol w="431925">
                  <a:extLst>
                    <a:ext uri="{9D8B030D-6E8A-4147-A177-3AD203B41FA5}">
                      <a16:colId xmlns:a16="http://schemas.microsoft.com/office/drawing/2014/main" val="20006"/>
                    </a:ext>
                  </a:extLst>
                </a:gridCol>
              </a:tblGrid>
              <a:tr h="334875">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M</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T</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W</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T</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F</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S</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S</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val="10000"/>
                  </a:ext>
                </a:extLst>
              </a:tr>
              <a:tr h="305250">
                <a:tc>
                  <a:txBody>
                    <a:bodyPr/>
                    <a:lstStyle/>
                    <a:p>
                      <a:pPr marL="0" marR="0" lvl="0" indent="0" algn="l" rtl="0">
                        <a:lnSpc>
                          <a:spcPct val="100000"/>
                        </a:lnSpc>
                        <a:spcBef>
                          <a:spcPts val="0"/>
                        </a:spcBef>
                        <a:spcAft>
                          <a:spcPts val="0"/>
                        </a:spcAft>
                        <a:buNone/>
                      </a:pP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1"/>
                          </a:solidFill>
                          <a:latin typeface="Fira Code"/>
                          <a:ea typeface="Fira Code"/>
                          <a:cs typeface="Fira Code"/>
                          <a:sym typeface="Fira Code"/>
                        </a:rPr>
                        <a:t>01</a:t>
                      </a:r>
                      <a:endParaRPr>
                        <a:solidFill>
                          <a:schemeClr val="accent1"/>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1"/>
                          </a:solidFill>
                          <a:latin typeface="Fira Code"/>
                          <a:ea typeface="Fira Code"/>
                          <a:cs typeface="Fira Code"/>
                          <a:sym typeface="Fira Code"/>
                        </a:rPr>
                        <a:t>02</a:t>
                      </a:r>
                      <a:endParaRPr>
                        <a:solidFill>
                          <a:schemeClr val="accent1"/>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1"/>
                          </a:solidFill>
                          <a:latin typeface="Fira Code"/>
                          <a:ea typeface="Fira Code"/>
                          <a:cs typeface="Fira Code"/>
                          <a:sym typeface="Fira Code"/>
                        </a:rPr>
                        <a:t>03</a:t>
                      </a:r>
                      <a:endParaRPr>
                        <a:solidFill>
                          <a:schemeClr val="accent1"/>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04</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05</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val="10001"/>
                  </a:ext>
                </a:extLst>
              </a:tr>
              <a:tr h="305250">
                <a:tc>
                  <a:txBody>
                    <a:bodyPr/>
                    <a:lstStyle/>
                    <a:p>
                      <a:pPr marL="0" marR="0" lvl="0" indent="0" algn="l" rtl="0">
                        <a:lnSpc>
                          <a:spcPct val="100000"/>
                        </a:lnSpc>
                        <a:spcBef>
                          <a:spcPts val="0"/>
                        </a:spcBef>
                        <a:spcAft>
                          <a:spcPts val="0"/>
                        </a:spcAft>
                        <a:buNone/>
                      </a:pPr>
                      <a:r>
                        <a:rPr lang="en">
                          <a:solidFill>
                            <a:schemeClr val="lt2"/>
                          </a:solidFill>
                          <a:latin typeface="Fira Code"/>
                          <a:ea typeface="Fira Code"/>
                          <a:cs typeface="Fira Code"/>
                          <a:sym typeface="Fira Code"/>
                        </a:rPr>
                        <a:t>06</a:t>
                      </a:r>
                      <a:endParaRPr>
                        <a:solidFill>
                          <a:schemeClr val="l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07</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lt2"/>
                          </a:solidFill>
                          <a:latin typeface="Fira Code"/>
                          <a:ea typeface="Fira Code"/>
                          <a:cs typeface="Fira Code"/>
                          <a:sym typeface="Fira Code"/>
                        </a:rPr>
                        <a:t>08</a:t>
                      </a:r>
                      <a:endParaRPr>
                        <a:solidFill>
                          <a:schemeClr val="l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09</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lt2"/>
                          </a:solidFill>
                          <a:latin typeface="Fira Code"/>
                          <a:ea typeface="Fira Code"/>
                          <a:cs typeface="Fira Code"/>
                          <a:sym typeface="Fira Code"/>
                        </a:rPr>
                        <a:t>10</a:t>
                      </a:r>
                      <a:endParaRPr>
                        <a:solidFill>
                          <a:schemeClr val="l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11</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12</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val="10002"/>
                  </a:ext>
                </a:extLst>
              </a:tr>
              <a:tr h="305250">
                <a:tc>
                  <a:txBody>
                    <a:bodyPr/>
                    <a:lstStyle/>
                    <a:p>
                      <a:pPr marL="0" marR="0" lvl="0" indent="0" algn="l" rtl="0">
                        <a:lnSpc>
                          <a:spcPct val="100000"/>
                        </a:lnSpc>
                        <a:spcBef>
                          <a:spcPts val="0"/>
                        </a:spcBef>
                        <a:spcAft>
                          <a:spcPts val="0"/>
                        </a:spcAft>
                        <a:buNone/>
                      </a:pPr>
                      <a:r>
                        <a:rPr lang="en">
                          <a:solidFill>
                            <a:schemeClr val="dk2"/>
                          </a:solidFill>
                          <a:latin typeface="Fira Code"/>
                          <a:ea typeface="Fira Code"/>
                          <a:cs typeface="Fira Code"/>
                          <a:sym typeface="Fira Code"/>
                        </a:rPr>
                        <a:t>13</a:t>
                      </a:r>
                      <a:endParaRPr>
                        <a:solidFill>
                          <a:schemeClr val="dk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14</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15</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dk2"/>
                          </a:solidFill>
                          <a:latin typeface="Fira Code"/>
                          <a:ea typeface="Fira Code"/>
                          <a:cs typeface="Fira Code"/>
                          <a:sym typeface="Fira Code"/>
                        </a:rPr>
                        <a:t>16</a:t>
                      </a:r>
                      <a:endParaRPr>
                        <a:solidFill>
                          <a:schemeClr val="dk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dk2"/>
                          </a:solidFill>
                          <a:latin typeface="Fira Code"/>
                          <a:ea typeface="Fira Code"/>
                          <a:cs typeface="Fira Code"/>
                          <a:sym typeface="Fira Code"/>
                        </a:rPr>
                        <a:t>17</a:t>
                      </a:r>
                      <a:endParaRPr>
                        <a:solidFill>
                          <a:schemeClr val="dk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18</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19</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val="10003"/>
                  </a:ext>
                </a:extLst>
              </a:tr>
              <a:tr h="305250">
                <a:tc>
                  <a:txBody>
                    <a:bodyPr/>
                    <a:lstStyle/>
                    <a:p>
                      <a:pPr marL="0" marR="0" lvl="0" indent="0" algn="l" rtl="0">
                        <a:lnSpc>
                          <a:spcPct val="100000"/>
                        </a:lnSpc>
                        <a:spcBef>
                          <a:spcPts val="0"/>
                        </a:spcBef>
                        <a:spcAft>
                          <a:spcPts val="0"/>
                        </a:spcAft>
                        <a:buNone/>
                      </a:pPr>
                      <a:r>
                        <a:rPr lang="en">
                          <a:solidFill>
                            <a:schemeClr val="accent2"/>
                          </a:solidFill>
                          <a:latin typeface="Fira Code"/>
                          <a:ea typeface="Fira Code"/>
                          <a:cs typeface="Fira Code"/>
                          <a:sym typeface="Fira Code"/>
                        </a:rPr>
                        <a:t>20</a:t>
                      </a:r>
                      <a:endParaRPr>
                        <a:solidFill>
                          <a:schemeClr val="accen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2"/>
                          </a:solidFill>
                          <a:latin typeface="Fira Code"/>
                          <a:ea typeface="Fira Code"/>
                          <a:cs typeface="Fira Code"/>
                          <a:sym typeface="Fira Code"/>
                        </a:rPr>
                        <a:t>21</a:t>
                      </a:r>
                      <a:endParaRPr>
                        <a:solidFill>
                          <a:schemeClr val="accen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2"/>
                          </a:solidFill>
                          <a:latin typeface="Fira Code"/>
                          <a:ea typeface="Fira Code"/>
                          <a:cs typeface="Fira Code"/>
                          <a:sym typeface="Fira Code"/>
                        </a:rPr>
                        <a:t>22</a:t>
                      </a:r>
                      <a:endParaRPr>
                        <a:solidFill>
                          <a:schemeClr val="accen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23</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24</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25</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26</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val="10004"/>
                  </a:ext>
                </a:extLst>
              </a:tr>
              <a:tr h="396200">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27</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28</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lt1"/>
                          </a:solidFill>
                          <a:latin typeface="Fira Code"/>
                          <a:ea typeface="Fira Code"/>
                          <a:cs typeface="Fira Code"/>
                          <a:sym typeface="Fira Code"/>
                        </a:rPr>
                        <a:t>29</a:t>
                      </a:r>
                      <a:endParaRPr>
                        <a:solidFill>
                          <a:schemeClr val="lt1"/>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lt1"/>
                          </a:solidFill>
                          <a:latin typeface="Fira Code"/>
                          <a:ea typeface="Fira Code"/>
                          <a:cs typeface="Fira Code"/>
                          <a:sym typeface="Fira Code"/>
                        </a:rPr>
                        <a:t>30</a:t>
                      </a:r>
                      <a:endParaRPr>
                        <a:solidFill>
                          <a:schemeClr val="lt1"/>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cxnSp>
        <p:nvCxnSpPr>
          <p:cNvPr id="2482" name="Google Shape;2482;p46"/>
          <p:cNvCxnSpPr/>
          <p:nvPr/>
        </p:nvCxnSpPr>
        <p:spPr>
          <a:xfrm>
            <a:off x="2722925" y="2180172"/>
            <a:ext cx="5709300" cy="0"/>
          </a:xfrm>
          <a:prstGeom prst="straightConnector1">
            <a:avLst/>
          </a:prstGeom>
          <a:noFill/>
          <a:ln w="9525" cap="flat" cmpd="sng">
            <a:solidFill>
              <a:schemeClr val="accent4"/>
            </a:solidFill>
            <a:prstDash val="solid"/>
            <a:round/>
            <a:headEnd type="none" w="med" len="med"/>
            <a:tailEnd type="none" w="med" len="med"/>
          </a:ln>
        </p:spPr>
      </p:cxnSp>
      <p:cxnSp>
        <p:nvCxnSpPr>
          <p:cNvPr id="2483" name="Google Shape;2483;p46"/>
          <p:cNvCxnSpPr/>
          <p:nvPr/>
        </p:nvCxnSpPr>
        <p:spPr>
          <a:xfrm>
            <a:off x="1771675" y="2572467"/>
            <a:ext cx="6660600" cy="0"/>
          </a:xfrm>
          <a:prstGeom prst="straightConnector1">
            <a:avLst/>
          </a:prstGeom>
          <a:noFill/>
          <a:ln w="9525" cap="flat" cmpd="sng">
            <a:solidFill>
              <a:schemeClr val="accent4"/>
            </a:solidFill>
            <a:prstDash val="solid"/>
            <a:round/>
            <a:headEnd type="none" w="med" len="med"/>
            <a:tailEnd type="none" w="med" len="med"/>
          </a:ln>
        </p:spPr>
      </p:cxnSp>
      <p:cxnSp>
        <p:nvCxnSpPr>
          <p:cNvPr id="2484" name="Google Shape;2484;p46"/>
          <p:cNvCxnSpPr/>
          <p:nvPr/>
        </p:nvCxnSpPr>
        <p:spPr>
          <a:xfrm>
            <a:off x="1771675" y="2964761"/>
            <a:ext cx="6660600" cy="0"/>
          </a:xfrm>
          <a:prstGeom prst="straightConnector1">
            <a:avLst/>
          </a:prstGeom>
          <a:noFill/>
          <a:ln w="9525" cap="flat" cmpd="sng">
            <a:solidFill>
              <a:schemeClr val="accent4"/>
            </a:solidFill>
            <a:prstDash val="solid"/>
            <a:round/>
            <a:headEnd type="none" w="med" len="med"/>
            <a:tailEnd type="none" w="med" len="med"/>
          </a:ln>
        </p:spPr>
      </p:cxnSp>
      <p:cxnSp>
        <p:nvCxnSpPr>
          <p:cNvPr id="2485" name="Google Shape;2485;p46"/>
          <p:cNvCxnSpPr/>
          <p:nvPr/>
        </p:nvCxnSpPr>
        <p:spPr>
          <a:xfrm>
            <a:off x="1771675" y="3357056"/>
            <a:ext cx="6660600" cy="0"/>
          </a:xfrm>
          <a:prstGeom prst="straightConnector1">
            <a:avLst/>
          </a:prstGeom>
          <a:noFill/>
          <a:ln w="9525" cap="flat" cmpd="sng">
            <a:solidFill>
              <a:schemeClr val="accent4"/>
            </a:solidFill>
            <a:prstDash val="solid"/>
            <a:round/>
            <a:headEnd type="none" w="med" len="med"/>
            <a:tailEnd type="none" w="med" len="med"/>
          </a:ln>
        </p:spPr>
      </p:cxnSp>
      <p:sp>
        <p:nvSpPr>
          <p:cNvPr id="2486" name="Google Shape;2486;p46"/>
          <p:cNvSpPr txBox="1"/>
          <p:nvPr/>
        </p:nvSpPr>
        <p:spPr>
          <a:xfrm>
            <a:off x="5018825" y="1868375"/>
            <a:ext cx="3413400" cy="23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1"/>
                </a:solidFill>
                <a:latin typeface="Fira Code"/>
                <a:ea typeface="Fira Code"/>
                <a:cs typeface="Fira Code"/>
                <a:sym typeface="Fira Code"/>
              </a:rPr>
              <a:t>Mercury is the smallest planet</a:t>
            </a:r>
            <a:endParaRPr>
              <a:solidFill>
                <a:schemeClr val="accent1"/>
              </a:solidFill>
              <a:latin typeface="Fira Code"/>
              <a:ea typeface="Fira Code"/>
              <a:cs typeface="Fira Code"/>
              <a:sym typeface="Fira Code"/>
            </a:endParaRPr>
          </a:p>
        </p:txBody>
      </p:sp>
      <p:sp>
        <p:nvSpPr>
          <p:cNvPr id="2487" name="Google Shape;2487;p46"/>
          <p:cNvSpPr txBox="1"/>
          <p:nvPr/>
        </p:nvSpPr>
        <p:spPr>
          <a:xfrm>
            <a:off x="5018825" y="2260669"/>
            <a:ext cx="3413400" cy="23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2"/>
                </a:solidFill>
                <a:latin typeface="Fira Code"/>
                <a:ea typeface="Fira Code"/>
                <a:cs typeface="Fira Code"/>
                <a:sym typeface="Fira Code"/>
              </a:rPr>
              <a:t>Venus has a beautiful name</a:t>
            </a:r>
            <a:endParaRPr>
              <a:solidFill>
                <a:schemeClr val="lt2"/>
              </a:solidFill>
              <a:latin typeface="Fira Code"/>
              <a:ea typeface="Fira Code"/>
              <a:cs typeface="Fira Code"/>
              <a:sym typeface="Fira Code"/>
            </a:endParaRPr>
          </a:p>
        </p:txBody>
      </p:sp>
      <p:sp>
        <p:nvSpPr>
          <p:cNvPr id="2488" name="Google Shape;2488;p46"/>
          <p:cNvSpPr txBox="1"/>
          <p:nvPr/>
        </p:nvSpPr>
        <p:spPr>
          <a:xfrm>
            <a:off x="5018825" y="2652964"/>
            <a:ext cx="3413400" cy="23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The Earth is the third planet</a:t>
            </a:r>
            <a:endParaRPr>
              <a:solidFill>
                <a:schemeClr val="dk2"/>
              </a:solidFill>
              <a:latin typeface="Fira Code"/>
              <a:ea typeface="Fira Code"/>
              <a:cs typeface="Fira Code"/>
              <a:sym typeface="Fira Code"/>
            </a:endParaRPr>
          </a:p>
        </p:txBody>
      </p:sp>
      <p:sp>
        <p:nvSpPr>
          <p:cNvPr id="2489" name="Google Shape;2489;p46"/>
          <p:cNvSpPr txBox="1"/>
          <p:nvPr/>
        </p:nvSpPr>
        <p:spPr>
          <a:xfrm>
            <a:off x="5018825" y="3045258"/>
            <a:ext cx="3413400" cy="23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latin typeface="Fira Code"/>
                <a:ea typeface="Fira Code"/>
                <a:cs typeface="Fira Code"/>
                <a:sym typeface="Fira Code"/>
              </a:rPr>
              <a:t>Mars is actually a cold place</a:t>
            </a:r>
            <a:endParaRPr>
              <a:solidFill>
                <a:schemeClr val="accent2"/>
              </a:solidFill>
              <a:latin typeface="Fira Code"/>
              <a:ea typeface="Fira Code"/>
              <a:cs typeface="Fira Code"/>
              <a:sym typeface="Fira Code"/>
            </a:endParaRPr>
          </a:p>
        </p:txBody>
      </p:sp>
      <p:cxnSp>
        <p:nvCxnSpPr>
          <p:cNvPr id="2490" name="Google Shape;2490;p46"/>
          <p:cNvCxnSpPr/>
          <p:nvPr/>
        </p:nvCxnSpPr>
        <p:spPr>
          <a:xfrm>
            <a:off x="1771675" y="3749350"/>
            <a:ext cx="6660600" cy="0"/>
          </a:xfrm>
          <a:prstGeom prst="straightConnector1">
            <a:avLst/>
          </a:prstGeom>
          <a:noFill/>
          <a:ln w="9525" cap="flat" cmpd="sng">
            <a:solidFill>
              <a:schemeClr val="accent4"/>
            </a:solidFill>
            <a:prstDash val="solid"/>
            <a:round/>
            <a:headEnd type="none" w="med" len="med"/>
            <a:tailEnd type="none" w="med" len="med"/>
          </a:ln>
        </p:spPr>
      </p:cxnSp>
      <p:sp>
        <p:nvSpPr>
          <p:cNvPr id="2491" name="Google Shape;2491;p46"/>
          <p:cNvSpPr txBox="1"/>
          <p:nvPr/>
        </p:nvSpPr>
        <p:spPr>
          <a:xfrm>
            <a:off x="5018825" y="3437553"/>
            <a:ext cx="3413400" cy="23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Fira Code"/>
                <a:ea typeface="Fira Code"/>
                <a:cs typeface="Fira Code"/>
                <a:sym typeface="Fira Code"/>
              </a:rPr>
              <a:t>Jupiter is a gas giant</a:t>
            </a:r>
            <a:endParaRPr>
              <a:solidFill>
                <a:schemeClr val="lt1"/>
              </a:solidFill>
              <a:latin typeface="Fira Code"/>
              <a:ea typeface="Fira Code"/>
              <a:cs typeface="Fira Code"/>
              <a:sym typeface="Fira Code"/>
            </a:endParaRPr>
          </a:p>
        </p:txBody>
      </p:sp>
      <p:grpSp>
        <p:nvGrpSpPr>
          <p:cNvPr id="2492" name="Google Shape;2492;p46"/>
          <p:cNvGrpSpPr/>
          <p:nvPr/>
        </p:nvGrpSpPr>
        <p:grpSpPr>
          <a:xfrm>
            <a:off x="1084825" y="1152525"/>
            <a:ext cx="506100" cy="3417500"/>
            <a:chOff x="1084825" y="1152525"/>
            <a:chExt cx="506100" cy="3417500"/>
          </a:xfrm>
        </p:grpSpPr>
        <p:sp>
          <p:nvSpPr>
            <p:cNvPr id="2493" name="Google Shape;2493;p46"/>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494" name="Google Shape;2494;p46"/>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98"/>
        <p:cNvGrpSpPr/>
        <p:nvPr/>
      </p:nvGrpSpPr>
      <p:grpSpPr>
        <a:xfrm>
          <a:off x="0" y="0"/>
          <a:ext cx="0" cy="0"/>
          <a:chOff x="0" y="0"/>
          <a:chExt cx="0" cy="0"/>
        </a:xfrm>
      </p:grpSpPr>
      <p:sp>
        <p:nvSpPr>
          <p:cNvPr id="2499" name="Google Shape;2499;p47"/>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JavaScript For </a:t>
            </a:r>
            <a:r>
              <a:rPr lang="en">
                <a:solidFill>
                  <a:schemeClr val="accent2"/>
                </a:solidFill>
              </a:rPr>
              <a:t>‘Beginners’ </a:t>
            </a:r>
            <a:r>
              <a:rPr lang="en">
                <a:solidFill>
                  <a:schemeClr val="accent6"/>
                </a:solidFill>
              </a:rPr>
              <a:t>{</a:t>
            </a:r>
            <a:endParaRPr>
              <a:solidFill>
                <a:schemeClr val="accent2"/>
              </a:solidFill>
            </a:endParaRPr>
          </a:p>
        </p:txBody>
      </p:sp>
      <p:sp>
        <p:nvSpPr>
          <p:cNvPr id="2500" name="Google Shape;2500;p47"/>
          <p:cNvSpPr txBox="1">
            <a:spLocks noGrp="1"/>
          </p:cNvSpPr>
          <p:nvPr>
            <p:ph type="subTitle" idx="1"/>
          </p:nvPr>
        </p:nvSpPr>
        <p:spPr>
          <a:xfrm>
            <a:off x="1679425" y="1587644"/>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 is the closest planet to the Sun</a:t>
            </a:r>
            <a:endParaRPr/>
          </a:p>
        </p:txBody>
      </p:sp>
      <p:sp>
        <p:nvSpPr>
          <p:cNvPr id="2501" name="Google Shape;2501;p47"/>
          <p:cNvSpPr txBox="1">
            <a:spLocks noGrp="1"/>
          </p:cNvSpPr>
          <p:nvPr>
            <p:ph type="subTitle" idx="2"/>
          </p:nvPr>
        </p:nvSpPr>
        <p:spPr>
          <a:xfrm>
            <a:off x="1679425" y="1269900"/>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2502" name="Google Shape;2502;p47"/>
          <p:cNvSpPr txBox="1">
            <a:spLocks noGrp="1"/>
          </p:cNvSpPr>
          <p:nvPr>
            <p:ph type="subTitle" idx="3"/>
          </p:nvPr>
        </p:nvSpPr>
        <p:spPr>
          <a:xfrm>
            <a:off x="2536285" y="3541351"/>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and has several rings</a:t>
            </a:r>
            <a:endParaRPr/>
          </a:p>
        </p:txBody>
      </p:sp>
      <p:sp>
        <p:nvSpPr>
          <p:cNvPr id="2503" name="Google Shape;2503;p47"/>
          <p:cNvSpPr txBox="1">
            <a:spLocks noGrp="1"/>
          </p:cNvSpPr>
          <p:nvPr>
            <p:ph type="subTitle" idx="4"/>
          </p:nvPr>
        </p:nvSpPr>
        <p:spPr>
          <a:xfrm>
            <a:off x="2536286" y="3221450"/>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2504" name="Google Shape;2504;p47"/>
          <p:cNvSpPr txBox="1">
            <a:spLocks noGrp="1"/>
          </p:cNvSpPr>
          <p:nvPr>
            <p:ph type="subTitle" idx="5"/>
          </p:nvPr>
        </p:nvSpPr>
        <p:spPr>
          <a:xfrm>
            <a:off x="4994100" y="1577676"/>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 cold place</a:t>
            </a:r>
            <a:endParaRPr/>
          </a:p>
        </p:txBody>
      </p:sp>
      <p:sp>
        <p:nvSpPr>
          <p:cNvPr id="2505" name="Google Shape;2505;p47"/>
          <p:cNvSpPr txBox="1">
            <a:spLocks noGrp="1"/>
          </p:cNvSpPr>
          <p:nvPr>
            <p:ph type="subTitle" idx="6"/>
          </p:nvPr>
        </p:nvSpPr>
        <p:spPr>
          <a:xfrm>
            <a:off x="4994100" y="1257775"/>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2506" name="Google Shape;2506;p47"/>
          <p:cNvSpPr txBox="1">
            <a:spLocks noGrp="1"/>
          </p:cNvSpPr>
          <p:nvPr>
            <p:ph type="subTitle" idx="7"/>
          </p:nvPr>
        </p:nvSpPr>
        <p:spPr>
          <a:xfrm>
            <a:off x="2099975" y="2564499"/>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a:t>
            </a:r>
            <a:endParaRPr/>
          </a:p>
        </p:txBody>
      </p:sp>
      <p:sp>
        <p:nvSpPr>
          <p:cNvPr id="2507" name="Google Shape;2507;p47"/>
          <p:cNvSpPr txBox="1">
            <a:spLocks noGrp="1"/>
          </p:cNvSpPr>
          <p:nvPr>
            <p:ph type="subTitle" idx="8"/>
          </p:nvPr>
        </p:nvSpPr>
        <p:spPr>
          <a:xfrm>
            <a:off x="2099975" y="2244588"/>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2508" name="Google Shape;2508;p47"/>
          <p:cNvSpPr txBox="1">
            <a:spLocks noGrp="1"/>
          </p:cNvSpPr>
          <p:nvPr>
            <p:ph type="subTitle" idx="9"/>
          </p:nvPr>
        </p:nvSpPr>
        <p:spPr>
          <a:xfrm>
            <a:off x="5414650" y="2564499"/>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2509" name="Google Shape;2509;p47"/>
          <p:cNvSpPr txBox="1">
            <a:spLocks noGrp="1"/>
          </p:cNvSpPr>
          <p:nvPr>
            <p:ph type="subTitle" idx="13"/>
          </p:nvPr>
        </p:nvSpPr>
        <p:spPr>
          <a:xfrm>
            <a:off x="5414650" y="2244588"/>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2510" name="Google Shape;2510;p47"/>
          <p:cNvSpPr txBox="1">
            <a:spLocks noGrp="1"/>
          </p:cNvSpPr>
          <p:nvPr>
            <p:ph type="subTitle" idx="14"/>
          </p:nvPr>
        </p:nvSpPr>
        <p:spPr>
          <a:xfrm>
            <a:off x="5846735" y="3551319"/>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very far from the Earth</a:t>
            </a:r>
            <a:endParaRPr/>
          </a:p>
        </p:txBody>
      </p:sp>
      <p:sp>
        <p:nvSpPr>
          <p:cNvPr id="2511" name="Google Shape;2511;p47"/>
          <p:cNvSpPr txBox="1">
            <a:spLocks noGrp="1"/>
          </p:cNvSpPr>
          <p:nvPr>
            <p:ph type="subTitle" idx="15"/>
          </p:nvPr>
        </p:nvSpPr>
        <p:spPr>
          <a:xfrm>
            <a:off x="5846736" y="3233575"/>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2512" name="Google Shape;2512;p47"/>
          <p:cNvSpPr txBox="1">
            <a:spLocks noGrp="1"/>
          </p:cNvSpPr>
          <p:nvPr>
            <p:ph type="subTitle" idx="1"/>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513" name="Google Shape;2513;p47"/>
          <p:cNvSpPr txBox="1">
            <a:spLocks noGrp="1"/>
          </p:cNvSpPr>
          <p:nvPr>
            <p:ph type="subTitle" idx="1"/>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2514" name="Google Shape;2514;p47"/>
          <p:cNvSpPr txBox="1">
            <a:spLocks noGrp="1"/>
          </p:cNvSpPr>
          <p:nvPr>
            <p:ph type="subTitle" idx="1"/>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2515" name="Google Shape;2515;p47"/>
          <p:cNvGrpSpPr/>
          <p:nvPr/>
        </p:nvGrpSpPr>
        <p:grpSpPr>
          <a:xfrm>
            <a:off x="1084825" y="1152525"/>
            <a:ext cx="506100" cy="3417500"/>
            <a:chOff x="1084825" y="1152525"/>
            <a:chExt cx="506100" cy="3417500"/>
          </a:xfrm>
        </p:grpSpPr>
        <p:sp>
          <p:nvSpPr>
            <p:cNvPr id="2516" name="Google Shape;2516;p47"/>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517" name="Google Shape;2517;p47"/>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21"/>
        <p:cNvGrpSpPr/>
        <p:nvPr/>
      </p:nvGrpSpPr>
      <p:grpSpPr>
        <a:xfrm>
          <a:off x="0" y="0"/>
          <a:ext cx="0" cy="0"/>
          <a:chOff x="0" y="0"/>
          <a:chExt cx="0" cy="0"/>
        </a:xfrm>
      </p:grpSpPr>
      <p:sp>
        <p:nvSpPr>
          <p:cNvPr id="2522" name="Google Shape;2522;p48"/>
          <p:cNvSpPr txBox="1">
            <a:spLocks noGrp="1"/>
          </p:cNvSpPr>
          <p:nvPr>
            <p:ph type="title"/>
          </p:nvPr>
        </p:nvSpPr>
        <p:spPr>
          <a:xfrm>
            <a:off x="1121875" y="1183920"/>
            <a:ext cx="2891100" cy="112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Desktop </a:t>
            </a:r>
            <a:r>
              <a:rPr lang="en">
                <a:solidFill>
                  <a:schemeClr val="accent2"/>
                </a:solidFill>
              </a:rPr>
              <a:t>Software</a:t>
            </a:r>
            <a:r>
              <a:rPr lang="en">
                <a:solidFill>
                  <a:schemeClr val="lt1"/>
                </a:solidFill>
              </a:rPr>
              <a:t> </a:t>
            </a:r>
            <a:r>
              <a:rPr lang="en">
                <a:solidFill>
                  <a:schemeClr val="accent3"/>
                </a:solidFill>
              </a:rPr>
              <a:t>{</a:t>
            </a:r>
            <a:endParaRPr>
              <a:solidFill>
                <a:schemeClr val="lt1"/>
              </a:solidFill>
            </a:endParaRPr>
          </a:p>
        </p:txBody>
      </p:sp>
      <p:sp>
        <p:nvSpPr>
          <p:cNvPr id="2523" name="Google Shape;2523;p48"/>
          <p:cNvSpPr txBox="1">
            <a:spLocks noGrp="1"/>
          </p:cNvSpPr>
          <p:nvPr>
            <p:ph type="subTitle" idx="1"/>
          </p:nvPr>
        </p:nvSpPr>
        <p:spPr>
          <a:xfrm>
            <a:off x="1667256" y="2355825"/>
            <a:ext cx="2891100" cy="156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sp>
        <p:nvSpPr>
          <p:cNvPr id="2524" name="Google Shape;2524;p48"/>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525" name="Google Shape;2525;p48"/>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pic>
        <p:nvPicPr>
          <p:cNvPr id="2526" name="Google Shape;2526;p48"/>
          <p:cNvPicPr preferRelativeResize="0"/>
          <p:nvPr/>
        </p:nvPicPr>
        <p:blipFill rotWithShape="1">
          <a:blip r:embed="rId3">
            <a:alphaModFix/>
          </a:blip>
          <a:srcRect l="1295" r="1305"/>
          <a:stretch/>
        </p:blipFill>
        <p:spPr>
          <a:xfrm>
            <a:off x="5147992" y="1304555"/>
            <a:ext cx="3131950" cy="1808731"/>
          </a:xfrm>
          <a:prstGeom prst="rect">
            <a:avLst/>
          </a:prstGeom>
          <a:noFill/>
          <a:ln w="9525" cap="flat" cmpd="sng">
            <a:solidFill>
              <a:schemeClr val="accent3"/>
            </a:solidFill>
            <a:prstDash val="solid"/>
            <a:round/>
            <a:headEnd type="none" w="sm" len="sm"/>
            <a:tailEnd type="none" w="sm" len="sm"/>
          </a:ln>
        </p:spPr>
      </p:pic>
      <p:grpSp>
        <p:nvGrpSpPr>
          <p:cNvPr id="2527" name="Google Shape;2527;p48"/>
          <p:cNvGrpSpPr/>
          <p:nvPr/>
        </p:nvGrpSpPr>
        <p:grpSpPr>
          <a:xfrm>
            <a:off x="1084825" y="2246100"/>
            <a:ext cx="506100" cy="2323925"/>
            <a:chOff x="1084825" y="2246100"/>
            <a:chExt cx="506100" cy="2323925"/>
          </a:xfrm>
        </p:grpSpPr>
        <p:sp>
          <p:nvSpPr>
            <p:cNvPr id="2528" name="Google Shape;2528;p48"/>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529" name="Google Shape;2529;p48"/>
            <p:cNvCxnSpPr/>
            <p:nvPr/>
          </p:nvCxnSpPr>
          <p:spPr>
            <a:xfrm>
              <a:off x="1337875" y="2246100"/>
              <a:ext cx="0" cy="1687500"/>
            </a:xfrm>
            <a:prstGeom prst="straightConnector1">
              <a:avLst/>
            </a:prstGeom>
            <a:noFill/>
            <a:ln w="9525" cap="flat" cmpd="sng">
              <a:solidFill>
                <a:schemeClr val="accent4"/>
              </a:solidFill>
              <a:prstDash val="solid"/>
              <a:round/>
              <a:headEnd type="none" w="med" len="med"/>
              <a:tailEnd type="none" w="med" len="med"/>
            </a:ln>
          </p:spPr>
        </p:cxnSp>
      </p:grpSp>
      <p:sp>
        <p:nvSpPr>
          <p:cNvPr id="2530" name="Google Shape;2530;p48"/>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sz="1400">
                <a:solidFill>
                  <a:schemeClr val="accent3"/>
                </a:solidFill>
              </a:rPr>
              <a:t>workshop.css</a:t>
            </a:r>
            <a:endParaRPr sz="1400">
              <a:solidFill>
                <a:schemeClr val="accent3"/>
              </a:solidFill>
            </a:endParaRPr>
          </a:p>
        </p:txBody>
      </p:sp>
      <p:grpSp>
        <p:nvGrpSpPr>
          <p:cNvPr id="2531" name="Google Shape;2531;p48"/>
          <p:cNvGrpSpPr/>
          <p:nvPr/>
        </p:nvGrpSpPr>
        <p:grpSpPr>
          <a:xfrm>
            <a:off x="4994678" y="1173377"/>
            <a:ext cx="3439196" cy="2775803"/>
            <a:chOff x="4994678" y="1173377"/>
            <a:chExt cx="3439196" cy="2775803"/>
          </a:xfrm>
        </p:grpSpPr>
        <p:grpSp>
          <p:nvGrpSpPr>
            <p:cNvPr id="2532" name="Google Shape;2532;p48"/>
            <p:cNvGrpSpPr/>
            <p:nvPr/>
          </p:nvGrpSpPr>
          <p:grpSpPr>
            <a:xfrm>
              <a:off x="4994678" y="1173377"/>
              <a:ext cx="3439196" cy="2775803"/>
              <a:chOff x="4572031" y="1415284"/>
              <a:chExt cx="2875341" cy="2319354"/>
            </a:xfrm>
          </p:grpSpPr>
          <p:grpSp>
            <p:nvGrpSpPr>
              <p:cNvPr id="2533" name="Google Shape;2533;p48"/>
              <p:cNvGrpSpPr/>
              <p:nvPr/>
            </p:nvGrpSpPr>
            <p:grpSpPr>
              <a:xfrm>
                <a:off x="4572031" y="1415284"/>
                <a:ext cx="2875341" cy="1993075"/>
                <a:chOff x="3665860" y="822037"/>
                <a:chExt cx="4758136" cy="3243937"/>
              </a:xfrm>
            </p:grpSpPr>
            <p:grpSp>
              <p:nvGrpSpPr>
                <p:cNvPr id="2534" name="Google Shape;2534;p48"/>
                <p:cNvGrpSpPr/>
                <p:nvPr/>
              </p:nvGrpSpPr>
              <p:grpSpPr>
                <a:xfrm>
                  <a:off x="3665860" y="822037"/>
                  <a:ext cx="4758136" cy="3243937"/>
                  <a:chOff x="518725" y="252435"/>
                  <a:chExt cx="6524250" cy="4448015"/>
                </a:xfrm>
              </p:grpSpPr>
              <p:sp>
                <p:nvSpPr>
                  <p:cNvPr id="2535" name="Google Shape;2535;p48"/>
                  <p:cNvSpPr/>
                  <p:nvPr/>
                </p:nvSpPr>
                <p:spPr>
                  <a:xfrm>
                    <a:off x="518725" y="4131625"/>
                    <a:ext cx="6524250" cy="568825"/>
                  </a:xfrm>
                  <a:custGeom>
                    <a:avLst/>
                    <a:gdLst/>
                    <a:ahLst/>
                    <a:cxnLst/>
                    <a:rect l="l" t="t" r="r" b="b"/>
                    <a:pathLst>
                      <a:path w="260970" h="22753" extrusionOk="0">
                        <a:moveTo>
                          <a:pt x="0" y="14846"/>
                        </a:moveTo>
                        <a:cubicBezTo>
                          <a:pt x="0" y="19169"/>
                          <a:pt x="4039" y="22753"/>
                          <a:pt x="8305" y="22753"/>
                        </a:cubicBezTo>
                        <a:lnTo>
                          <a:pt x="253120" y="22753"/>
                        </a:lnTo>
                        <a:cubicBezTo>
                          <a:pt x="257443" y="22696"/>
                          <a:pt x="260913" y="19169"/>
                          <a:pt x="260970" y="14846"/>
                        </a:cubicBezTo>
                        <a:lnTo>
                          <a:pt x="260970" y="0"/>
                        </a:lnTo>
                        <a:lnTo>
                          <a:pt x="0"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2536" name="Google Shape;2536;p48"/>
                  <p:cNvSpPr/>
                  <p:nvPr/>
                </p:nvSpPr>
                <p:spPr>
                  <a:xfrm>
                    <a:off x="518725" y="252435"/>
                    <a:ext cx="6524250" cy="3893525"/>
                  </a:xfrm>
                  <a:custGeom>
                    <a:avLst/>
                    <a:gdLst/>
                    <a:ahLst/>
                    <a:cxnLst/>
                    <a:rect l="l" t="t" r="r" b="b"/>
                    <a:pathLst>
                      <a:path w="260970" h="155741" extrusionOk="0">
                        <a:moveTo>
                          <a:pt x="249594" y="9954"/>
                        </a:moveTo>
                        <a:lnTo>
                          <a:pt x="249594" y="144364"/>
                        </a:lnTo>
                        <a:lnTo>
                          <a:pt x="11376" y="144364"/>
                        </a:lnTo>
                        <a:lnTo>
                          <a:pt x="11376" y="9954"/>
                        </a:lnTo>
                        <a:close/>
                        <a:moveTo>
                          <a:pt x="8305" y="0"/>
                        </a:moveTo>
                        <a:cubicBezTo>
                          <a:pt x="4039" y="0"/>
                          <a:pt x="0" y="2844"/>
                          <a:pt x="0" y="7110"/>
                        </a:cubicBezTo>
                        <a:lnTo>
                          <a:pt x="0" y="155740"/>
                        </a:lnTo>
                        <a:lnTo>
                          <a:pt x="260970" y="155740"/>
                        </a:lnTo>
                        <a:lnTo>
                          <a:pt x="260970" y="7110"/>
                        </a:lnTo>
                        <a:cubicBezTo>
                          <a:pt x="260970" y="2844"/>
                          <a:pt x="257386" y="0"/>
                          <a:pt x="253120" y="0"/>
                        </a:cubicBez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sp>
              <p:nvSpPr>
                <p:cNvPr id="2537" name="Google Shape;2537;p48"/>
                <p:cNvSpPr/>
                <p:nvPr/>
              </p:nvSpPr>
              <p:spPr>
                <a:xfrm>
                  <a:off x="5947879" y="3778845"/>
                  <a:ext cx="194076" cy="166189"/>
                </a:xfrm>
                <a:custGeom>
                  <a:avLst/>
                  <a:gdLst/>
                  <a:ahLst/>
                  <a:cxnLst/>
                  <a:rect l="l" t="t" r="r" b="b"/>
                  <a:pathLst>
                    <a:path w="10627" h="9100" extrusionOk="0">
                      <a:moveTo>
                        <a:pt x="6092" y="0"/>
                      </a:moveTo>
                      <a:cubicBezTo>
                        <a:pt x="2020" y="0"/>
                        <a:pt x="0" y="4900"/>
                        <a:pt x="2881" y="7747"/>
                      </a:cubicBezTo>
                      <a:cubicBezTo>
                        <a:pt x="3804" y="8681"/>
                        <a:pt x="4944" y="9100"/>
                        <a:pt x="6063" y="9100"/>
                      </a:cubicBezTo>
                      <a:cubicBezTo>
                        <a:pt x="8391" y="9100"/>
                        <a:pt x="10627" y="7286"/>
                        <a:pt x="10627" y="4536"/>
                      </a:cubicBezTo>
                      <a:cubicBezTo>
                        <a:pt x="10627" y="2020"/>
                        <a:pt x="8608" y="0"/>
                        <a:pt x="6092"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sp>
            <p:nvSpPr>
              <p:cNvPr id="2538" name="Google Shape;2538;p48"/>
              <p:cNvSpPr/>
              <p:nvPr/>
            </p:nvSpPr>
            <p:spPr>
              <a:xfrm>
                <a:off x="5498909" y="3408365"/>
                <a:ext cx="1040944" cy="326273"/>
              </a:xfrm>
              <a:custGeom>
                <a:avLst/>
                <a:gdLst/>
                <a:ahLst/>
                <a:cxnLst/>
                <a:rect l="l" t="t" r="r" b="b"/>
                <a:pathLst>
                  <a:path w="94481" h="29125" extrusionOk="0">
                    <a:moveTo>
                      <a:pt x="79805" y="18317"/>
                    </a:moveTo>
                    <a:cubicBezTo>
                      <a:pt x="74117" y="12515"/>
                      <a:pt x="73889" y="1"/>
                      <a:pt x="73889" y="1"/>
                    </a:cubicBezTo>
                    <a:lnTo>
                      <a:pt x="20592" y="1"/>
                    </a:lnTo>
                    <a:cubicBezTo>
                      <a:pt x="20592" y="1"/>
                      <a:pt x="20364" y="12515"/>
                      <a:pt x="14676" y="18317"/>
                    </a:cubicBezTo>
                    <a:cubicBezTo>
                      <a:pt x="8931" y="24175"/>
                      <a:pt x="1" y="29124"/>
                      <a:pt x="15529" y="29124"/>
                    </a:cubicBezTo>
                    <a:lnTo>
                      <a:pt x="78952" y="29124"/>
                    </a:lnTo>
                    <a:cubicBezTo>
                      <a:pt x="94480" y="29124"/>
                      <a:pt x="85493" y="24175"/>
                      <a:pt x="79805" y="18317"/>
                    </a:cubicBez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cxnSp>
          <p:nvCxnSpPr>
            <p:cNvPr id="2539" name="Google Shape;2539;p48"/>
            <p:cNvCxnSpPr/>
            <p:nvPr/>
          </p:nvCxnSpPr>
          <p:spPr>
            <a:xfrm rot="10800000">
              <a:off x="5370275" y="3949180"/>
              <a:ext cx="2688000" cy="0"/>
            </a:xfrm>
            <a:prstGeom prst="straightConnector1">
              <a:avLst/>
            </a:prstGeom>
            <a:noFill/>
            <a:ln w="9525" cap="flat" cmpd="sng">
              <a:solidFill>
                <a:schemeClr val="accent3"/>
              </a:solidFill>
              <a:prstDash val="solid"/>
              <a:round/>
              <a:headEnd type="none" w="med" len="med"/>
              <a:tailEnd type="none" w="med" len="med"/>
            </a:ln>
          </p:spPr>
        </p:cxn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43"/>
        <p:cNvGrpSpPr/>
        <p:nvPr/>
      </p:nvGrpSpPr>
      <p:grpSpPr>
        <a:xfrm>
          <a:off x="0" y="0"/>
          <a:ext cx="0" cy="0"/>
          <a:chOff x="0" y="0"/>
          <a:chExt cx="0" cy="0"/>
        </a:xfrm>
      </p:grpSpPr>
      <p:sp>
        <p:nvSpPr>
          <p:cNvPr id="2544" name="Google Shape;2544;p49"/>
          <p:cNvSpPr txBox="1">
            <a:spLocks noGrp="1"/>
          </p:cNvSpPr>
          <p:nvPr>
            <p:ph type="ctrTitle"/>
          </p:nvPr>
        </p:nvSpPr>
        <p:spPr>
          <a:xfrm>
            <a:off x="1139125" y="582056"/>
            <a:ext cx="3064500" cy="53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 </a:t>
            </a:r>
            <a:r>
              <a:rPr lang="en">
                <a:solidFill>
                  <a:schemeClr val="accent6"/>
                </a:solidFill>
              </a:rPr>
              <a:t>{</a:t>
            </a:r>
            <a:endParaRPr>
              <a:solidFill>
                <a:schemeClr val="accent6"/>
              </a:solidFill>
            </a:endParaRPr>
          </a:p>
        </p:txBody>
      </p:sp>
      <p:sp>
        <p:nvSpPr>
          <p:cNvPr id="2545" name="Google Shape;2545;p49"/>
          <p:cNvSpPr txBox="1">
            <a:spLocks noGrp="1"/>
          </p:cNvSpPr>
          <p:nvPr>
            <p:ph type="subTitle" idx="1"/>
          </p:nvPr>
        </p:nvSpPr>
        <p:spPr>
          <a:xfrm>
            <a:off x="2064825" y="1695725"/>
            <a:ext cx="3720600" cy="7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rPr>
              <a:t>youremail@freepik.com </a:t>
            </a:r>
            <a:endParaRPr>
              <a:solidFill>
                <a:schemeClr val="accent3"/>
              </a:solidFill>
            </a:endParaRPr>
          </a:p>
          <a:p>
            <a:pPr marL="0" lvl="0" indent="0" algn="l" rtl="0">
              <a:spcBef>
                <a:spcPts val="0"/>
              </a:spcBef>
              <a:spcAft>
                <a:spcPts val="0"/>
              </a:spcAft>
              <a:buNone/>
            </a:pPr>
            <a:r>
              <a:rPr lang="en">
                <a:solidFill>
                  <a:schemeClr val="accent3"/>
                </a:solidFill>
              </a:rPr>
              <a:t>+91  620 421 838 </a:t>
            </a:r>
            <a:endParaRPr>
              <a:solidFill>
                <a:schemeClr val="accent3"/>
              </a:solidFill>
            </a:endParaRPr>
          </a:p>
          <a:p>
            <a:pPr marL="0" lvl="0" indent="0" algn="l" rtl="0">
              <a:spcBef>
                <a:spcPts val="0"/>
              </a:spcBef>
              <a:spcAft>
                <a:spcPts val="0"/>
              </a:spcAft>
              <a:buNone/>
            </a:pPr>
            <a:r>
              <a:rPr lang="en">
                <a:solidFill>
                  <a:schemeClr val="accent3"/>
                </a:solidFill>
              </a:rPr>
              <a:t>yourcompany.com</a:t>
            </a:r>
            <a:endParaRPr>
              <a:solidFill>
                <a:schemeClr val="accent3"/>
              </a:solidFill>
            </a:endParaRPr>
          </a:p>
        </p:txBody>
      </p:sp>
      <p:sp>
        <p:nvSpPr>
          <p:cNvPr id="2546" name="Google Shape;2546;p49"/>
          <p:cNvSpPr txBox="1">
            <a:spLocks noGrp="1"/>
          </p:cNvSpPr>
          <p:nvPr>
            <p:ph type="subTitle" idx="2"/>
          </p:nvPr>
        </p:nvSpPr>
        <p:spPr>
          <a:xfrm>
            <a:off x="1570575" y="1261025"/>
            <a:ext cx="4572000" cy="43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‘Do you have any questions?’</a:t>
            </a:r>
            <a:endParaRPr/>
          </a:p>
        </p:txBody>
      </p:sp>
      <p:sp>
        <p:nvSpPr>
          <p:cNvPr id="2547" name="Google Shape;2547;p49"/>
          <p:cNvSpPr txBox="1"/>
          <p:nvPr/>
        </p:nvSpPr>
        <p:spPr>
          <a:xfrm>
            <a:off x="2912425" y="3781775"/>
            <a:ext cx="4418100" cy="29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accent3"/>
                </a:solidFill>
                <a:latin typeface="Fira Code"/>
                <a:ea typeface="Fira Code"/>
                <a:cs typeface="Fira Code"/>
                <a:sym typeface="Fira Code"/>
              </a:rPr>
              <a:t>&lt; Please keep this slide for attribution &gt; </a:t>
            </a:r>
            <a:endParaRPr sz="1200">
              <a:solidFill>
                <a:schemeClr val="accent3"/>
              </a:solidFill>
              <a:latin typeface="Fira Code"/>
              <a:ea typeface="Fira Code"/>
              <a:cs typeface="Fira Code"/>
              <a:sym typeface="Fira Code"/>
            </a:endParaRPr>
          </a:p>
        </p:txBody>
      </p:sp>
      <p:grpSp>
        <p:nvGrpSpPr>
          <p:cNvPr id="2548" name="Google Shape;2548;p49"/>
          <p:cNvGrpSpPr/>
          <p:nvPr/>
        </p:nvGrpSpPr>
        <p:grpSpPr>
          <a:xfrm>
            <a:off x="2584287" y="2579158"/>
            <a:ext cx="375421" cy="353610"/>
            <a:chOff x="4248762" y="2749595"/>
            <a:chExt cx="375421" cy="353610"/>
          </a:xfrm>
        </p:grpSpPr>
        <p:sp>
          <p:nvSpPr>
            <p:cNvPr id="2549" name="Google Shape;2549;p49"/>
            <p:cNvSpPr/>
            <p:nvPr/>
          </p:nvSpPr>
          <p:spPr>
            <a:xfrm>
              <a:off x="4262244" y="2755191"/>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9"/>
            <p:cNvSpPr/>
            <p:nvPr/>
          </p:nvSpPr>
          <p:spPr>
            <a:xfrm>
              <a:off x="4321847" y="2829656"/>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9"/>
            <p:cNvSpPr/>
            <p:nvPr/>
          </p:nvSpPr>
          <p:spPr>
            <a:xfrm>
              <a:off x="4248762" y="2749595"/>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2" name="Google Shape;2552;p49"/>
          <p:cNvGrpSpPr/>
          <p:nvPr/>
        </p:nvGrpSpPr>
        <p:grpSpPr>
          <a:xfrm>
            <a:off x="3654268" y="2579159"/>
            <a:ext cx="372558" cy="353610"/>
            <a:chOff x="5318743" y="2749597"/>
            <a:chExt cx="372558" cy="353610"/>
          </a:xfrm>
        </p:grpSpPr>
        <p:sp>
          <p:nvSpPr>
            <p:cNvPr id="2553" name="Google Shape;2553;p49"/>
            <p:cNvSpPr/>
            <p:nvPr/>
          </p:nvSpPr>
          <p:spPr>
            <a:xfrm>
              <a:off x="5343105" y="2755166"/>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9"/>
            <p:cNvSpPr/>
            <p:nvPr/>
          </p:nvSpPr>
          <p:spPr>
            <a:xfrm>
              <a:off x="5404556" y="2816617"/>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9"/>
            <p:cNvSpPr/>
            <p:nvPr/>
          </p:nvSpPr>
          <p:spPr>
            <a:xfrm>
              <a:off x="5558951" y="2844441"/>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9"/>
            <p:cNvSpPr/>
            <p:nvPr/>
          </p:nvSpPr>
          <p:spPr>
            <a:xfrm>
              <a:off x="5318743" y="2749597"/>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9"/>
            <p:cNvSpPr/>
            <p:nvPr/>
          </p:nvSpPr>
          <p:spPr>
            <a:xfrm>
              <a:off x="5411825" y="2823750"/>
              <a:ext cx="205800" cy="2052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9"/>
            <p:cNvSpPr/>
            <p:nvPr/>
          </p:nvSpPr>
          <p:spPr>
            <a:xfrm>
              <a:off x="5404556" y="2816617"/>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9"/>
            <p:cNvSpPr/>
            <p:nvPr/>
          </p:nvSpPr>
          <p:spPr>
            <a:xfrm>
              <a:off x="5451171" y="2868568"/>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9"/>
            <p:cNvSpPr/>
            <p:nvPr/>
          </p:nvSpPr>
          <p:spPr>
            <a:xfrm>
              <a:off x="5558951" y="2844441"/>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1" name="Google Shape;2561;p49"/>
          <p:cNvGrpSpPr/>
          <p:nvPr/>
        </p:nvGrpSpPr>
        <p:grpSpPr>
          <a:xfrm>
            <a:off x="3120755" y="2565609"/>
            <a:ext cx="372480" cy="353610"/>
            <a:chOff x="4785230" y="2736047"/>
            <a:chExt cx="372480" cy="353610"/>
          </a:xfrm>
        </p:grpSpPr>
        <p:sp>
          <p:nvSpPr>
            <p:cNvPr id="2562" name="Google Shape;2562;p49"/>
            <p:cNvSpPr/>
            <p:nvPr/>
          </p:nvSpPr>
          <p:spPr>
            <a:xfrm>
              <a:off x="4809513" y="2741616"/>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9"/>
            <p:cNvSpPr/>
            <p:nvPr/>
          </p:nvSpPr>
          <p:spPr>
            <a:xfrm>
              <a:off x="4891006" y="2882738"/>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9"/>
            <p:cNvSpPr/>
            <p:nvPr/>
          </p:nvSpPr>
          <p:spPr>
            <a:xfrm>
              <a:off x="4875988" y="2815639"/>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9"/>
            <p:cNvSpPr/>
            <p:nvPr/>
          </p:nvSpPr>
          <p:spPr>
            <a:xfrm>
              <a:off x="4965470" y="2882633"/>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9"/>
            <p:cNvSpPr/>
            <p:nvPr/>
          </p:nvSpPr>
          <p:spPr>
            <a:xfrm>
              <a:off x="4785230" y="2736047"/>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9"/>
            <p:cNvSpPr/>
            <p:nvPr/>
          </p:nvSpPr>
          <p:spPr>
            <a:xfrm>
              <a:off x="4885774" y="2877506"/>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9"/>
            <p:cNvSpPr/>
            <p:nvPr/>
          </p:nvSpPr>
          <p:spPr>
            <a:xfrm>
              <a:off x="4868934" y="2810485"/>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9"/>
            <p:cNvSpPr/>
            <p:nvPr/>
          </p:nvSpPr>
          <p:spPr>
            <a:xfrm>
              <a:off x="4960239" y="2877506"/>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0" name="Google Shape;2570;p49"/>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571" name="Google Shape;2571;p49"/>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2572" name="Google Shape;2572;p49"/>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2573" name="Google Shape;2573;p49"/>
          <p:cNvGrpSpPr/>
          <p:nvPr/>
        </p:nvGrpSpPr>
        <p:grpSpPr>
          <a:xfrm>
            <a:off x="1084825" y="1152525"/>
            <a:ext cx="506100" cy="3417500"/>
            <a:chOff x="1084825" y="1152525"/>
            <a:chExt cx="506100" cy="3417500"/>
          </a:xfrm>
        </p:grpSpPr>
        <p:sp>
          <p:nvSpPr>
            <p:cNvPr id="2574" name="Google Shape;2574;p49"/>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575" name="Google Shape;2575;p49"/>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79"/>
        <p:cNvGrpSpPr/>
        <p:nvPr/>
      </p:nvGrpSpPr>
      <p:grpSpPr>
        <a:xfrm>
          <a:off x="0" y="0"/>
          <a:ext cx="0" cy="0"/>
          <a:chOff x="0" y="0"/>
          <a:chExt cx="0" cy="0"/>
        </a:xfrm>
      </p:grpSpPr>
      <p:sp>
        <p:nvSpPr>
          <p:cNvPr id="2580" name="Google Shape;2580;p50"/>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Web </a:t>
            </a:r>
            <a:r>
              <a:rPr lang="en">
                <a:solidFill>
                  <a:schemeClr val="accent2"/>
                </a:solidFill>
              </a:rPr>
              <a:t>‘Design’</a:t>
            </a:r>
            <a:endParaRPr>
              <a:solidFill>
                <a:schemeClr val="accent2"/>
              </a:solidFill>
            </a:endParaRPr>
          </a:p>
        </p:txBody>
      </p:sp>
      <p:grpSp>
        <p:nvGrpSpPr>
          <p:cNvPr id="2581" name="Google Shape;2581;p50"/>
          <p:cNvGrpSpPr/>
          <p:nvPr/>
        </p:nvGrpSpPr>
        <p:grpSpPr>
          <a:xfrm>
            <a:off x="1685093" y="1326590"/>
            <a:ext cx="365763" cy="309009"/>
            <a:chOff x="1200313" y="1357500"/>
            <a:chExt cx="531400" cy="448750"/>
          </a:xfrm>
        </p:grpSpPr>
        <p:sp>
          <p:nvSpPr>
            <p:cNvPr id="2582" name="Google Shape;2582;p50"/>
            <p:cNvSpPr/>
            <p:nvPr/>
          </p:nvSpPr>
          <p:spPr>
            <a:xfrm>
              <a:off x="1324963" y="1605700"/>
              <a:ext cx="283025" cy="191050"/>
            </a:xfrm>
            <a:custGeom>
              <a:avLst/>
              <a:gdLst/>
              <a:ahLst/>
              <a:cxnLst/>
              <a:rect l="l" t="t" r="r" b="b"/>
              <a:pathLst>
                <a:path w="11321" h="7642" extrusionOk="0">
                  <a:moveTo>
                    <a:pt x="5651" y="0"/>
                  </a:moveTo>
                  <a:lnTo>
                    <a:pt x="39" y="1385"/>
                  </a:lnTo>
                  <a:cubicBezTo>
                    <a:pt x="1" y="1593"/>
                    <a:pt x="1" y="1783"/>
                    <a:pt x="1" y="1991"/>
                  </a:cubicBezTo>
                  <a:cubicBezTo>
                    <a:pt x="1" y="5101"/>
                    <a:pt x="2523" y="7642"/>
                    <a:pt x="5651" y="7642"/>
                  </a:cubicBezTo>
                  <a:cubicBezTo>
                    <a:pt x="8780" y="7642"/>
                    <a:pt x="11321" y="5101"/>
                    <a:pt x="11321" y="1991"/>
                  </a:cubicBezTo>
                  <a:cubicBezTo>
                    <a:pt x="11321" y="1783"/>
                    <a:pt x="11302" y="1593"/>
                    <a:pt x="11283" y="1385"/>
                  </a:cubicBezTo>
                  <a:lnTo>
                    <a:pt x="56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0"/>
            <p:cNvSpPr/>
            <p:nvPr/>
          </p:nvSpPr>
          <p:spPr>
            <a:xfrm>
              <a:off x="1466238" y="1366775"/>
              <a:ext cx="241775" cy="273550"/>
            </a:xfrm>
            <a:custGeom>
              <a:avLst/>
              <a:gdLst/>
              <a:ahLst/>
              <a:cxnLst/>
              <a:rect l="l" t="t" r="r" b="b"/>
              <a:pathLst>
                <a:path w="9671" h="10942" extrusionOk="0">
                  <a:moveTo>
                    <a:pt x="3622" y="1"/>
                  </a:moveTo>
                  <a:cubicBezTo>
                    <a:pt x="2295" y="1"/>
                    <a:pt x="1024" y="456"/>
                    <a:pt x="0" y="1309"/>
                  </a:cubicBezTo>
                  <a:lnTo>
                    <a:pt x="1555" y="6599"/>
                  </a:lnTo>
                  <a:lnTo>
                    <a:pt x="5632" y="10942"/>
                  </a:lnTo>
                  <a:cubicBezTo>
                    <a:pt x="8192" y="9975"/>
                    <a:pt x="9671" y="7320"/>
                    <a:pt x="9178" y="4627"/>
                  </a:cubicBezTo>
                  <a:cubicBezTo>
                    <a:pt x="8685" y="1954"/>
                    <a:pt x="6353" y="1"/>
                    <a:pt x="36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0"/>
            <p:cNvSpPr/>
            <p:nvPr/>
          </p:nvSpPr>
          <p:spPr>
            <a:xfrm>
              <a:off x="1224488" y="1366775"/>
              <a:ext cx="241775" cy="273550"/>
            </a:xfrm>
            <a:custGeom>
              <a:avLst/>
              <a:gdLst/>
              <a:ahLst/>
              <a:cxnLst/>
              <a:rect l="l" t="t" r="r" b="b"/>
              <a:pathLst>
                <a:path w="9671" h="10942" extrusionOk="0">
                  <a:moveTo>
                    <a:pt x="6049" y="1"/>
                  </a:moveTo>
                  <a:cubicBezTo>
                    <a:pt x="3318" y="1"/>
                    <a:pt x="986" y="1954"/>
                    <a:pt x="493" y="4627"/>
                  </a:cubicBezTo>
                  <a:cubicBezTo>
                    <a:pt x="0" y="7320"/>
                    <a:pt x="1498" y="9975"/>
                    <a:pt x="4058" y="10942"/>
                  </a:cubicBezTo>
                  <a:lnTo>
                    <a:pt x="8059" y="6865"/>
                  </a:lnTo>
                  <a:lnTo>
                    <a:pt x="9670" y="1309"/>
                  </a:lnTo>
                  <a:cubicBezTo>
                    <a:pt x="8665" y="456"/>
                    <a:pt x="7376" y="1"/>
                    <a:pt x="60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0"/>
            <p:cNvSpPr/>
            <p:nvPr/>
          </p:nvSpPr>
          <p:spPr>
            <a:xfrm>
              <a:off x="1325913" y="1522750"/>
              <a:ext cx="140350" cy="126700"/>
            </a:xfrm>
            <a:custGeom>
              <a:avLst/>
              <a:gdLst/>
              <a:ahLst/>
              <a:cxnLst/>
              <a:rect l="l" t="t" r="r" b="b"/>
              <a:pathLst>
                <a:path w="5614" h="5068" extrusionOk="0">
                  <a:moveTo>
                    <a:pt x="3622" y="0"/>
                  </a:moveTo>
                  <a:cubicBezTo>
                    <a:pt x="1613" y="759"/>
                    <a:pt x="209" y="2579"/>
                    <a:pt x="1" y="4703"/>
                  </a:cubicBezTo>
                  <a:cubicBezTo>
                    <a:pt x="646" y="4948"/>
                    <a:pt x="1323" y="5068"/>
                    <a:pt x="1995" y="5068"/>
                  </a:cubicBezTo>
                  <a:cubicBezTo>
                    <a:pt x="3298" y="5068"/>
                    <a:pt x="4588" y="4617"/>
                    <a:pt x="5613" y="3755"/>
                  </a:cubicBezTo>
                  <a:lnTo>
                    <a:pt x="36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0"/>
            <p:cNvSpPr/>
            <p:nvPr/>
          </p:nvSpPr>
          <p:spPr>
            <a:xfrm>
              <a:off x="1466238" y="1522750"/>
              <a:ext cx="140800" cy="126700"/>
            </a:xfrm>
            <a:custGeom>
              <a:avLst/>
              <a:gdLst/>
              <a:ahLst/>
              <a:cxnLst/>
              <a:rect l="l" t="t" r="r" b="b"/>
              <a:pathLst>
                <a:path w="5632" h="5068" extrusionOk="0">
                  <a:moveTo>
                    <a:pt x="2010" y="0"/>
                  </a:moveTo>
                  <a:lnTo>
                    <a:pt x="0" y="3755"/>
                  </a:lnTo>
                  <a:cubicBezTo>
                    <a:pt x="1038" y="4617"/>
                    <a:pt x="2324" y="5068"/>
                    <a:pt x="3628" y="5068"/>
                  </a:cubicBezTo>
                  <a:cubicBezTo>
                    <a:pt x="4302" y="5068"/>
                    <a:pt x="4980" y="4948"/>
                    <a:pt x="5632" y="4703"/>
                  </a:cubicBezTo>
                  <a:cubicBezTo>
                    <a:pt x="5404" y="2579"/>
                    <a:pt x="4001" y="759"/>
                    <a:pt x="20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0"/>
            <p:cNvSpPr/>
            <p:nvPr/>
          </p:nvSpPr>
          <p:spPr>
            <a:xfrm>
              <a:off x="1415513" y="1399500"/>
              <a:ext cx="101950" cy="123275"/>
            </a:xfrm>
            <a:custGeom>
              <a:avLst/>
              <a:gdLst/>
              <a:ahLst/>
              <a:cxnLst/>
              <a:rect l="l" t="t" r="r" b="b"/>
              <a:pathLst>
                <a:path w="4078" h="4931" extrusionOk="0">
                  <a:moveTo>
                    <a:pt x="2029" y="0"/>
                  </a:moveTo>
                  <a:cubicBezTo>
                    <a:pt x="740" y="1081"/>
                    <a:pt x="1" y="2674"/>
                    <a:pt x="1" y="4342"/>
                  </a:cubicBezTo>
                  <a:cubicBezTo>
                    <a:pt x="1" y="4551"/>
                    <a:pt x="1" y="4741"/>
                    <a:pt x="38" y="4930"/>
                  </a:cubicBezTo>
                  <a:lnTo>
                    <a:pt x="4039" y="4930"/>
                  </a:lnTo>
                  <a:cubicBezTo>
                    <a:pt x="4058" y="4741"/>
                    <a:pt x="4077" y="4551"/>
                    <a:pt x="4077" y="4342"/>
                  </a:cubicBezTo>
                  <a:cubicBezTo>
                    <a:pt x="4077" y="2674"/>
                    <a:pt x="3319" y="1081"/>
                    <a:pt x="20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0"/>
            <p:cNvSpPr/>
            <p:nvPr/>
          </p:nvSpPr>
          <p:spPr>
            <a:xfrm>
              <a:off x="1416463" y="1513850"/>
              <a:ext cx="100050" cy="102775"/>
            </a:xfrm>
            <a:custGeom>
              <a:avLst/>
              <a:gdLst/>
              <a:ahLst/>
              <a:cxnLst/>
              <a:rect l="l" t="t" r="r" b="b"/>
              <a:pathLst>
                <a:path w="4002" h="4111" extrusionOk="0">
                  <a:moveTo>
                    <a:pt x="2001" y="1"/>
                  </a:moveTo>
                  <a:cubicBezTo>
                    <a:pt x="1323" y="1"/>
                    <a:pt x="645" y="119"/>
                    <a:pt x="0" y="356"/>
                  </a:cubicBezTo>
                  <a:cubicBezTo>
                    <a:pt x="152" y="1835"/>
                    <a:pt x="873" y="3181"/>
                    <a:pt x="1991" y="4111"/>
                  </a:cubicBezTo>
                  <a:cubicBezTo>
                    <a:pt x="3129" y="3181"/>
                    <a:pt x="3850" y="1835"/>
                    <a:pt x="4001" y="356"/>
                  </a:cubicBezTo>
                  <a:cubicBezTo>
                    <a:pt x="3357" y="119"/>
                    <a:pt x="2679" y="1"/>
                    <a:pt x="20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0"/>
            <p:cNvSpPr/>
            <p:nvPr/>
          </p:nvSpPr>
          <p:spPr>
            <a:xfrm>
              <a:off x="1378063" y="1711875"/>
              <a:ext cx="22300" cy="19075"/>
            </a:xfrm>
            <a:custGeom>
              <a:avLst/>
              <a:gdLst/>
              <a:ahLst/>
              <a:cxnLst/>
              <a:rect l="l" t="t" r="r" b="b"/>
              <a:pathLst>
                <a:path w="892" h="763" extrusionOk="0">
                  <a:moveTo>
                    <a:pt x="513" y="1"/>
                  </a:moveTo>
                  <a:cubicBezTo>
                    <a:pt x="171" y="1"/>
                    <a:pt x="1" y="399"/>
                    <a:pt x="247" y="646"/>
                  </a:cubicBezTo>
                  <a:cubicBezTo>
                    <a:pt x="321" y="726"/>
                    <a:pt x="416" y="762"/>
                    <a:pt x="510" y="762"/>
                  </a:cubicBezTo>
                  <a:cubicBezTo>
                    <a:pt x="703" y="762"/>
                    <a:pt x="892" y="610"/>
                    <a:pt x="892" y="380"/>
                  </a:cubicBezTo>
                  <a:cubicBezTo>
                    <a:pt x="892" y="171"/>
                    <a:pt x="721" y="1"/>
                    <a:pt x="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0"/>
            <p:cNvSpPr/>
            <p:nvPr/>
          </p:nvSpPr>
          <p:spPr>
            <a:xfrm>
              <a:off x="1404413" y="1732225"/>
              <a:ext cx="132900" cy="36225"/>
            </a:xfrm>
            <a:custGeom>
              <a:avLst/>
              <a:gdLst/>
              <a:ahLst/>
              <a:cxnLst/>
              <a:rect l="l" t="t" r="r" b="b"/>
              <a:pathLst>
                <a:path w="5316" h="1449" extrusionOk="0">
                  <a:moveTo>
                    <a:pt x="4762" y="0"/>
                  </a:moveTo>
                  <a:cubicBezTo>
                    <a:pt x="4691" y="0"/>
                    <a:pt x="4615" y="24"/>
                    <a:pt x="4540" y="78"/>
                  </a:cubicBezTo>
                  <a:cubicBezTo>
                    <a:pt x="3916" y="484"/>
                    <a:pt x="3195" y="690"/>
                    <a:pt x="2471" y="690"/>
                  </a:cubicBezTo>
                  <a:cubicBezTo>
                    <a:pt x="1875" y="690"/>
                    <a:pt x="1277" y="550"/>
                    <a:pt x="729" y="268"/>
                  </a:cubicBezTo>
                  <a:cubicBezTo>
                    <a:pt x="664" y="231"/>
                    <a:pt x="600" y="215"/>
                    <a:pt x="541" y="215"/>
                  </a:cubicBezTo>
                  <a:cubicBezTo>
                    <a:pt x="203" y="215"/>
                    <a:pt x="0" y="738"/>
                    <a:pt x="388" y="931"/>
                  </a:cubicBezTo>
                  <a:cubicBezTo>
                    <a:pt x="1043" y="1276"/>
                    <a:pt x="1760" y="1448"/>
                    <a:pt x="2478" y="1448"/>
                  </a:cubicBezTo>
                  <a:cubicBezTo>
                    <a:pt x="3340" y="1448"/>
                    <a:pt x="4202" y="1200"/>
                    <a:pt x="4957" y="704"/>
                  </a:cubicBezTo>
                  <a:cubicBezTo>
                    <a:pt x="5315" y="486"/>
                    <a:pt x="5086" y="0"/>
                    <a:pt x="47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0"/>
            <p:cNvSpPr/>
            <p:nvPr/>
          </p:nvSpPr>
          <p:spPr>
            <a:xfrm>
              <a:off x="1586213" y="1404200"/>
              <a:ext cx="83050" cy="94550"/>
            </a:xfrm>
            <a:custGeom>
              <a:avLst/>
              <a:gdLst/>
              <a:ahLst/>
              <a:cxnLst/>
              <a:rect l="l" t="t" r="r" b="b"/>
              <a:pathLst>
                <a:path w="3322" h="3782" extrusionOk="0">
                  <a:moveTo>
                    <a:pt x="550" y="1"/>
                  </a:moveTo>
                  <a:cubicBezTo>
                    <a:pt x="193" y="1"/>
                    <a:pt x="1" y="541"/>
                    <a:pt x="397" y="722"/>
                  </a:cubicBezTo>
                  <a:cubicBezTo>
                    <a:pt x="1516" y="1234"/>
                    <a:pt x="2312" y="2258"/>
                    <a:pt x="2540" y="3472"/>
                  </a:cubicBezTo>
                  <a:cubicBezTo>
                    <a:pt x="2572" y="3686"/>
                    <a:pt x="2730" y="3782"/>
                    <a:pt x="2892" y="3782"/>
                  </a:cubicBezTo>
                  <a:cubicBezTo>
                    <a:pt x="3104" y="3782"/>
                    <a:pt x="3322" y="3618"/>
                    <a:pt x="3279" y="3339"/>
                  </a:cubicBezTo>
                  <a:cubicBezTo>
                    <a:pt x="3014" y="1879"/>
                    <a:pt x="2047" y="665"/>
                    <a:pt x="719" y="40"/>
                  </a:cubicBezTo>
                  <a:cubicBezTo>
                    <a:pt x="660" y="13"/>
                    <a:pt x="603" y="1"/>
                    <a:pt x="5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0"/>
            <p:cNvSpPr/>
            <p:nvPr/>
          </p:nvSpPr>
          <p:spPr>
            <a:xfrm>
              <a:off x="1200313" y="1357500"/>
              <a:ext cx="531400" cy="448750"/>
            </a:xfrm>
            <a:custGeom>
              <a:avLst/>
              <a:gdLst/>
              <a:ahLst/>
              <a:cxnLst/>
              <a:rect l="l" t="t" r="r" b="b"/>
              <a:pathLst>
                <a:path w="21256" h="17950" extrusionOk="0">
                  <a:moveTo>
                    <a:pt x="10637" y="2192"/>
                  </a:moveTo>
                  <a:cubicBezTo>
                    <a:pt x="11699" y="3178"/>
                    <a:pt x="12306" y="4562"/>
                    <a:pt x="12306" y="6022"/>
                  </a:cubicBezTo>
                  <a:lnTo>
                    <a:pt x="12306" y="6098"/>
                  </a:lnTo>
                  <a:cubicBezTo>
                    <a:pt x="11766" y="5947"/>
                    <a:pt x="11206" y="5871"/>
                    <a:pt x="10647" y="5871"/>
                  </a:cubicBezTo>
                  <a:cubicBezTo>
                    <a:pt x="10088" y="5871"/>
                    <a:pt x="9528" y="5947"/>
                    <a:pt x="8988" y="6098"/>
                  </a:cubicBezTo>
                  <a:lnTo>
                    <a:pt x="8988" y="6022"/>
                  </a:lnTo>
                  <a:cubicBezTo>
                    <a:pt x="8988" y="4562"/>
                    <a:pt x="9576" y="3178"/>
                    <a:pt x="10637" y="2192"/>
                  </a:cubicBezTo>
                  <a:close/>
                  <a:moveTo>
                    <a:pt x="10637" y="6634"/>
                  </a:moveTo>
                  <a:cubicBezTo>
                    <a:pt x="11173" y="6634"/>
                    <a:pt x="11709" y="6714"/>
                    <a:pt x="12230" y="6876"/>
                  </a:cubicBezTo>
                  <a:cubicBezTo>
                    <a:pt x="12041" y="8013"/>
                    <a:pt x="11491" y="9075"/>
                    <a:pt x="10637" y="9872"/>
                  </a:cubicBezTo>
                  <a:cubicBezTo>
                    <a:pt x="9784" y="9075"/>
                    <a:pt x="9234" y="8013"/>
                    <a:pt x="9045" y="6876"/>
                  </a:cubicBezTo>
                  <a:cubicBezTo>
                    <a:pt x="9566" y="6714"/>
                    <a:pt x="10102" y="6634"/>
                    <a:pt x="10637" y="6634"/>
                  </a:cubicBezTo>
                  <a:close/>
                  <a:moveTo>
                    <a:pt x="7101" y="750"/>
                  </a:moveTo>
                  <a:cubicBezTo>
                    <a:pt x="8152" y="750"/>
                    <a:pt x="9182" y="1090"/>
                    <a:pt x="10050" y="1699"/>
                  </a:cubicBezTo>
                  <a:cubicBezTo>
                    <a:pt x="8893" y="2818"/>
                    <a:pt x="8229" y="4392"/>
                    <a:pt x="8229" y="6022"/>
                  </a:cubicBezTo>
                  <a:lnTo>
                    <a:pt x="8229" y="6364"/>
                  </a:lnTo>
                  <a:cubicBezTo>
                    <a:pt x="6409" y="7160"/>
                    <a:pt x="5082" y="8810"/>
                    <a:pt x="4721" y="10782"/>
                  </a:cubicBezTo>
                  <a:cubicBezTo>
                    <a:pt x="2503" y="9701"/>
                    <a:pt x="1327" y="7236"/>
                    <a:pt x="1877" y="4847"/>
                  </a:cubicBezTo>
                  <a:cubicBezTo>
                    <a:pt x="2427" y="2439"/>
                    <a:pt x="4570" y="751"/>
                    <a:pt x="7016" y="751"/>
                  </a:cubicBezTo>
                  <a:cubicBezTo>
                    <a:pt x="7044" y="751"/>
                    <a:pt x="7073" y="750"/>
                    <a:pt x="7101" y="750"/>
                  </a:cubicBezTo>
                  <a:close/>
                  <a:moveTo>
                    <a:pt x="14172" y="750"/>
                  </a:moveTo>
                  <a:cubicBezTo>
                    <a:pt x="14201" y="750"/>
                    <a:pt x="14230" y="751"/>
                    <a:pt x="14259" y="751"/>
                  </a:cubicBezTo>
                  <a:cubicBezTo>
                    <a:pt x="16724" y="751"/>
                    <a:pt x="18848" y="2439"/>
                    <a:pt x="19398" y="4847"/>
                  </a:cubicBezTo>
                  <a:cubicBezTo>
                    <a:pt x="19948" y="7236"/>
                    <a:pt x="18772" y="9701"/>
                    <a:pt x="16572" y="10782"/>
                  </a:cubicBezTo>
                  <a:cubicBezTo>
                    <a:pt x="16193" y="8810"/>
                    <a:pt x="14885" y="7160"/>
                    <a:pt x="13046" y="6364"/>
                  </a:cubicBezTo>
                  <a:lnTo>
                    <a:pt x="13046" y="6022"/>
                  </a:lnTo>
                  <a:cubicBezTo>
                    <a:pt x="13046" y="4392"/>
                    <a:pt x="12382" y="2818"/>
                    <a:pt x="11225" y="1699"/>
                  </a:cubicBezTo>
                  <a:cubicBezTo>
                    <a:pt x="12093" y="1090"/>
                    <a:pt x="13104" y="750"/>
                    <a:pt x="14172" y="750"/>
                  </a:cubicBezTo>
                  <a:close/>
                  <a:moveTo>
                    <a:pt x="8343" y="7160"/>
                  </a:moveTo>
                  <a:cubicBezTo>
                    <a:pt x="8571" y="8374"/>
                    <a:pt x="9158" y="9492"/>
                    <a:pt x="10050" y="10346"/>
                  </a:cubicBezTo>
                  <a:cubicBezTo>
                    <a:pt x="9148" y="10980"/>
                    <a:pt x="8085" y="11309"/>
                    <a:pt x="7009" y="11309"/>
                  </a:cubicBezTo>
                  <a:cubicBezTo>
                    <a:pt x="6478" y="11309"/>
                    <a:pt x="5943" y="11229"/>
                    <a:pt x="5423" y="11066"/>
                  </a:cubicBezTo>
                  <a:cubicBezTo>
                    <a:pt x="5707" y="9360"/>
                    <a:pt x="6788" y="7919"/>
                    <a:pt x="8343" y="7160"/>
                  </a:cubicBezTo>
                  <a:close/>
                  <a:moveTo>
                    <a:pt x="12951" y="7160"/>
                  </a:moveTo>
                  <a:cubicBezTo>
                    <a:pt x="14487" y="7919"/>
                    <a:pt x="15567" y="9360"/>
                    <a:pt x="15852" y="11066"/>
                  </a:cubicBezTo>
                  <a:cubicBezTo>
                    <a:pt x="15332" y="11229"/>
                    <a:pt x="14797" y="11309"/>
                    <a:pt x="14266" y="11309"/>
                  </a:cubicBezTo>
                  <a:cubicBezTo>
                    <a:pt x="13189" y="11309"/>
                    <a:pt x="12127" y="10980"/>
                    <a:pt x="11225" y="10346"/>
                  </a:cubicBezTo>
                  <a:cubicBezTo>
                    <a:pt x="12116" y="9492"/>
                    <a:pt x="12723" y="8374"/>
                    <a:pt x="12951" y="7160"/>
                  </a:cubicBezTo>
                  <a:close/>
                  <a:moveTo>
                    <a:pt x="10637" y="10858"/>
                  </a:moveTo>
                  <a:cubicBezTo>
                    <a:pt x="11700" y="11641"/>
                    <a:pt x="12977" y="12053"/>
                    <a:pt x="14273" y="12053"/>
                  </a:cubicBezTo>
                  <a:cubicBezTo>
                    <a:pt x="14826" y="12053"/>
                    <a:pt x="15383" y="11978"/>
                    <a:pt x="15928" y="11825"/>
                  </a:cubicBezTo>
                  <a:lnTo>
                    <a:pt x="15928" y="11919"/>
                  </a:lnTo>
                  <a:cubicBezTo>
                    <a:pt x="15909" y="14821"/>
                    <a:pt x="13557" y="17191"/>
                    <a:pt x="10637" y="17191"/>
                  </a:cubicBezTo>
                  <a:cubicBezTo>
                    <a:pt x="7736" y="17191"/>
                    <a:pt x="5366" y="14821"/>
                    <a:pt x="5366" y="11919"/>
                  </a:cubicBezTo>
                  <a:lnTo>
                    <a:pt x="5366" y="11825"/>
                  </a:lnTo>
                  <a:cubicBezTo>
                    <a:pt x="5911" y="11978"/>
                    <a:pt x="6468" y="12053"/>
                    <a:pt x="7021" y="12053"/>
                  </a:cubicBezTo>
                  <a:cubicBezTo>
                    <a:pt x="8315" y="12053"/>
                    <a:pt x="9588" y="11641"/>
                    <a:pt x="10637" y="10858"/>
                  </a:cubicBezTo>
                  <a:close/>
                  <a:moveTo>
                    <a:pt x="7027" y="0"/>
                  </a:moveTo>
                  <a:cubicBezTo>
                    <a:pt x="4964" y="0"/>
                    <a:pt x="2941" y="1054"/>
                    <a:pt x="1820" y="2989"/>
                  </a:cubicBezTo>
                  <a:cubicBezTo>
                    <a:pt x="0" y="6117"/>
                    <a:pt x="1308" y="10118"/>
                    <a:pt x="4627" y="11559"/>
                  </a:cubicBezTo>
                  <a:lnTo>
                    <a:pt x="4627" y="11919"/>
                  </a:lnTo>
                  <a:cubicBezTo>
                    <a:pt x="4627" y="15238"/>
                    <a:pt x="7319" y="17949"/>
                    <a:pt x="10656" y="17949"/>
                  </a:cubicBezTo>
                  <a:cubicBezTo>
                    <a:pt x="13994" y="17949"/>
                    <a:pt x="16686" y="15238"/>
                    <a:pt x="16686" y="11919"/>
                  </a:cubicBezTo>
                  <a:lnTo>
                    <a:pt x="16686" y="11559"/>
                  </a:lnTo>
                  <a:cubicBezTo>
                    <a:pt x="19966" y="10099"/>
                    <a:pt x="21256" y="6117"/>
                    <a:pt x="19436" y="3008"/>
                  </a:cubicBezTo>
                  <a:cubicBezTo>
                    <a:pt x="18311" y="1077"/>
                    <a:pt x="16290" y="20"/>
                    <a:pt x="14225" y="20"/>
                  </a:cubicBezTo>
                  <a:cubicBezTo>
                    <a:pt x="12984" y="20"/>
                    <a:pt x="11727" y="402"/>
                    <a:pt x="10637" y="1206"/>
                  </a:cubicBezTo>
                  <a:cubicBezTo>
                    <a:pt x="9548" y="389"/>
                    <a:pt x="8280" y="0"/>
                    <a:pt x="70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0"/>
            <p:cNvSpPr/>
            <p:nvPr/>
          </p:nvSpPr>
          <p:spPr>
            <a:xfrm>
              <a:off x="1263438" y="1404200"/>
              <a:ext cx="83300" cy="94550"/>
            </a:xfrm>
            <a:custGeom>
              <a:avLst/>
              <a:gdLst/>
              <a:ahLst/>
              <a:cxnLst/>
              <a:rect l="l" t="t" r="r" b="b"/>
              <a:pathLst>
                <a:path w="3332" h="3782" extrusionOk="0">
                  <a:moveTo>
                    <a:pt x="2783" y="1"/>
                  </a:moveTo>
                  <a:cubicBezTo>
                    <a:pt x="2730" y="1"/>
                    <a:pt x="2673" y="13"/>
                    <a:pt x="2614" y="40"/>
                  </a:cubicBezTo>
                  <a:cubicBezTo>
                    <a:pt x="1267" y="665"/>
                    <a:pt x="319" y="1879"/>
                    <a:pt x="54" y="3339"/>
                  </a:cubicBezTo>
                  <a:cubicBezTo>
                    <a:pt x="0" y="3618"/>
                    <a:pt x="214" y="3782"/>
                    <a:pt x="427" y="3782"/>
                  </a:cubicBezTo>
                  <a:cubicBezTo>
                    <a:pt x="590" y="3782"/>
                    <a:pt x="752" y="3686"/>
                    <a:pt x="793" y="3472"/>
                  </a:cubicBezTo>
                  <a:cubicBezTo>
                    <a:pt x="1021" y="2258"/>
                    <a:pt x="1798" y="1234"/>
                    <a:pt x="2917" y="722"/>
                  </a:cubicBezTo>
                  <a:lnTo>
                    <a:pt x="2936" y="722"/>
                  </a:lnTo>
                  <a:cubicBezTo>
                    <a:pt x="3332" y="541"/>
                    <a:pt x="3139" y="1"/>
                    <a:pt x="27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4" name="Google Shape;2594;p50"/>
          <p:cNvGrpSpPr/>
          <p:nvPr/>
        </p:nvGrpSpPr>
        <p:grpSpPr>
          <a:xfrm>
            <a:off x="2398845" y="1298213"/>
            <a:ext cx="365741" cy="365763"/>
            <a:chOff x="1776263" y="1291425"/>
            <a:chExt cx="431400" cy="431375"/>
          </a:xfrm>
        </p:grpSpPr>
        <p:sp>
          <p:nvSpPr>
            <p:cNvPr id="2595" name="Google Shape;2595;p50"/>
            <p:cNvSpPr/>
            <p:nvPr/>
          </p:nvSpPr>
          <p:spPr>
            <a:xfrm>
              <a:off x="1784313" y="1367250"/>
              <a:ext cx="414800" cy="347500"/>
            </a:xfrm>
            <a:custGeom>
              <a:avLst/>
              <a:gdLst/>
              <a:ahLst/>
              <a:cxnLst/>
              <a:rect l="l" t="t" r="r" b="b"/>
              <a:pathLst>
                <a:path w="16592" h="13900" extrusionOk="0">
                  <a:moveTo>
                    <a:pt x="1" y="1"/>
                  </a:moveTo>
                  <a:lnTo>
                    <a:pt x="1" y="13217"/>
                  </a:lnTo>
                  <a:cubicBezTo>
                    <a:pt x="1" y="13596"/>
                    <a:pt x="304" y="13900"/>
                    <a:pt x="683" y="13900"/>
                  </a:cubicBezTo>
                  <a:lnTo>
                    <a:pt x="15928" y="13900"/>
                  </a:lnTo>
                  <a:cubicBezTo>
                    <a:pt x="16289" y="13900"/>
                    <a:pt x="16592" y="13596"/>
                    <a:pt x="16592" y="13217"/>
                  </a:cubicBezTo>
                  <a:lnTo>
                    <a:pt x="165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0"/>
            <p:cNvSpPr/>
            <p:nvPr/>
          </p:nvSpPr>
          <p:spPr>
            <a:xfrm>
              <a:off x="1784313" y="1299950"/>
              <a:ext cx="414800" cy="67325"/>
            </a:xfrm>
            <a:custGeom>
              <a:avLst/>
              <a:gdLst/>
              <a:ahLst/>
              <a:cxnLst/>
              <a:rect l="l" t="t" r="r" b="b"/>
              <a:pathLst>
                <a:path w="16592" h="2693" extrusionOk="0">
                  <a:moveTo>
                    <a:pt x="683" y="0"/>
                  </a:moveTo>
                  <a:cubicBezTo>
                    <a:pt x="304" y="0"/>
                    <a:pt x="1" y="304"/>
                    <a:pt x="1" y="664"/>
                  </a:cubicBezTo>
                  <a:lnTo>
                    <a:pt x="1" y="2693"/>
                  </a:lnTo>
                  <a:lnTo>
                    <a:pt x="16592" y="2693"/>
                  </a:lnTo>
                  <a:lnTo>
                    <a:pt x="16592" y="664"/>
                  </a:lnTo>
                  <a:cubicBezTo>
                    <a:pt x="16592" y="304"/>
                    <a:pt x="16289" y="0"/>
                    <a:pt x="15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0"/>
            <p:cNvSpPr/>
            <p:nvPr/>
          </p:nvSpPr>
          <p:spPr>
            <a:xfrm>
              <a:off x="1840263" y="1422725"/>
              <a:ext cx="303400" cy="50750"/>
            </a:xfrm>
            <a:custGeom>
              <a:avLst/>
              <a:gdLst/>
              <a:ahLst/>
              <a:cxnLst/>
              <a:rect l="l" t="t" r="r" b="b"/>
              <a:pathLst>
                <a:path w="12136" h="2030" extrusionOk="0">
                  <a:moveTo>
                    <a:pt x="0" y="0"/>
                  </a:moveTo>
                  <a:lnTo>
                    <a:pt x="0" y="2029"/>
                  </a:lnTo>
                  <a:lnTo>
                    <a:pt x="12135" y="2029"/>
                  </a:lnTo>
                  <a:lnTo>
                    <a:pt x="121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0"/>
            <p:cNvSpPr/>
            <p:nvPr/>
          </p:nvSpPr>
          <p:spPr>
            <a:xfrm>
              <a:off x="1991938" y="1526525"/>
              <a:ext cx="151725" cy="135125"/>
            </a:xfrm>
            <a:custGeom>
              <a:avLst/>
              <a:gdLst/>
              <a:ahLst/>
              <a:cxnLst/>
              <a:rect l="l" t="t" r="r" b="b"/>
              <a:pathLst>
                <a:path w="6069" h="5405" extrusionOk="0">
                  <a:moveTo>
                    <a:pt x="1" y="1"/>
                  </a:moveTo>
                  <a:lnTo>
                    <a:pt x="1" y="5405"/>
                  </a:lnTo>
                  <a:lnTo>
                    <a:pt x="6068" y="5405"/>
                  </a:lnTo>
                  <a:lnTo>
                    <a:pt x="60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0"/>
            <p:cNvSpPr/>
            <p:nvPr/>
          </p:nvSpPr>
          <p:spPr>
            <a:xfrm>
              <a:off x="1840263" y="1526525"/>
              <a:ext cx="100975" cy="135125"/>
            </a:xfrm>
            <a:custGeom>
              <a:avLst/>
              <a:gdLst/>
              <a:ahLst/>
              <a:cxnLst/>
              <a:rect l="l" t="t" r="r" b="b"/>
              <a:pathLst>
                <a:path w="4039" h="5405" extrusionOk="0">
                  <a:moveTo>
                    <a:pt x="0" y="1"/>
                  </a:moveTo>
                  <a:lnTo>
                    <a:pt x="0" y="5405"/>
                  </a:lnTo>
                  <a:lnTo>
                    <a:pt x="4039" y="5405"/>
                  </a:lnTo>
                  <a:lnTo>
                    <a:pt x="40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0"/>
            <p:cNvSpPr/>
            <p:nvPr/>
          </p:nvSpPr>
          <p:spPr>
            <a:xfrm>
              <a:off x="2019438" y="1325075"/>
              <a:ext cx="19925" cy="17125"/>
            </a:xfrm>
            <a:custGeom>
              <a:avLst/>
              <a:gdLst/>
              <a:ahLst/>
              <a:cxnLst/>
              <a:rect l="l" t="t" r="r" b="b"/>
              <a:pathLst>
                <a:path w="797" h="685" extrusionOk="0">
                  <a:moveTo>
                    <a:pt x="456" y="0"/>
                  </a:moveTo>
                  <a:cubicBezTo>
                    <a:pt x="152" y="0"/>
                    <a:pt x="0" y="361"/>
                    <a:pt x="209" y="588"/>
                  </a:cubicBezTo>
                  <a:cubicBezTo>
                    <a:pt x="282" y="655"/>
                    <a:pt x="368" y="684"/>
                    <a:pt x="451" y="684"/>
                  </a:cubicBezTo>
                  <a:cubicBezTo>
                    <a:pt x="630" y="684"/>
                    <a:pt x="797" y="548"/>
                    <a:pt x="797" y="342"/>
                  </a:cubicBezTo>
                  <a:cubicBezTo>
                    <a:pt x="797" y="152"/>
                    <a:pt x="645"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0"/>
            <p:cNvSpPr/>
            <p:nvPr/>
          </p:nvSpPr>
          <p:spPr>
            <a:xfrm>
              <a:off x="2054038" y="1325075"/>
              <a:ext cx="54550" cy="17075"/>
            </a:xfrm>
            <a:custGeom>
              <a:avLst/>
              <a:gdLst/>
              <a:ahLst/>
              <a:cxnLst/>
              <a:rect l="l" t="t" r="r" b="b"/>
              <a:pathLst>
                <a:path w="2182" h="683" extrusionOk="0">
                  <a:moveTo>
                    <a:pt x="418" y="0"/>
                  </a:moveTo>
                  <a:cubicBezTo>
                    <a:pt x="1" y="38"/>
                    <a:pt x="1" y="645"/>
                    <a:pt x="418" y="683"/>
                  </a:cubicBezTo>
                  <a:lnTo>
                    <a:pt x="1764" y="683"/>
                  </a:lnTo>
                  <a:cubicBezTo>
                    <a:pt x="2181" y="645"/>
                    <a:pt x="2181" y="38"/>
                    <a:pt x="17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0"/>
            <p:cNvSpPr/>
            <p:nvPr/>
          </p:nvSpPr>
          <p:spPr>
            <a:xfrm>
              <a:off x="2119763" y="1325025"/>
              <a:ext cx="55650" cy="17175"/>
            </a:xfrm>
            <a:custGeom>
              <a:avLst/>
              <a:gdLst/>
              <a:ahLst/>
              <a:cxnLst/>
              <a:rect l="l" t="t" r="r" b="b"/>
              <a:pathLst>
                <a:path w="2226" h="687" extrusionOk="0">
                  <a:moveTo>
                    <a:pt x="446" y="1"/>
                  </a:moveTo>
                  <a:cubicBezTo>
                    <a:pt x="0" y="1"/>
                    <a:pt x="0" y="686"/>
                    <a:pt x="446" y="686"/>
                  </a:cubicBezTo>
                  <a:cubicBezTo>
                    <a:pt x="458" y="686"/>
                    <a:pt x="469" y="686"/>
                    <a:pt x="481" y="685"/>
                  </a:cubicBezTo>
                  <a:lnTo>
                    <a:pt x="1828" y="685"/>
                  </a:lnTo>
                  <a:cubicBezTo>
                    <a:pt x="2226" y="647"/>
                    <a:pt x="2226" y="40"/>
                    <a:pt x="1828" y="2"/>
                  </a:cubicBezTo>
                  <a:lnTo>
                    <a:pt x="481" y="2"/>
                  </a:lnTo>
                  <a:cubicBezTo>
                    <a:pt x="469" y="1"/>
                    <a:pt x="458" y="1"/>
                    <a:pt x="4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0"/>
            <p:cNvSpPr/>
            <p:nvPr/>
          </p:nvSpPr>
          <p:spPr>
            <a:xfrm>
              <a:off x="1776263" y="1291425"/>
              <a:ext cx="431400" cy="431375"/>
            </a:xfrm>
            <a:custGeom>
              <a:avLst/>
              <a:gdLst/>
              <a:ahLst/>
              <a:cxnLst/>
              <a:rect l="l" t="t" r="r" b="b"/>
              <a:pathLst>
                <a:path w="17256" h="17255" extrusionOk="0">
                  <a:moveTo>
                    <a:pt x="16282" y="681"/>
                  </a:moveTo>
                  <a:cubicBezTo>
                    <a:pt x="16457" y="681"/>
                    <a:pt x="16592" y="826"/>
                    <a:pt x="16592" y="1005"/>
                  </a:cubicBezTo>
                  <a:lnTo>
                    <a:pt x="16592" y="2693"/>
                  </a:lnTo>
                  <a:lnTo>
                    <a:pt x="664" y="2693"/>
                  </a:lnTo>
                  <a:lnTo>
                    <a:pt x="664" y="1005"/>
                  </a:lnTo>
                  <a:cubicBezTo>
                    <a:pt x="664" y="834"/>
                    <a:pt x="816" y="683"/>
                    <a:pt x="1005" y="683"/>
                  </a:cubicBezTo>
                  <a:lnTo>
                    <a:pt x="16250" y="683"/>
                  </a:lnTo>
                  <a:cubicBezTo>
                    <a:pt x="16261" y="682"/>
                    <a:pt x="16272" y="681"/>
                    <a:pt x="16282" y="681"/>
                  </a:cubicBezTo>
                  <a:close/>
                  <a:moveTo>
                    <a:pt x="16592" y="3375"/>
                  </a:moveTo>
                  <a:lnTo>
                    <a:pt x="16592" y="16250"/>
                  </a:lnTo>
                  <a:cubicBezTo>
                    <a:pt x="16592" y="16440"/>
                    <a:pt x="16440" y="16591"/>
                    <a:pt x="16250" y="16591"/>
                  </a:cubicBezTo>
                  <a:lnTo>
                    <a:pt x="1005" y="16591"/>
                  </a:lnTo>
                  <a:cubicBezTo>
                    <a:pt x="816" y="16591"/>
                    <a:pt x="664" y="16440"/>
                    <a:pt x="664" y="16250"/>
                  </a:cubicBezTo>
                  <a:lnTo>
                    <a:pt x="664" y="3375"/>
                  </a:lnTo>
                  <a:close/>
                  <a:moveTo>
                    <a:pt x="1005" y="0"/>
                  </a:moveTo>
                  <a:cubicBezTo>
                    <a:pt x="436" y="0"/>
                    <a:pt x="0" y="455"/>
                    <a:pt x="0" y="1005"/>
                  </a:cubicBezTo>
                  <a:lnTo>
                    <a:pt x="0" y="16250"/>
                  </a:lnTo>
                  <a:cubicBezTo>
                    <a:pt x="0" y="16819"/>
                    <a:pt x="436" y="17255"/>
                    <a:pt x="1005" y="17255"/>
                  </a:cubicBezTo>
                  <a:lnTo>
                    <a:pt x="16250" y="17255"/>
                  </a:lnTo>
                  <a:cubicBezTo>
                    <a:pt x="16800" y="17255"/>
                    <a:pt x="17255" y="16819"/>
                    <a:pt x="17255" y="16250"/>
                  </a:cubicBezTo>
                  <a:lnTo>
                    <a:pt x="17255" y="1005"/>
                  </a:lnTo>
                  <a:cubicBezTo>
                    <a:pt x="17255" y="455"/>
                    <a:pt x="16800" y="0"/>
                    <a:pt x="162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0"/>
            <p:cNvSpPr/>
            <p:nvPr/>
          </p:nvSpPr>
          <p:spPr>
            <a:xfrm>
              <a:off x="1831713" y="1414650"/>
              <a:ext cx="320000" cy="67350"/>
            </a:xfrm>
            <a:custGeom>
              <a:avLst/>
              <a:gdLst/>
              <a:ahLst/>
              <a:cxnLst/>
              <a:rect l="l" t="t" r="r" b="b"/>
              <a:pathLst>
                <a:path w="12800" h="2694" extrusionOk="0">
                  <a:moveTo>
                    <a:pt x="12136" y="665"/>
                  </a:moveTo>
                  <a:lnTo>
                    <a:pt x="12136" y="2011"/>
                  </a:lnTo>
                  <a:lnTo>
                    <a:pt x="664" y="2011"/>
                  </a:lnTo>
                  <a:lnTo>
                    <a:pt x="664" y="665"/>
                  </a:lnTo>
                  <a:close/>
                  <a:moveTo>
                    <a:pt x="342" y="1"/>
                  </a:moveTo>
                  <a:cubicBezTo>
                    <a:pt x="152" y="1"/>
                    <a:pt x="1" y="153"/>
                    <a:pt x="1" y="323"/>
                  </a:cubicBezTo>
                  <a:lnTo>
                    <a:pt x="1" y="2352"/>
                  </a:lnTo>
                  <a:cubicBezTo>
                    <a:pt x="1" y="2542"/>
                    <a:pt x="152" y="2694"/>
                    <a:pt x="342" y="2694"/>
                  </a:cubicBezTo>
                  <a:lnTo>
                    <a:pt x="12477" y="2694"/>
                  </a:lnTo>
                  <a:cubicBezTo>
                    <a:pt x="12648" y="2694"/>
                    <a:pt x="12800" y="2542"/>
                    <a:pt x="12800" y="2352"/>
                  </a:cubicBezTo>
                  <a:lnTo>
                    <a:pt x="12800" y="323"/>
                  </a:lnTo>
                  <a:cubicBezTo>
                    <a:pt x="12800" y="153"/>
                    <a:pt x="12648" y="1"/>
                    <a:pt x="12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0"/>
            <p:cNvSpPr/>
            <p:nvPr/>
          </p:nvSpPr>
          <p:spPr>
            <a:xfrm>
              <a:off x="1831713" y="1518000"/>
              <a:ext cx="118075" cy="152200"/>
            </a:xfrm>
            <a:custGeom>
              <a:avLst/>
              <a:gdLst/>
              <a:ahLst/>
              <a:cxnLst/>
              <a:rect l="l" t="t" r="r" b="b"/>
              <a:pathLst>
                <a:path w="4723" h="6088" extrusionOk="0">
                  <a:moveTo>
                    <a:pt x="4040" y="683"/>
                  </a:moveTo>
                  <a:lnTo>
                    <a:pt x="4040" y="5405"/>
                  </a:lnTo>
                  <a:lnTo>
                    <a:pt x="664" y="5405"/>
                  </a:lnTo>
                  <a:lnTo>
                    <a:pt x="664" y="683"/>
                  </a:lnTo>
                  <a:close/>
                  <a:moveTo>
                    <a:pt x="342" y="1"/>
                  </a:moveTo>
                  <a:cubicBezTo>
                    <a:pt x="152" y="1"/>
                    <a:pt x="1" y="152"/>
                    <a:pt x="1" y="342"/>
                  </a:cubicBezTo>
                  <a:lnTo>
                    <a:pt x="1" y="5746"/>
                  </a:lnTo>
                  <a:cubicBezTo>
                    <a:pt x="1" y="5917"/>
                    <a:pt x="152" y="6068"/>
                    <a:pt x="342" y="6087"/>
                  </a:cubicBezTo>
                  <a:lnTo>
                    <a:pt x="4381" y="6087"/>
                  </a:lnTo>
                  <a:cubicBezTo>
                    <a:pt x="4570" y="6087"/>
                    <a:pt x="4722" y="5917"/>
                    <a:pt x="4722" y="5746"/>
                  </a:cubicBezTo>
                  <a:lnTo>
                    <a:pt x="4722" y="342"/>
                  </a:lnTo>
                  <a:cubicBezTo>
                    <a:pt x="4722" y="152"/>
                    <a:pt x="4570" y="1"/>
                    <a:pt x="43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0"/>
            <p:cNvSpPr/>
            <p:nvPr/>
          </p:nvSpPr>
          <p:spPr>
            <a:xfrm>
              <a:off x="1983413" y="1518000"/>
              <a:ext cx="168300" cy="152200"/>
            </a:xfrm>
            <a:custGeom>
              <a:avLst/>
              <a:gdLst/>
              <a:ahLst/>
              <a:cxnLst/>
              <a:rect l="l" t="t" r="r" b="b"/>
              <a:pathLst>
                <a:path w="6732" h="6088" extrusionOk="0">
                  <a:moveTo>
                    <a:pt x="5518" y="683"/>
                  </a:moveTo>
                  <a:lnTo>
                    <a:pt x="3357" y="2598"/>
                  </a:lnTo>
                  <a:lnTo>
                    <a:pt x="1214" y="683"/>
                  </a:lnTo>
                  <a:close/>
                  <a:moveTo>
                    <a:pt x="664" y="1100"/>
                  </a:moveTo>
                  <a:lnTo>
                    <a:pt x="2864" y="3034"/>
                  </a:lnTo>
                  <a:lnTo>
                    <a:pt x="664" y="4987"/>
                  </a:lnTo>
                  <a:lnTo>
                    <a:pt x="664" y="1100"/>
                  </a:lnTo>
                  <a:close/>
                  <a:moveTo>
                    <a:pt x="6068" y="1081"/>
                  </a:moveTo>
                  <a:lnTo>
                    <a:pt x="6068" y="4987"/>
                  </a:lnTo>
                  <a:lnTo>
                    <a:pt x="3869" y="3034"/>
                  </a:lnTo>
                  <a:lnTo>
                    <a:pt x="6068" y="1081"/>
                  </a:lnTo>
                  <a:close/>
                  <a:moveTo>
                    <a:pt x="3376" y="3508"/>
                  </a:moveTo>
                  <a:lnTo>
                    <a:pt x="5518" y="5405"/>
                  </a:lnTo>
                  <a:lnTo>
                    <a:pt x="1233" y="5405"/>
                  </a:lnTo>
                  <a:lnTo>
                    <a:pt x="3376" y="3508"/>
                  </a:lnTo>
                  <a:close/>
                  <a:moveTo>
                    <a:pt x="323" y="1"/>
                  </a:moveTo>
                  <a:cubicBezTo>
                    <a:pt x="152" y="20"/>
                    <a:pt x="0" y="171"/>
                    <a:pt x="0" y="342"/>
                  </a:cubicBezTo>
                  <a:lnTo>
                    <a:pt x="0" y="5746"/>
                  </a:lnTo>
                  <a:cubicBezTo>
                    <a:pt x="0" y="5936"/>
                    <a:pt x="152" y="6068"/>
                    <a:pt x="342" y="6087"/>
                  </a:cubicBezTo>
                  <a:lnTo>
                    <a:pt x="6409" y="6087"/>
                  </a:lnTo>
                  <a:cubicBezTo>
                    <a:pt x="6580" y="6068"/>
                    <a:pt x="6732" y="5936"/>
                    <a:pt x="6732" y="5746"/>
                  </a:cubicBezTo>
                  <a:lnTo>
                    <a:pt x="6732" y="342"/>
                  </a:lnTo>
                  <a:cubicBezTo>
                    <a:pt x="6732" y="152"/>
                    <a:pt x="6580" y="1"/>
                    <a:pt x="64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7" name="Google Shape;2607;p50"/>
          <p:cNvGrpSpPr/>
          <p:nvPr/>
        </p:nvGrpSpPr>
        <p:grpSpPr>
          <a:xfrm>
            <a:off x="3118490" y="1320720"/>
            <a:ext cx="365731" cy="320750"/>
            <a:chOff x="2363663" y="1358025"/>
            <a:chExt cx="595750" cy="525475"/>
          </a:xfrm>
        </p:grpSpPr>
        <p:sp>
          <p:nvSpPr>
            <p:cNvPr id="2608" name="Google Shape;2608;p50"/>
            <p:cNvSpPr/>
            <p:nvPr/>
          </p:nvSpPr>
          <p:spPr>
            <a:xfrm>
              <a:off x="2380188" y="1552125"/>
              <a:ext cx="562700" cy="320000"/>
            </a:xfrm>
            <a:custGeom>
              <a:avLst/>
              <a:gdLst/>
              <a:ahLst/>
              <a:cxnLst/>
              <a:rect l="l" t="t" r="r" b="b"/>
              <a:pathLst>
                <a:path w="22508" h="12800" extrusionOk="0">
                  <a:moveTo>
                    <a:pt x="11263" y="1"/>
                  </a:moveTo>
                  <a:cubicBezTo>
                    <a:pt x="5196" y="1"/>
                    <a:pt x="0" y="6410"/>
                    <a:pt x="0" y="6410"/>
                  </a:cubicBezTo>
                  <a:cubicBezTo>
                    <a:pt x="0" y="6410"/>
                    <a:pt x="5196" y="12800"/>
                    <a:pt x="11263" y="12800"/>
                  </a:cubicBezTo>
                  <a:cubicBezTo>
                    <a:pt x="17312" y="12800"/>
                    <a:pt x="22508" y="6410"/>
                    <a:pt x="22508" y="6410"/>
                  </a:cubicBezTo>
                  <a:cubicBezTo>
                    <a:pt x="22508" y="6410"/>
                    <a:pt x="17312" y="1"/>
                    <a:pt x="112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0"/>
            <p:cNvSpPr/>
            <p:nvPr/>
          </p:nvSpPr>
          <p:spPr>
            <a:xfrm>
              <a:off x="2538038" y="1597650"/>
              <a:ext cx="245100" cy="228975"/>
            </a:xfrm>
            <a:custGeom>
              <a:avLst/>
              <a:gdLst/>
              <a:ahLst/>
              <a:cxnLst/>
              <a:rect l="l" t="t" r="r" b="b"/>
              <a:pathLst>
                <a:path w="9804" h="9159" extrusionOk="0">
                  <a:moveTo>
                    <a:pt x="4930" y="0"/>
                  </a:moveTo>
                  <a:cubicBezTo>
                    <a:pt x="4934" y="0"/>
                    <a:pt x="4937" y="0"/>
                    <a:pt x="4940" y="0"/>
                  </a:cubicBezTo>
                  <a:lnTo>
                    <a:pt x="4940" y="0"/>
                  </a:lnTo>
                  <a:cubicBezTo>
                    <a:pt x="4943" y="0"/>
                    <a:pt x="4946" y="0"/>
                    <a:pt x="4949" y="0"/>
                  </a:cubicBezTo>
                  <a:close/>
                  <a:moveTo>
                    <a:pt x="4940" y="0"/>
                  </a:moveTo>
                  <a:cubicBezTo>
                    <a:pt x="2138" y="6"/>
                    <a:pt x="1" y="2506"/>
                    <a:pt x="418" y="5271"/>
                  </a:cubicBezTo>
                  <a:cubicBezTo>
                    <a:pt x="764" y="7555"/>
                    <a:pt x="2745" y="9158"/>
                    <a:pt x="4938" y="9158"/>
                  </a:cubicBezTo>
                  <a:cubicBezTo>
                    <a:pt x="5386" y="9158"/>
                    <a:pt x="5842" y="9091"/>
                    <a:pt x="6296" y="8950"/>
                  </a:cubicBezTo>
                  <a:cubicBezTo>
                    <a:pt x="8457" y="8286"/>
                    <a:pt x="9803" y="6125"/>
                    <a:pt x="9462" y="3887"/>
                  </a:cubicBezTo>
                  <a:cubicBezTo>
                    <a:pt x="9121" y="1653"/>
                    <a:pt x="7211" y="5"/>
                    <a:pt x="49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0"/>
            <p:cNvSpPr/>
            <p:nvPr/>
          </p:nvSpPr>
          <p:spPr>
            <a:xfrm>
              <a:off x="2603938" y="1677750"/>
              <a:ext cx="115200" cy="91525"/>
            </a:xfrm>
            <a:custGeom>
              <a:avLst/>
              <a:gdLst/>
              <a:ahLst/>
              <a:cxnLst/>
              <a:rect l="l" t="t" r="r" b="b"/>
              <a:pathLst>
                <a:path w="4608" h="3661" extrusionOk="0">
                  <a:moveTo>
                    <a:pt x="1122" y="0"/>
                  </a:moveTo>
                  <a:cubicBezTo>
                    <a:pt x="494" y="0"/>
                    <a:pt x="0" y="505"/>
                    <a:pt x="19" y="1138"/>
                  </a:cubicBezTo>
                  <a:cubicBezTo>
                    <a:pt x="19" y="1992"/>
                    <a:pt x="948" y="2560"/>
                    <a:pt x="2313" y="3660"/>
                  </a:cubicBezTo>
                  <a:cubicBezTo>
                    <a:pt x="3641" y="2579"/>
                    <a:pt x="4589" y="2011"/>
                    <a:pt x="4589" y="1138"/>
                  </a:cubicBezTo>
                  <a:cubicBezTo>
                    <a:pt x="4607" y="505"/>
                    <a:pt x="4096" y="0"/>
                    <a:pt x="3485" y="0"/>
                  </a:cubicBezTo>
                  <a:cubicBezTo>
                    <a:pt x="3474" y="0"/>
                    <a:pt x="3462" y="0"/>
                    <a:pt x="3451" y="1"/>
                  </a:cubicBezTo>
                  <a:cubicBezTo>
                    <a:pt x="2579" y="1"/>
                    <a:pt x="2313" y="911"/>
                    <a:pt x="2313" y="911"/>
                  </a:cubicBezTo>
                  <a:cubicBezTo>
                    <a:pt x="2313" y="911"/>
                    <a:pt x="2029" y="1"/>
                    <a:pt x="1157" y="1"/>
                  </a:cubicBezTo>
                  <a:cubicBezTo>
                    <a:pt x="1145" y="0"/>
                    <a:pt x="1134" y="0"/>
                    <a:pt x="1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0"/>
            <p:cNvSpPr/>
            <p:nvPr/>
          </p:nvSpPr>
          <p:spPr>
            <a:xfrm>
              <a:off x="2581163" y="1609050"/>
              <a:ext cx="27050" cy="22750"/>
            </a:xfrm>
            <a:custGeom>
              <a:avLst/>
              <a:gdLst/>
              <a:ahLst/>
              <a:cxnLst/>
              <a:rect l="l" t="t" r="r" b="b"/>
              <a:pathLst>
                <a:path w="1082" h="910" extrusionOk="0">
                  <a:moveTo>
                    <a:pt x="475" y="0"/>
                  </a:moveTo>
                  <a:cubicBezTo>
                    <a:pt x="239" y="0"/>
                    <a:pt x="20" y="183"/>
                    <a:pt x="20" y="454"/>
                  </a:cubicBezTo>
                  <a:cubicBezTo>
                    <a:pt x="1" y="720"/>
                    <a:pt x="209" y="909"/>
                    <a:pt x="475" y="909"/>
                  </a:cubicBezTo>
                  <a:cubicBezTo>
                    <a:pt x="873" y="909"/>
                    <a:pt x="1082" y="416"/>
                    <a:pt x="797" y="132"/>
                  </a:cubicBezTo>
                  <a:cubicBezTo>
                    <a:pt x="700" y="41"/>
                    <a:pt x="586" y="0"/>
                    <a:pt x="4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0"/>
            <p:cNvSpPr/>
            <p:nvPr/>
          </p:nvSpPr>
          <p:spPr>
            <a:xfrm>
              <a:off x="2529513" y="1586350"/>
              <a:ext cx="265950" cy="251650"/>
            </a:xfrm>
            <a:custGeom>
              <a:avLst/>
              <a:gdLst/>
              <a:ahLst/>
              <a:cxnLst/>
              <a:rect l="l" t="t" r="r" b="b"/>
              <a:pathLst>
                <a:path w="10638" h="10066" extrusionOk="0">
                  <a:moveTo>
                    <a:pt x="5293" y="1"/>
                  </a:moveTo>
                  <a:cubicBezTo>
                    <a:pt x="4893" y="1"/>
                    <a:pt x="4485" y="49"/>
                    <a:pt x="4077" y="149"/>
                  </a:cubicBezTo>
                  <a:cubicBezTo>
                    <a:pt x="3549" y="290"/>
                    <a:pt x="3691" y="1035"/>
                    <a:pt x="4184" y="1035"/>
                  </a:cubicBezTo>
                  <a:cubicBezTo>
                    <a:pt x="4222" y="1035"/>
                    <a:pt x="4262" y="1030"/>
                    <a:pt x="4304" y="1021"/>
                  </a:cubicBezTo>
                  <a:cubicBezTo>
                    <a:pt x="4627" y="945"/>
                    <a:pt x="4949" y="907"/>
                    <a:pt x="5290" y="907"/>
                  </a:cubicBezTo>
                  <a:cubicBezTo>
                    <a:pt x="7149" y="907"/>
                    <a:pt x="8779" y="2159"/>
                    <a:pt x="9253" y="3960"/>
                  </a:cubicBezTo>
                  <a:cubicBezTo>
                    <a:pt x="9727" y="5761"/>
                    <a:pt x="8950" y="7657"/>
                    <a:pt x="7338" y="8587"/>
                  </a:cubicBezTo>
                  <a:cubicBezTo>
                    <a:pt x="6645" y="8985"/>
                    <a:pt x="5937" y="9162"/>
                    <a:pt x="5258" y="9162"/>
                  </a:cubicBezTo>
                  <a:cubicBezTo>
                    <a:pt x="2356" y="9162"/>
                    <a:pt x="1" y="5925"/>
                    <a:pt x="1707" y="2974"/>
                  </a:cubicBezTo>
                  <a:cubicBezTo>
                    <a:pt x="1941" y="2597"/>
                    <a:pt x="1622" y="2255"/>
                    <a:pt x="1307" y="2255"/>
                  </a:cubicBezTo>
                  <a:cubicBezTo>
                    <a:pt x="1162" y="2255"/>
                    <a:pt x="1019" y="2327"/>
                    <a:pt x="929" y="2500"/>
                  </a:cubicBezTo>
                  <a:cubicBezTo>
                    <a:pt x="702" y="2898"/>
                    <a:pt x="512" y="3334"/>
                    <a:pt x="398" y="3770"/>
                  </a:cubicBezTo>
                  <a:cubicBezTo>
                    <a:pt x="303" y="4188"/>
                    <a:pt x="247" y="4605"/>
                    <a:pt x="247" y="5022"/>
                  </a:cubicBezTo>
                  <a:cubicBezTo>
                    <a:pt x="247" y="7809"/>
                    <a:pt x="2503" y="10066"/>
                    <a:pt x="5290" y="10066"/>
                  </a:cubicBezTo>
                  <a:cubicBezTo>
                    <a:pt x="8305" y="10066"/>
                    <a:pt x="10637" y="7430"/>
                    <a:pt x="10277" y="4415"/>
                  </a:cubicBezTo>
                  <a:cubicBezTo>
                    <a:pt x="9967" y="1835"/>
                    <a:pt x="7773" y="1"/>
                    <a:pt x="52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0"/>
            <p:cNvSpPr/>
            <p:nvPr/>
          </p:nvSpPr>
          <p:spPr>
            <a:xfrm>
              <a:off x="2592538" y="1665900"/>
              <a:ext cx="137975" cy="115325"/>
            </a:xfrm>
            <a:custGeom>
              <a:avLst/>
              <a:gdLst/>
              <a:ahLst/>
              <a:cxnLst/>
              <a:rect l="l" t="t" r="r" b="b"/>
              <a:pathLst>
                <a:path w="5519" h="4613" extrusionOk="0">
                  <a:moveTo>
                    <a:pt x="3940" y="929"/>
                  </a:moveTo>
                  <a:cubicBezTo>
                    <a:pt x="4322" y="929"/>
                    <a:pt x="4609" y="1244"/>
                    <a:pt x="4609" y="1612"/>
                  </a:cubicBezTo>
                  <a:cubicBezTo>
                    <a:pt x="4609" y="1916"/>
                    <a:pt x="4400" y="2219"/>
                    <a:pt x="3907" y="2636"/>
                  </a:cubicBezTo>
                  <a:cubicBezTo>
                    <a:pt x="3680" y="2845"/>
                    <a:pt x="3395" y="3053"/>
                    <a:pt x="3073" y="3300"/>
                  </a:cubicBezTo>
                  <a:lnTo>
                    <a:pt x="2769" y="3546"/>
                  </a:lnTo>
                  <a:lnTo>
                    <a:pt x="2466" y="3300"/>
                  </a:lnTo>
                  <a:cubicBezTo>
                    <a:pt x="1461" y="2522"/>
                    <a:pt x="930" y="2105"/>
                    <a:pt x="930" y="1631"/>
                  </a:cubicBezTo>
                  <a:cubicBezTo>
                    <a:pt x="930" y="1236"/>
                    <a:pt x="1229" y="935"/>
                    <a:pt x="1622" y="930"/>
                  </a:cubicBezTo>
                  <a:lnTo>
                    <a:pt x="1622" y="930"/>
                  </a:lnTo>
                  <a:cubicBezTo>
                    <a:pt x="2127" y="936"/>
                    <a:pt x="2296" y="1461"/>
                    <a:pt x="2333" y="1517"/>
                  </a:cubicBezTo>
                  <a:cubicBezTo>
                    <a:pt x="2400" y="1736"/>
                    <a:pt x="2584" y="1845"/>
                    <a:pt x="2769" y="1845"/>
                  </a:cubicBezTo>
                  <a:cubicBezTo>
                    <a:pt x="2954" y="1845"/>
                    <a:pt x="3139" y="1736"/>
                    <a:pt x="3205" y="1517"/>
                  </a:cubicBezTo>
                  <a:cubicBezTo>
                    <a:pt x="3205" y="1517"/>
                    <a:pt x="3395" y="930"/>
                    <a:pt x="3907" y="930"/>
                  </a:cubicBezTo>
                  <a:cubicBezTo>
                    <a:pt x="3918" y="929"/>
                    <a:pt x="3929" y="929"/>
                    <a:pt x="3940" y="929"/>
                  </a:cubicBezTo>
                  <a:close/>
                  <a:moveTo>
                    <a:pt x="1613" y="1"/>
                  </a:moveTo>
                  <a:cubicBezTo>
                    <a:pt x="722" y="1"/>
                    <a:pt x="1" y="721"/>
                    <a:pt x="20" y="1612"/>
                  </a:cubicBezTo>
                  <a:cubicBezTo>
                    <a:pt x="20" y="2560"/>
                    <a:pt x="797" y="3167"/>
                    <a:pt x="1878" y="4020"/>
                  </a:cubicBezTo>
                  <a:lnTo>
                    <a:pt x="1878" y="4039"/>
                  </a:lnTo>
                  <a:lnTo>
                    <a:pt x="2466" y="4513"/>
                  </a:lnTo>
                  <a:cubicBezTo>
                    <a:pt x="2551" y="4580"/>
                    <a:pt x="2656" y="4613"/>
                    <a:pt x="2760" y="4613"/>
                  </a:cubicBezTo>
                  <a:cubicBezTo>
                    <a:pt x="2864" y="4613"/>
                    <a:pt x="2968" y="4580"/>
                    <a:pt x="3054" y="4513"/>
                  </a:cubicBezTo>
                  <a:lnTo>
                    <a:pt x="3642" y="4039"/>
                  </a:lnTo>
                  <a:cubicBezTo>
                    <a:pt x="3964" y="3774"/>
                    <a:pt x="4248" y="3565"/>
                    <a:pt x="4495" y="3319"/>
                  </a:cubicBezTo>
                  <a:cubicBezTo>
                    <a:pt x="5026" y="2883"/>
                    <a:pt x="5500" y="2352"/>
                    <a:pt x="5500" y="1612"/>
                  </a:cubicBezTo>
                  <a:cubicBezTo>
                    <a:pt x="5519" y="721"/>
                    <a:pt x="4779" y="1"/>
                    <a:pt x="3907" y="1"/>
                  </a:cubicBezTo>
                  <a:cubicBezTo>
                    <a:pt x="3471" y="1"/>
                    <a:pt x="3054" y="190"/>
                    <a:pt x="2750" y="513"/>
                  </a:cubicBezTo>
                  <a:cubicBezTo>
                    <a:pt x="2466" y="190"/>
                    <a:pt x="2049" y="1"/>
                    <a:pt x="16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0"/>
            <p:cNvSpPr/>
            <p:nvPr/>
          </p:nvSpPr>
          <p:spPr>
            <a:xfrm>
              <a:off x="2363663" y="1494300"/>
              <a:ext cx="595750" cy="160550"/>
            </a:xfrm>
            <a:custGeom>
              <a:avLst/>
              <a:gdLst/>
              <a:ahLst/>
              <a:cxnLst/>
              <a:rect l="l" t="t" r="r" b="b"/>
              <a:pathLst>
                <a:path w="23830" h="6422" extrusionOk="0">
                  <a:moveTo>
                    <a:pt x="11924" y="1"/>
                  </a:moveTo>
                  <a:cubicBezTo>
                    <a:pt x="6293" y="1"/>
                    <a:pt x="1628" y="4324"/>
                    <a:pt x="320" y="5632"/>
                  </a:cubicBezTo>
                  <a:cubicBezTo>
                    <a:pt x="1" y="5966"/>
                    <a:pt x="303" y="6422"/>
                    <a:pt x="659" y="6422"/>
                  </a:cubicBezTo>
                  <a:cubicBezTo>
                    <a:pt x="767" y="6422"/>
                    <a:pt x="881" y="6379"/>
                    <a:pt x="984" y="6277"/>
                  </a:cubicBezTo>
                  <a:cubicBezTo>
                    <a:pt x="2216" y="5025"/>
                    <a:pt x="6634" y="930"/>
                    <a:pt x="11924" y="930"/>
                  </a:cubicBezTo>
                  <a:cubicBezTo>
                    <a:pt x="17196" y="930"/>
                    <a:pt x="21614" y="5025"/>
                    <a:pt x="22846" y="6277"/>
                  </a:cubicBezTo>
                  <a:cubicBezTo>
                    <a:pt x="22948" y="6379"/>
                    <a:pt x="23062" y="6422"/>
                    <a:pt x="23171" y="6422"/>
                  </a:cubicBezTo>
                  <a:cubicBezTo>
                    <a:pt x="23526" y="6422"/>
                    <a:pt x="23829" y="5966"/>
                    <a:pt x="23510" y="5632"/>
                  </a:cubicBezTo>
                  <a:cubicBezTo>
                    <a:pt x="22201" y="4324"/>
                    <a:pt x="17537" y="1"/>
                    <a:pt x="119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0"/>
            <p:cNvSpPr/>
            <p:nvPr/>
          </p:nvSpPr>
          <p:spPr>
            <a:xfrm>
              <a:off x="2367863" y="1540275"/>
              <a:ext cx="587825" cy="343225"/>
            </a:xfrm>
            <a:custGeom>
              <a:avLst/>
              <a:gdLst/>
              <a:ahLst/>
              <a:cxnLst/>
              <a:rect l="l" t="t" r="r" b="b"/>
              <a:pathLst>
                <a:path w="23513" h="13729" extrusionOk="0">
                  <a:moveTo>
                    <a:pt x="11756" y="930"/>
                  </a:moveTo>
                  <a:cubicBezTo>
                    <a:pt x="14752" y="930"/>
                    <a:pt x="17540" y="2617"/>
                    <a:pt x="19360" y="4040"/>
                  </a:cubicBezTo>
                  <a:cubicBezTo>
                    <a:pt x="20460" y="4893"/>
                    <a:pt x="21465" y="5841"/>
                    <a:pt x="22394" y="6884"/>
                  </a:cubicBezTo>
                  <a:cubicBezTo>
                    <a:pt x="21465" y="7908"/>
                    <a:pt x="20460" y="8856"/>
                    <a:pt x="19360" y="9728"/>
                  </a:cubicBezTo>
                  <a:cubicBezTo>
                    <a:pt x="17540" y="11150"/>
                    <a:pt x="14752" y="12819"/>
                    <a:pt x="11756" y="12819"/>
                  </a:cubicBezTo>
                  <a:cubicBezTo>
                    <a:pt x="8760" y="12819"/>
                    <a:pt x="5954" y="11150"/>
                    <a:pt x="4134" y="9728"/>
                  </a:cubicBezTo>
                  <a:cubicBezTo>
                    <a:pt x="3034" y="8856"/>
                    <a:pt x="2010" y="7908"/>
                    <a:pt x="1081" y="6884"/>
                  </a:cubicBezTo>
                  <a:cubicBezTo>
                    <a:pt x="2010" y="5841"/>
                    <a:pt x="3034" y="4893"/>
                    <a:pt x="4134" y="4040"/>
                  </a:cubicBezTo>
                  <a:cubicBezTo>
                    <a:pt x="5954" y="2617"/>
                    <a:pt x="8741" y="930"/>
                    <a:pt x="11756" y="930"/>
                  </a:cubicBezTo>
                  <a:close/>
                  <a:moveTo>
                    <a:pt x="11756" y="1"/>
                  </a:moveTo>
                  <a:cubicBezTo>
                    <a:pt x="8779" y="1"/>
                    <a:pt x="5916" y="1461"/>
                    <a:pt x="3565" y="3319"/>
                  </a:cubicBezTo>
                  <a:cubicBezTo>
                    <a:pt x="2314" y="4286"/>
                    <a:pt x="1157" y="5386"/>
                    <a:pt x="133" y="6599"/>
                  </a:cubicBezTo>
                  <a:cubicBezTo>
                    <a:pt x="0" y="6770"/>
                    <a:pt x="0" y="6998"/>
                    <a:pt x="133" y="7168"/>
                  </a:cubicBezTo>
                  <a:cubicBezTo>
                    <a:pt x="1157" y="8382"/>
                    <a:pt x="2314" y="9463"/>
                    <a:pt x="3565" y="10430"/>
                  </a:cubicBezTo>
                  <a:cubicBezTo>
                    <a:pt x="5935" y="12269"/>
                    <a:pt x="8779" y="13729"/>
                    <a:pt x="11756" y="13729"/>
                  </a:cubicBezTo>
                  <a:cubicBezTo>
                    <a:pt x="14714" y="13729"/>
                    <a:pt x="17578" y="12288"/>
                    <a:pt x="19948" y="10430"/>
                  </a:cubicBezTo>
                  <a:cubicBezTo>
                    <a:pt x="21199" y="9463"/>
                    <a:pt x="22337" y="8363"/>
                    <a:pt x="23361" y="7149"/>
                  </a:cubicBezTo>
                  <a:cubicBezTo>
                    <a:pt x="23512" y="6979"/>
                    <a:pt x="23512" y="6751"/>
                    <a:pt x="23361" y="6580"/>
                  </a:cubicBezTo>
                  <a:cubicBezTo>
                    <a:pt x="22337" y="5367"/>
                    <a:pt x="21199" y="4286"/>
                    <a:pt x="19948" y="3319"/>
                  </a:cubicBezTo>
                  <a:cubicBezTo>
                    <a:pt x="17578" y="1461"/>
                    <a:pt x="14733" y="1"/>
                    <a:pt x="117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0"/>
            <p:cNvSpPr/>
            <p:nvPr/>
          </p:nvSpPr>
          <p:spPr>
            <a:xfrm>
              <a:off x="2649913" y="1358025"/>
              <a:ext cx="23250" cy="90800"/>
            </a:xfrm>
            <a:custGeom>
              <a:avLst/>
              <a:gdLst/>
              <a:ahLst/>
              <a:cxnLst/>
              <a:rect l="l" t="t" r="r" b="b"/>
              <a:pathLst>
                <a:path w="930" h="3632" extrusionOk="0">
                  <a:moveTo>
                    <a:pt x="458" y="0"/>
                  </a:moveTo>
                  <a:cubicBezTo>
                    <a:pt x="237" y="0"/>
                    <a:pt x="19" y="142"/>
                    <a:pt x="0" y="427"/>
                  </a:cubicBezTo>
                  <a:lnTo>
                    <a:pt x="0" y="3176"/>
                  </a:lnTo>
                  <a:cubicBezTo>
                    <a:pt x="0" y="3423"/>
                    <a:pt x="209" y="3631"/>
                    <a:pt x="474" y="3631"/>
                  </a:cubicBezTo>
                  <a:cubicBezTo>
                    <a:pt x="721" y="3631"/>
                    <a:pt x="929" y="3423"/>
                    <a:pt x="929" y="3176"/>
                  </a:cubicBezTo>
                  <a:lnTo>
                    <a:pt x="929" y="427"/>
                  </a:lnTo>
                  <a:cubicBezTo>
                    <a:pt x="901" y="142"/>
                    <a:pt x="678" y="0"/>
                    <a:pt x="4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0"/>
            <p:cNvSpPr/>
            <p:nvPr/>
          </p:nvSpPr>
          <p:spPr>
            <a:xfrm>
              <a:off x="2480313" y="1401750"/>
              <a:ext cx="65175" cy="83050"/>
            </a:xfrm>
            <a:custGeom>
              <a:avLst/>
              <a:gdLst/>
              <a:ahLst/>
              <a:cxnLst/>
              <a:rect l="l" t="t" r="r" b="b"/>
              <a:pathLst>
                <a:path w="2607" h="3322" extrusionOk="0">
                  <a:moveTo>
                    <a:pt x="626" y="0"/>
                  </a:moveTo>
                  <a:cubicBezTo>
                    <a:pt x="312" y="0"/>
                    <a:pt x="1" y="340"/>
                    <a:pt x="224" y="707"/>
                  </a:cubicBezTo>
                  <a:lnTo>
                    <a:pt x="1589" y="3077"/>
                  </a:lnTo>
                  <a:cubicBezTo>
                    <a:pt x="1684" y="3250"/>
                    <a:pt x="1830" y="3321"/>
                    <a:pt x="1975" y="3321"/>
                  </a:cubicBezTo>
                  <a:cubicBezTo>
                    <a:pt x="2292" y="3321"/>
                    <a:pt x="2606" y="2980"/>
                    <a:pt x="2385" y="2603"/>
                  </a:cubicBezTo>
                  <a:lnTo>
                    <a:pt x="1001" y="233"/>
                  </a:lnTo>
                  <a:cubicBezTo>
                    <a:pt x="907" y="68"/>
                    <a:pt x="766" y="0"/>
                    <a:pt x="6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0"/>
            <p:cNvSpPr/>
            <p:nvPr/>
          </p:nvSpPr>
          <p:spPr>
            <a:xfrm>
              <a:off x="2779788" y="1401750"/>
              <a:ext cx="62625" cy="82375"/>
            </a:xfrm>
            <a:custGeom>
              <a:avLst/>
              <a:gdLst/>
              <a:ahLst/>
              <a:cxnLst/>
              <a:rect l="l" t="t" r="r" b="b"/>
              <a:pathLst>
                <a:path w="2505" h="3295" extrusionOk="0">
                  <a:moveTo>
                    <a:pt x="1889" y="0"/>
                  </a:moveTo>
                  <a:cubicBezTo>
                    <a:pt x="1751" y="0"/>
                    <a:pt x="1612" y="68"/>
                    <a:pt x="1518" y="233"/>
                  </a:cubicBezTo>
                  <a:lnTo>
                    <a:pt x="133" y="2603"/>
                  </a:lnTo>
                  <a:cubicBezTo>
                    <a:pt x="1" y="2830"/>
                    <a:pt x="77" y="3115"/>
                    <a:pt x="304" y="3228"/>
                  </a:cubicBezTo>
                  <a:cubicBezTo>
                    <a:pt x="381" y="3273"/>
                    <a:pt x="463" y="3295"/>
                    <a:pt x="542" y="3295"/>
                  </a:cubicBezTo>
                  <a:cubicBezTo>
                    <a:pt x="696" y="3295"/>
                    <a:pt x="842" y="3215"/>
                    <a:pt x="930" y="3077"/>
                  </a:cubicBezTo>
                  <a:lnTo>
                    <a:pt x="2295" y="707"/>
                  </a:lnTo>
                  <a:cubicBezTo>
                    <a:pt x="2505" y="340"/>
                    <a:pt x="2199" y="0"/>
                    <a:pt x="18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9" name="Google Shape;2619;p50"/>
          <p:cNvGrpSpPr/>
          <p:nvPr/>
        </p:nvGrpSpPr>
        <p:grpSpPr>
          <a:xfrm>
            <a:off x="3838121" y="1317678"/>
            <a:ext cx="365769" cy="326832"/>
            <a:chOff x="3131538" y="1356825"/>
            <a:chExt cx="430925" cy="385825"/>
          </a:xfrm>
        </p:grpSpPr>
        <p:sp>
          <p:nvSpPr>
            <p:cNvPr id="2620" name="Google Shape;2620;p50"/>
            <p:cNvSpPr/>
            <p:nvPr/>
          </p:nvSpPr>
          <p:spPr>
            <a:xfrm>
              <a:off x="3141013" y="1364900"/>
              <a:ext cx="399625" cy="194850"/>
            </a:xfrm>
            <a:custGeom>
              <a:avLst/>
              <a:gdLst/>
              <a:ahLst/>
              <a:cxnLst/>
              <a:rect l="l" t="t" r="r" b="b"/>
              <a:pathLst>
                <a:path w="15985" h="7794" extrusionOk="0">
                  <a:moveTo>
                    <a:pt x="8002" y="0"/>
                  </a:moveTo>
                  <a:cubicBezTo>
                    <a:pt x="3698" y="0"/>
                    <a:pt x="0" y="3489"/>
                    <a:pt x="0" y="7793"/>
                  </a:cubicBezTo>
                  <a:lnTo>
                    <a:pt x="1347" y="7793"/>
                  </a:lnTo>
                  <a:cubicBezTo>
                    <a:pt x="1669" y="7793"/>
                    <a:pt x="1953" y="7547"/>
                    <a:pt x="1991" y="7224"/>
                  </a:cubicBezTo>
                  <a:cubicBezTo>
                    <a:pt x="2295" y="4266"/>
                    <a:pt x="4968" y="1953"/>
                    <a:pt x="8002" y="1953"/>
                  </a:cubicBezTo>
                  <a:cubicBezTo>
                    <a:pt x="11017" y="1953"/>
                    <a:pt x="13729" y="4266"/>
                    <a:pt x="14013" y="7224"/>
                  </a:cubicBezTo>
                  <a:cubicBezTo>
                    <a:pt x="14051" y="7547"/>
                    <a:pt x="14316" y="7793"/>
                    <a:pt x="14658" y="7793"/>
                  </a:cubicBezTo>
                  <a:lnTo>
                    <a:pt x="15985" y="7793"/>
                  </a:lnTo>
                  <a:cubicBezTo>
                    <a:pt x="15985" y="3489"/>
                    <a:pt x="12287" y="0"/>
                    <a:pt x="80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0"/>
            <p:cNvSpPr/>
            <p:nvPr/>
          </p:nvSpPr>
          <p:spPr>
            <a:xfrm>
              <a:off x="3498438" y="1559725"/>
              <a:ext cx="42200" cy="61650"/>
            </a:xfrm>
            <a:custGeom>
              <a:avLst/>
              <a:gdLst/>
              <a:ahLst/>
              <a:cxnLst/>
              <a:rect l="l" t="t" r="r" b="b"/>
              <a:pathLst>
                <a:path w="1688" h="2466" extrusionOk="0">
                  <a:moveTo>
                    <a:pt x="399" y="0"/>
                  </a:moveTo>
                  <a:cubicBezTo>
                    <a:pt x="380" y="721"/>
                    <a:pt x="247" y="1441"/>
                    <a:pt x="0" y="2124"/>
                  </a:cubicBezTo>
                  <a:lnTo>
                    <a:pt x="1214" y="2446"/>
                  </a:lnTo>
                  <a:lnTo>
                    <a:pt x="1271" y="2465"/>
                  </a:lnTo>
                  <a:cubicBezTo>
                    <a:pt x="1536" y="1669"/>
                    <a:pt x="1669" y="834"/>
                    <a:pt x="16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0"/>
            <p:cNvSpPr/>
            <p:nvPr/>
          </p:nvSpPr>
          <p:spPr>
            <a:xfrm>
              <a:off x="3468088" y="1612800"/>
              <a:ext cx="74450" cy="118650"/>
            </a:xfrm>
            <a:custGeom>
              <a:avLst/>
              <a:gdLst/>
              <a:ahLst/>
              <a:cxnLst/>
              <a:rect l="l" t="t" r="r" b="b"/>
              <a:pathLst>
                <a:path w="2978" h="4746" extrusionOk="0">
                  <a:moveTo>
                    <a:pt x="1214" y="1"/>
                  </a:moveTo>
                  <a:cubicBezTo>
                    <a:pt x="1176" y="134"/>
                    <a:pt x="1" y="4381"/>
                    <a:pt x="1" y="4381"/>
                  </a:cubicBezTo>
                  <a:lnTo>
                    <a:pt x="1252" y="4722"/>
                  </a:lnTo>
                  <a:cubicBezTo>
                    <a:pt x="1308" y="4738"/>
                    <a:pt x="1365" y="4745"/>
                    <a:pt x="1420" y="4745"/>
                  </a:cubicBezTo>
                  <a:cubicBezTo>
                    <a:pt x="1705" y="4745"/>
                    <a:pt x="1969" y="4553"/>
                    <a:pt x="2049" y="4267"/>
                  </a:cubicBezTo>
                  <a:lnTo>
                    <a:pt x="2883" y="1139"/>
                  </a:lnTo>
                  <a:cubicBezTo>
                    <a:pt x="2978" y="778"/>
                    <a:pt x="2769" y="418"/>
                    <a:pt x="2428" y="342"/>
                  </a:cubicBezTo>
                  <a:lnTo>
                    <a:pt x="12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0"/>
            <p:cNvSpPr/>
            <p:nvPr/>
          </p:nvSpPr>
          <p:spPr>
            <a:xfrm>
              <a:off x="3403163" y="1583800"/>
              <a:ext cx="97200" cy="150475"/>
            </a:xfrm>
            <a:custGeom>
              <a:avLst/>
              <a:gdLst/>
              <a:ahLst/>
              <a:cxnLst/>
              <a:rect l="l" t="t" r="r" b="b"/>
              <a:pathLst>
                <a:path w="3888" h="6019" extrusionOk="0">
                  <a:moveTo>
                    <a:pt x="1910" y="0"/>
                  </a:moveTo>
                  <a:cubicBezTo>
                    <a:pt x="1615" y="0"/>
                    <a:pt x="1353" y="193"/>
                    <a:pt x="1290" y="478"/>
                  </a:cubicBezTo>
                  <a:lnTo>
                    <a:pt x="95" y="4858"/>
                  </a:lnTo>
                  <a:cubicBezTo>
                    <a:pt x="0" y="5200"/>
                    <a:pt x="209" y="5560"/>
                    <a:pt x="550" y="5655"/>
                  </a:cubicBezTo>
                  <a:lnTo>
                    <a:pt x="569" y="5655"/>
                  </a:lnTo>
                  <a:lnTo>
                    <a:pt x="1820" y="5996"/>
                  </a:lnTo>
                  <a:cubicBezTo>
                    <a:pt x="1876" y="6012"/>
                    <a:pt x="1933" y="6019"/>
                    <a:pt x="1988" y="6019"/>
                  </a:cubicBezTo>
                  <a:cubicBezTo>
                    <a:pt x="2273" y="6019"/>
                    <a:pt x="2538" y="5826"/>
                    <a:pt x="2617" y="5541"/>
                  </a:cubicBezTo>
                  <a:lnTo>
                    <a:pt x="3679" y="1540"/>
                  </a:lnTo>
                  <a:lnTo>
                    <a:pt x="3792" y="1142"/>
                  </a:lnTo>
                  <a:cubicBezTo>
                    <a:pt x="3887" y="801"/>
                    <a:pt x="3679" y="440"/>
                    <a:pt x="3337" y="346"/>
                  </a:cubicBezTo>
                  <a:lnTo>
                    <a:pt x="2086" y="23"/>
                  </a:lnTo>
                  <a:cubicBezTo>
                    <a:pt x="2027" y="8"/>
                    <a:pt x="1968" y="0"/>
                    <a:pt x="19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0"/>
            <p:cNvSpPr/>
            <p:nvPr/>
          </p:nvSpPr>
          <p:spPr>
            <a:xfrm>
              <a:off x="3181788" y="1583800"/>
              <a:ext cx="97200" cy="150475"/>
            </a:xfrm>
            <a:custGeom>
              <a:avLst/>
              <a:gdLst/>
              <a:ahLst/>
              <a:cxnLst/>
              <a:rect l="l" t="t" r="r" b="b"/>
              <a:pathLst>
                <a:path w="3888" h="6019" extrusionOk="0">
                  <a:moveTo>
                    <a:pt x="1976" y="0"/>
                  </a:moveTo>
                  <a:cubicBezTo>
                    <a:pt x="1919" y="0"/>
                    <a:pt x="1860" y="8"/>
                    <a:pt x="1801" y="23"/>
                  </a:cubicBezTo>
                  <a:lnTo>
                    <a:pt x="550" y="346"/>
                  </a:lnTo>
                  <a:cubicBezTo>
                    <a:pt x="209" y="440"/>
                    <a:pt x="0" y="801"/>
                    <a:pt x="95" y="1142"/>
                  </a:cubicBezTo>
                  <a:lnTo>
                    <a:pt x="1290" y="5541"/>
                  </a:lnTo>
                  <a:cubicBezTo>
                    <a:pt x="1353" y="5826"/>
                    <a:pt x="1615" y="6019"/>
                    <a:pt x="1910" y="6019"/>
                  </a:cubicBezTo>
                  <a:cubicBezTo>
                    <a:pt x="1968" y="6019"/>
                    <a:pt x="2027" y="6012"/>
                    <a:pt x="2086" y="5996"/>
                  </a:cubicBezTo>
                  <a:lnTo>
                    <a:pt x="3337" y="5655"/>
                  </a:lnTo>
                  <a:cubicBezTo>
                    <a:pt x="3679" y="5560"/>
                    <a:pt x="3887" y="5219"/>
                    <a:pt x="3792" y="4858"/>
                  </a:cubicBezTo>
                  <a:lnTo>
                    <a:pt x="2598" y="478"/>
                  </a:lnTo>
                  <a:cubicBezTo>
                    <a:pt x="2519" y="193"/>
                    <a:pt x="2267" y="0"/>
                    <a:pt x="19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0"/>
            <p:cNvSpPr/>
            <p:nvPr/>
          </p:nvSpPr>
          <p:spPr>
            <a:xfrm>
              <a:off x="3139588" y="1612800"/>
              <a:ext cx="74450" cy="118375"/>
            </a:xfrm>
            <a:custGeom>
              <a:avLst/>
              <a:gdLst/>
              <a:ahLst/>
              <a:cxnLst/>
              <a:rect l="l" t="t" r="r" b="b"/>
              <a:pathLst>
                <a:path w="2978" h="4735" extrusionOk="0">
                  <a:moveTo>
                    <a:pt x="1745" y="1"/>
                  </a:moveTo>
                  <a:lnTo>
                    <a:pt x="531" y="342"/>
                  </a:lnTo>
                  <a:lnTo>
                    <a:pt x="494" y="342"/>
                  </a:lnTo>
                  <a:cubicBezTo>
                    <a:pt x="171" y="456"/>
                    <a:pt x="1" y="797"/>
                    <a:pt x="76" y="1139"/>
                  </a:cubicBezTo>
                  <a:lnTo>
                    <a:pt x="930" y="4248"/>
                  </a:lnTo>
                  <a:cubicBezTo>
                    <a:pt x="991" y="4542"/>
                    <a:pt x="1242" y="4734"/>
                    <a:pt x="1517" y="4734"/>
                  </a:cubicBezTo>
                  <a:cubicBezTo>
                    <a:pt x="1580" y="4734"/>
                    <a:pt x="1644" y="4724"/>
                    <a:pt x="1707" y="4703"/>
                  </a:cubicBezTo>
                  <a:lnTo>
                    <a:pt x="2978" y="4381"/>
                  </a:lnTo>
                  <a:cubicBezTo>
                    <a:pt x="2978" y="4381"/>
                    <a:pt x="1802" y="134"/>
                    <a:pt x="17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0"/>
            <p:cNvSpPr/>
            <p:nvPr/>
          </p:nvSpPr>
          <p:spPr>
            <a:xfrm>
              <a:off x="3141013" y="1559725"/>
              <a:ext cx="42225" cy="61650"/>
            </a:xfrm>
            <a:custGeom>
              <a:avLst/>
              <a:gdLst/>
              <a:ahLst/>
              <a:cxnLst/>
              <a:rect l="l" t="t" r="r" b="b"/>
              <a:pathLst>
                <a:path w="1689" h="2466" extrusionOk="0">
                  <a:moveTo>
                    <a:pt x="0" y="0"/>
                  </a:moveTo>
                  <a:cubicBezTo>
                    <a:pt x="19" y="834"/>
                    <a:pt x="171" y="1669"/>
                    <a:pt x="437" y="2465"/>
                  </a:cubicBezTo>
                  <a:lnTo>
                    <a:pt x="474" y="2446"/>
                  </a:lnTo>
                  <a:lnTo>
                    <a:pt x="1688" y="2124"/>
                  </a:lnTo>
                  <a:cubicBezTo>
                    <a:pt x="1442" y="1441"/>
                    <a:pt x="1309" y="721"/>
                    <a:pt x="13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0"/>
            <p:cNvSpPr/>
            <p:nvPr/>
          </p:nvSpPr>
          <p:spPr>
            <a:xfrm>
              <a:off x="3447513" y="1627325"/>
              <a:ext cx="19175" cy="16425"/>
            </a:xfrm>
            <a:custGeom>
              <a:avLst/>
              <a:gdLst/>
              <a:ahLst/>
              <a:cxnLst/>
              <a:rect l="l" t="t" r="r" b="b"/>
              <a:pathLst>
                <a:path w="767" h="657" extrusionOk="0">
                  <a:moveTo>
                    <a:pt x="414" y="1"/>
                  </a:moveTo>
                  <a:cubicBezTo>
                    <a:pt x="166" y="1"/>
                    <a:pt x="1" y="275"/>
                    <a:pt x="122" y="501"/>
                  </a:cubicBezTo>
                  <a:cubicBezTo>
                    <a:pt x="187" y="606"/>
                    <a:pt x="294" y="656"/>
                    <a:pt x="401" y="656"/>
                  </a:cubicBezTo>
                  <a:cubicBezTo>
                    <a:pt x="544" y="656"/>
                    <a:pt x="686" y="568"/>
                    <a:pt x="729" y="406"/>
                  </a:cubicBezTo>
                  <a:cubicBezTo>
                    <a:pt x="767" y="235"/>
                    <a:pt x="653" y="65"/>
                    <a:pt x="483" y="8"/>
                  </a:cubicBezTo>
                  <a:cubicBezTo>
                    <a:pt x="459" y="3"/>
                    <a:pt x="436" y="1"/>
                    <a:pt x="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0"/>
            <p:cNvSpPr/>
            <p:nvPr/>
          </p:nvSpPr>
          <p:spPr>
            <a:xfrm>
              <a:off x="3214913" y="1627250"/>
              <a:ext cx="19500" cy="16300"/>
            </a:xfrm>
            <a:custGeom>
              <a:avLst/>
              <a:gdLst/>
              <a:ahLst/>
              <a:cxnLst/>
              <a:rect l="l" t="t" r="r" b="b"/>
              <a:pathLst>
                <a:path w="780" h="652" extrusionOk="0">
                  <a:moveTo>
                    <a:pt x="367" y="0"/>
                  </a:moveTo>
                  <a:cubicBezTo>
                    <a:pt x="171" y="0"/>
                    <a:pt x="0" y="187"/>
                    <a:pt x="59" y="409"/>
                  </a:cubicBezTo>
                  <a:cubicBezTo>
                    <a:pt x="91" y="549"/>
                    <a:pt x="224" y="651"/>
                    <a:pt x="366" y="651"/>
                  </a:cubicBezTo>
                  <a:cubicBezTo>
                    <a:pt x="396" y="651"/>
                    <a:pt x="427" y="646"/>
                    <a:pt x="458" y="636"/>
                  </a:cubicBezTo>
                  <a:cubicBezTo>
                    <a:pt x="742" y="561"/>
                    <a:pt x="780" y="200"/>
                    <a:pt x="533" y="49"/>
                  </a:cubicBezTo>
                  <a:cubicBezTo>
                    <a:pt x="479" y="15"/>
                    <a:pt x="422" y="0"/>
                    <a:pt x="3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0"/>
            <p:cNvSpPr/>
            <p:nvPr/>
          </p:nvSpPr>
          <p:spPr>
            <a:xfrm>
              <a:off x="3131538" y="1356825"/>
              <a:ext cx="430925" cy="385825"/>
            </a:xfrm>
            <a:custGeom>
              <a:avLst/>
              <a:gdLst/>
              <a:ahLst/>
              <a:cxnLst/>
              <a:rect l="l" t="t" r="r" b="b"/>
              <a:pathLst>
                <a:path w="17237" h="15433" extrusionOk="0">
                  <a:moveTo>
                    <a:pt x="8381" y="645"/>
                  </a:moveTo>
                  <a:cubicBezTo>
                    <a:pt x="12420" y="645"/>
                    <a:pt x="15852" y="3888"/>
                    <a:pt x="16023" y="7794"/>
                  </a:cubicBezTo>
                  <a:lnTo>
                    <a:pt x="15037" y="7794"/>
                  </a:lnTo>
                  <a:cubicBezTo>
                    <a:pt x="14866" y="7794"/>
                    <a:pt x="14733" y="7680"/>
                    <a:pt x="14714" y="7509"/>
                  </a:cubicBezTo>
                  <a:cubicBezTo>
                    <a:pt x="14411" y="4362"/>
                    <a:pt x="11548" y="1954"/>
                    <a:pt x="8381" y="1954"/>
                  </a:cubicBezTo>
                  <a:cubicBezTo>
                    <a:pt x="5196" y="1954"/>
                    <a:pt x="2351" y="4362"/>
                    <a:pt x="2048" y="7509"/>
                  </a:cubicBezTo>
                  <a:cubicBezTo>
                    <a:pt x="2029" y="7680"/>
                    <a:pt x="1877" y="7794"/>
                    <a:pt x="1726" y="7794"/>
                  </a:cubicBezTo>
                  <a:lnTo>
                    <a:pt x="721" y="7794"/>
                  </a:lnTo>
                  <a:cubicBezTo>
                    <a:pt x="910" y="3888"/>
                    <a:pt x="4342" y="645"/>
                    <a:pt x="8381" y="645"/>
                  </a:cubicBezTo>
                  <a:close/>
                  <a:moveTo>
                    <a:pt x="1384" y="8439"/>
                  </a:moveTo>
                  <a:cubicBezTo>
                    <a:pt x="1403" y="8969"/>
                    <a:pt x="1498" y="9500"/>
                    <a:pt x="1669" y="10012"/>
                  </a:cubicBezTo>
                  <a:lnTo>
                    <a:pt x="1043" y="10183"/>
                  </a:lnTo>
                  <a:cubicBezTo>
                    <a:pt x="872" y="9614"/>
                    <a:pt x="759" y="9026"/>
                    <a:pt x="721" y="8439"/>
                  </a:cubicBezTo>
                  <a:close/>
                  <a:moveTo>
                    <a:pt x="16023" y="8439"/>
                  </a:moveTo>
                  <a:cubicBezTo>
                    <a:pt x="16004" y="9026"/>
                    <a:pt x="15890" y="9614"/>
                    <a:pt x="15719" y="10183"/>
                  </a:cubicBezTo>
                  <a:lnTo>
                    <a:pt x="15094" y="10012"/>
                  </a:lnTo>
                  <a:cubicBezTo>
                    <a:pt x="15245" y="9500"/>
                    <a:pt x="15340" y="8988"/>
                    <a:pt x="15378" y="8439"/>
                  </a:cubicBezTo>
                  <a:close/>
                  <a:moveTo>
                    <a:pt x="1877" y="10638"/>
                  </a:moveTo>
                  <a:lnTo>
                    <a:pt x="1877" y="10638"/>
                  </a:lnTo>
                  <a:cubicBezTo>
                    <a:pt x="1972" y="10884"/>
                    <a:pt x="1802" y="10336"/>
                    <a:pt x="2897" y="14394"/>
                  </a:cubicBezTo>
                  <a:lnTo>
                    <a:pt x="2897" y="14394"/>
                  </a:lnTo>
                  <a:lnTo>
                    <a:pt x="1953" y="14639"/>
                  </a:lnTo>
                  <a:cubicBezTo>
                    <a:pt x="1923" y="14649"/>
                    <a:pt x="1892" y="14654"/>
                    <a:pt x="1862" y="14654"/>
                  </a:cubicBezTo>
                  <a:cubicBezTo>
                    <a:pt x="1720" y="14654"/>
                    <a:pt x="1586" y="14552"/>
                    <a:pt x="1555" y="14411"/>
                  </a:cubicBezTo>
                  <a:lnTo>
                    <a:pt x="721" y="11283"/>
                  </a:lnTo>
                  <a:cubicBezTo>
                    <a:pt x="683" y="11112"/>
                    <a:pt x="759" y="10941"/>
                    <a:pt x="929" y="10885"/>
                  </a:cubicBezTo>
                  <a:lnTo>
                    <a:pt x="948" y="10885"/>
                  </a:lnTo>
                  <a:lnTo>
                    <a:pt x="1877" y="10638"/>
                  </a:lnTo>
                  <a:close/>
                  <a:moveTo>
                    <a:pt x="14866" y="10638"/>
                  </a:moveTo>
                  <a:lnTo>
                    <a:pt x="15814" y="10885"/>
                  </a:lnTo>
                  <a:cubicBezTo>
                    <a:pt x="15985" y="10941"/>
                    <a:pt x="16061" y="11112"/>
                    <a:pt x="16023" y="11283"/>
                  </a:cubicBezTo>
                  <a:lnTo>
                    <a:pt x="16042" y="11283"/>
                  </a:lnTo>
                  <a:lnTo>
                    <a:pt x="15188" y="14411"/>
                  </a:lnTo>
                  <a:cubicBezTo>
                    <a:pt x="15157" y="14552"/>
                    <a:pt x="15036" y="14654"/>
                    <a:pt x="14889" y="14654"/>
                  </a:cubicBezTo>
                  <a:cubicBezTo>
                    <a:pt x="14857" y="14654"/>
                    <a:pt x="14824" y="14649"/>
                    <a:pt x="14790" y="14639"/>
                  </a:cubicBezTo>
                  <a:lnTo>
                    <a:pt x="13842" y="14392"/>
                  </a:lnTo>
                  <a:cubicBezTo>
                    <a:pt x="14942" y="10335"/>
                    <a:pt x="14771" y="10866"/>
                    <a:pt x="14866" y="10638"/>
                  </a:cubicBezTo>
                  <a:close/>
                  <a:moveTo>
                    <a:pt x="4000" y="9397"/>
                  </a:moveTo>
                  <a:cubicBezTo>
                    <a:pt x="4143" y="9397"/>
                    <a:pt x="4275" y="9490"/>
                    <a:pt x="4323" y="9652"/>
                  </a:cubicBezTo>
                  <a:lnTo>
                    <a:pt x="5499" y="14032"/>
                  </a:lnTo>
                  <a:cubicBezTo>
                    <a:pt x="5556" y="14222"/>
                    <a:pt x="5442" y="14392"/>
                    <a:pt x="5272" y="14430"/>
                  </a:cubicBezTo>
                  <a:lnTo>
                    <a:pt x="4949" y="14525"/>
                  </a:lnTo>
                  <a:lnTo>
                    <a:pt x="4361" y="12326"/>
                  </a:lnTo>
                  <a:cubicBezTo>
                    <a:pt x="4322" y="12131"/>
                    <a:pt x="4185" y="12048"/>
                    <a:pt x="4046" y="12048"/>
                  </a:cubicBezTo>
                  <a:cubicBezTo>
                    <a:pt x="3847" y="12048"/>
                    <a:pt x="3646" y="12220"/>
                    <a:pt x="3736" y="12477"/>
                  </a:cubicBezTo>
                  <a:lnTo>
                    <a:pt x="4323" y="14696"/>
                  </a:lnTo>
                  <a:lnTo>
                    <a:pt x="4001" y="14772"/>
                  </a:lnTo>
                  <a:cubicBezTo>
                    <a:pt x="3976" y="14777"/>
                    <a:pt x="3951" y="14780"/>
                    <a:pt x="3927" y="14780"/>
                  </a:cubicBezTo>
                  <a:cubicBezTo>
                    <a:pt x="3783" y="14780"/>
                    <a:pt x="3654" y="14687"/>
                    <a:pt x="3622" y="14525"/>
                  </a:cubicBezTo>
                  <a:lnTo>
                    <a:pt x="2427" y="10145"/>
                  </a:lnTo>
                  <a:cubicBezTo>
                    <a:pt x="2389" y="9974"/>
                    <a:pt x="2484" y="9785"/>
                    <a:pt x="2674" y="9747"/>
                  </a:cubicBezTo>
                  <a:lnTo>
                    <a:pt x="3925" y="9406"/>
                  </a:lnTo>
                  <a:cubicBezTo>
                    <a:pt x="3950" y="9400"/>
                    <a:pt x="3975" y="9397"/>
                    <a:pt x="4000" y="9397"/>
                  </a:cubicBezTo>
                  <a:close/>
                  <a:moveTo>
                    <a:pt x="12761" y="9406"/>
                  </a:moveTo>
                  <a:cubicBezTo>
                    <a:pt x="12780" y="9406"/>
                    <a:pt x="12799" y="9406"/>
                    <a:pt x="12837" y="9425"/>
                  </a:cubicBezTo>
                  <a:lnTo>
                    <a:pt x="14089" y="9747"/>
                  </a:lnTo>
                  <a:cubicBezTo>
                    <a:pt x="14259" y="9804"/>
                    <a:pt x="14373" y="9974"/>
                    <a:pt x="14335" y="10145"/>
                  </a:cubicBezTo>
                  <a:lnTo>
                    <a:pt x="13141" y="14525"/>
                  </a:lnTo>
                  <a:cubicBezTo>
                    <a:pt x="13108" y="14687"/>
                    <a:pt x="12965" y="14780"/>
                    <a:pt x="12818" y="14780"/>
                  </a:cubicBezTo>
                  <a:cubicBezTo>
                    <a:pt x="12793" y="14780"/>
                    <a:pt x="12767" y="14777"/>
                    <a:pt x="12742" y="14772"/>
                  </a:cubicBezTo>
                  <a:lnTo>
                    <a:pt x="12439" y="14696"/>
                  </a:lnTo>
                  <a:lnTo>
                    <a:pt x="13027" y="12496"/>
                  </a:lnTo>
                  <a:cubicBezTo>
                    <a:pt x="13061" y="12257"/>
                    <a:pt x="12877" y="12107"/>
                    <a:pt x="12695" y="12107"/>
                  </a:cubicBezTo>
                  <a:cubicBezTo>
                    <a:pt x="12574" y="12107"/>
                    <a:pt x="12454" y="12174"/>
                    <a:pt x="12401" y="12326"/>
                  </a:cubicBezTo>
                  <a:lnTo>
                    <a:pt x="11813" y="14525"/>
                  </a:lnTo>
                  <a:lnTo>
                    <a:pt x="11491" y="14430"/>
                  </a:lnTo>
                  <a:cubicBezTo>
                    <a:pt x="11320" y="14392"/>
                    <a:pt x="11206" y="14203"/>
                    <a:pt x="11263" y="14032"/>
                  </a:cubicBezTo>
                  <a:lnTo>
                    <a:pt x="12439" y="9652"/>
                  </a:lnTo>
                  <a:cubicBezTo>
                    <a:pt x="12477" y="9500"/>
                    <a:pt x="12610" y="9406"/>
                    <a:pt x="12761" y="9406"/>
                  </a:cubicBezTo>
                  <a:close/>
                  <a:moveTo>
                    <a:pt x="8381" y="1"/>
                  </a:moveTo>
                  <a:cubicBezTo>
                    <a:pt x="3906" y="1"/>
                    <a:pt x="57" y="3622"/>
                    <a:pt x="57" y="8116"/>
                  </a:cubicBezTo>
                  <a:cubicBezTo>
                    <a:pt x="57" y="8894"/>
                    <a:pt x="190" y="9671"/>
                    <a:pt x="436" y="10429"/>
                  </a:cubicBezTo>
                  <a:cubicBezTo>
                    <a:pt x="133" y="10657"/>
                    <a:pt x="0" y="11055"/>
                    <a:pt x="95" y="11434"/>
                  </a:cubicBezTo>
                  <a:lnTo>
                    <a:pt x="929" y="14582"/>
                  </a:lnTo>
                  <a:cubicBezTo>
                    <a:pt x="1041" y="15013"/>
                    <a:pt x="1434" y="15296"/>
                    <a:pt x="1873" y="15296"/>
                  </a:cubicBezTo>
                  <a:cubicBezTo>
                    <a:pt x="1955" y="15296"/>
                    <a:pt x="2040" y="15286"/>
                    <a:pt x="2124" y="15265"/>
                  </a:cubicBezTo>
                  <a:lnTo>
                    <a:pt x="3110" y="14999"/>
                  </a:lnTo>
                  <a:cubicBezTo>
                    <a:pt x="3290" y="15269"/>
                    <a:pt x="3601" y="15432"/>
                    <a:pt x="3920" y="15432"/>
                  </a:cubicBezTo>
                  <a:cubicBezTo>
                    <a:pt x="4004" y="15432"/>
                    <a:pt x="4089" y="15421"/>
                    <a:pt x="4172" y="15397"/>
                  </a:cubicBezTo>
                  <a:lnTo>
                    <a:pt x="5423" y="15056"/>
                  </a:lnTo>
                  <a:cubicBezTo>
                    <a:pt x="5935" y="14923"/>
                    <a:pt x="6258" y="14392"/>
                    <a:pt x="6125" y="13880"/>
                  </a:cubicBezTo>
                  <a:lnTo>
                    <a:pt x="4949" y="9481"/>
                  </a:lnTo>
                  <a:cubicBezTo>
                    <a:pt x="4821" y="9034"/>
                    <a:pt x="4425" y="8749"/>
                    <a:pt x="3997" y="8749"/>
                  </a:cubicBezTo>
                  <a:cubicBezTo>
                    <a:pt x="3917" y="8749"/>
                    <a:pt x="3836" y="8759"/>
                    <a:pt x="3755" y="8780"/>
                  </a:cubicBezTo>
                  <a:lnTo>
                    <a:pt x="2503" y="9121"/>
                  </a:lnTo>
                  <a:cubicBezTo>
                    <a:pt x="2370" y="9159"/>
                    <a:pt x="2257" y="9216"/>
                    <a:pt x="2143" y="9292"/>
                  </a:cubicBezTo>
                  <a:cubicBezTo>
                    <a:pt x="2086" y="9007"/>
                    <a:pt x="2048" y="8704"/>
                    <a:pt x="2029" y="8401"/>
                  </a:cubicBezTo>
                  <a:cubicBezTo>
                    <a:pt x="2389" y="8287"/>
                    <a:pt x="2655" y="7964"/>
                    <a:pt x="2693" y="7585"/>
                  </a:cubicBezTo>
                  <a:cubicBezTo>
                    <a:pt x="2958" y="4836"/>
                    <a:pt x="5499" y="2598"/>
                    <a:pt x="8381" y="2598"/>
                  </a:cubicBezTo>
                  <a:cubicBezTo>
                    <a:pt x="11244" y="2598"/>
                    <a:pt x="13804" y="4836"/>
                    <a:pt x="14070" y="7585"/>
                  </a:cubicBezTo>
                  <a:cubicBezTo>
                    <a:pt x="14108" y="7964"/>
                    <a:pt x="14373" y="8287"/>
                    <a:pt x="14733" y="8401"/>
                  </a:cubicBezTo>
                  <a:cubicBezTo>
                    <a:pt x="14714" y="8704"/>
                    <a:pt x="14676" y="8988"/>
                    <a:pt x="14620" y="9292"/>
                  </a:cubicBezTo>
                  <a:cubicBezTo>
                    <a:pt x="14506" y="9216"/>
                    <a:pt x="14392" y="9159"/>
                    <a:pt x="14259" y="9121"/>
                  </a:cubicBezTo>
                  <a:lnTo>
                    <a:pt x="13008" y="8780"/>
                  </a:lnTo>
                  <a:cubicBezTo>
                    <a:pt x="12927" y="8759"/>
                    <a:pt x="12845" y="8749"/>
                    <a:pt x="12764" y="8749"/>
                  </a:cubicBezTo>
                  <a:cubicBezTo>
                    <a:pt x="12337" y="8749"/>
                    <a:pt x="11941" y="9032"/>
                    <a:pt x="11813" y="9462"/>
                  </a:cubicBezTo>
                  <a:lnTo>
                    <a:pt x="10638" y="13862"/>
                  </a:lnTo>
                  <a:cubicBezTo>
                    <a:pt x="10505" y="14373"/>
                    <a:pt x="10808" y="14904"/>
                    <a:pt x="11320" y="15037"/>
                  </a:cubicBezTo>
                  <a:lnTo>
                    <a:pt x="12572" y="15378"/>
                  </a:lnTo>
                  <a:cubicBezTo>
                    <a:pt x="12655" y="15402"/>
                    <a:pt x="12740" y="15414"/>
                    <a:pt x="12824" y="15414"/>
                  </a:cubicBezTo>
                  <a:cubicBezTo>
                    <a:pt x="13143" y="15414"/>
                    <a:pt x="13453" y="15250"/>
                    <a:pt x="13634" y="14980"/>
                  </a:cubicBezTo>
                  <a:lnTo>
                    <a:pt x="14620" y="15265"/>
                  </a:lnTo>
                  <a:cubicBezTo>
                    <a:pt x="14701" y="15285"/>
                    <a:pt x="14782" y="15295"/>
                    <a:pt x="14861" y="15295"/>
                  </a:cubicBezTo>
                  <a:cubicBezTo>
                    <a:pt x="15303" y="15295"/>
                    <a:pt x="15702" y="14997"/>
                    <a:pt x="15814" y="14563"/>
                  </a:cubicBezTo>
                  <a:lnTo>
                    <a:pt x="16648" y="11434"/>
                  </a:lnTo>
                  <a:cubicBezTo>
                    <a:pt x="16743" y="11055"/>
                    <a:pt x="16629" y="10657"/>
                    <a:pt x="16326" y="10429"/>
                  </a:cubicBezTo>
                  <a:cubicBezTo>
                    <a:pt x="17236" y="7547"/>
                    <a:pt x="16421" y="4419"/>
                    <a:pt x="14202" y="2371"/>
                  </a:cubicBezTo>
                  <a:cubicBezTo>
                    <a:pt x="12648" y="854"/>
                    <a:pt x="10543" y="1"/>
                    <a:pt x="83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0" name="Google Shape;2630;p50"/>
          <p:cNvGrpSpPr/>
          <p:nvPr/>
        </p:nvGrpSpPr>
        <p:grpSpPr>
          <a:xfrm>
            <a:off x="4551885" y="1298218"/>
            <a:ext cx="365742" cy="365754"/>
            <a:chOff x="3826463" y="1356825"/>
            <a:chExt cx="366475" cy="366450"/>
          </a:xfrm>
        </p:grpSpPr>
        <p:sp>
          <p:nvSpPr>
            <p:cNvPr id="2631" name="Google Shape;2631;p50"/>
            <p:cNvSpPr/>
            <p:nvPr/>
          </p:nvSpPr>
          <p:spPr>
            <a:xfrm>
              <a:off x="3833588" y="1420825"/>
              <a:ext cx="351750" cy="294875"/>
            </a:xfrm>
            <a:custGeom>
              <a:avLst/>
              <a:gdLst/>
              <a:ahLst/>
              <a:cxnLst/>
              <a:rect l="l" t="t" r="r" b="b"/>
              <a:pathLst>
                <a:path w="14070" h="11795" extrusionOk="0">
                  <a:moveTo>
                    <a:pt x="0" y="0"/>
                  </a:moveTo>
                  <a:lnTo>
                    <a:pt x="0" y="11226"/>
                  </a:lnTo>
                  <a:cubicBezTo>
                    <a:pt x="0" y="11548"/>
                    <a:pt x="247" y="11795"/>
                    <a:pt x="569" y="11795"/>
                  </a:cubicBezTo>
                  <a:lnTo>
                    <a:pt x="13501" y="11795"/>
                  </a:lnTo>
                  <a:cubicBezTo>
                    <a:pt x="13823" y="11795"/>
                    <a:pt x="14070" y="11548"/>
                    <a:pt x="14070" y="11226"/>
                  </a:cubicBezTo>
                  <a:lnTo>
                    <a:pt x="140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0"/>
            <p:cNvSpPr/>
            <p:nvPr/>
          </p:nvSpPr>
          <p:spPr>
            <a:xfrm>
              <a:off x="3833588" y="1363950"/>
              <a:ext cx="351750" cy="56900"/>
            </a:xfrm>
            <a:custGeom>
              <a:avLst/>
              <a:gdLst/>
              <a:ahLst/>
              <a:cxnLst/>
              <a:rect l="l" t="t" r="r" b="b"/>
              <a:pathLst>
                <a:path w="14070" h="2276" extrusionOk="0">
                  <a:moveTo>
                    <a:pt x="569" y="0"/>
                  </a:moveTo>
                  <a:cubicBezTo>
                    <a:pt x="247" y="0"/>
                    <a:pt x="0" y="247"/>
                    <a:pt x="0" y="569"/>
                  </a:cubicBezTo>
                  <a:lnTo>
                    <a:pt x="0" y="2275"/>
                  </a:lnTo>
                  <a:lnTo>
                    <a:pt x="14070" y="2275"/>
                  </a:lnTo>
                  <a:lnTo>
                    <a:pt x="14070" y="569"/>
                  </a:lnTo>
                  <a:cubicBezTo>
                    <a:pt x="14070" y="247"/>
                    <a:pt x="13823" y="0"/>
                    <a:pt x="13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0"/>
            <p:cNvSpPr/>
            <p:nvPr/>
          </p:nvSpPr>
          <p:spPr>
            <a:xfrm>
              <a:off x="3876238" y="1468225"/>
              <a:ext cx="266450" cy="128975"/>
            </a:xfrm>
            <a:custGeom>
              <a:avLst/>
              <a:gdLst/>
              <a:ahLst/>
              <a:cxnLst/>
              <a:rect l="l" t="t" r="r" b="b"/>
              <a:pathLst>
                <a:path w="10658" h="5159" extrusionOk="0">
                  <a:moveTo>
                    <a:pt x="589" y="1"/>
                  </a:moveTo>
                  <a:cubicBezTo>
                    <a:pt x="266" y="1"/>
                    <a:pt x="1" y="266"/>
                    <a:pt x="1" y="569"/>
                  </a:cubicBezTo>
                  <a:lnTo>
                    <a:pt x="1" y="4589"/>
                  </a:lnTo>
                  <a:cubicBezTo>
                    <a:pt x="20" y="4893"/>
                    <a:pt x="266" y="5158"/>
                    <a:pt x="589" y="5158"/>
                  </a:cubicBezTo>
                  <a:lnTo>
                    <a:pt x="10088" y="5158"/>
                  </a:lnTo>
                  <a:cubicBezTo>
                    <a:pt x="10392" y="5158"/>
                    <a:pt x="10657" y="4893"/>
                    <a:pt x="10657" y="4589"/>
                  </a:cubicBezTo>
                  <a:lnTo>
                    <a:pt x="10657" y="569"/>
                  </a:lnTo>
                  <a:cubicBezTo>
                    <a:pt x="10657" y="266"/>
                    <a:pt x="10411" y="1"/>
                    <a:pt x="100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0"/>
            <p:cNvSpPr/>
            <p:nvPr/>
          </p:nvSpPr>
          <p:spPr>
            <a:xfrm>
              <a:off x="3981013" y="1504250"/>
              <a:ext cx="64475" cy="56925"/>
            </a:xfrm>
            <a:custGeom>
              <a:avLst/>
              <a:gdLst/>
              <a:ahLst/>
              <a:cxnLst/>
              <a:rect l="l" t="t" r="r" b="b"/>
              <a:pathLst>
                <a:path w="2579" h="2277" extrusionOk="0">
                  <a:moveTo>
                    <a:pt x="0" y="1"/>
                  </a:moveTo>
                  <a:lnTo>
                    <a:pt x="0" y="2276"/>
                  </a:lnTo>
                  <a:lnTo>
                    <a:pt x="2579" y="1138"/>
                  </a:lnTo>
                  <a:lnTo>
                    <a:pt x="0"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0"/>
            <p:cNvSpPr/>
            <p:nvPr/>
          </p:nvSpPr>
          <p:spPr>
            <a:xfrm>
              <a:off x="3937863" y="1639825"/>
              <a:ext cx="33700" cy="28825"/>
            </a:xfrm>
            <a:custGeom>
              <a:avLst/>
              <a:gdLst/>
              <a:ahLst/>
              <a:cxnLst/>
              <a:rect l="l" t="t" r="r" b="b"/>
              <a:pathLst>
                <a:path w="1348" h="1153" extrusionOk="0">
                  <a:moveTo>
                    <a:pt x="570" y="1"/>
                  </a:moveTo>
                  <a:cubicBezTo>
                    <a:pt x="266" y="1"/>
                    <a:pt x="1" y="266"/>
                    <a:pt x="1" y="570"/>
                  </a:cubicBezTo>
                  <a:cubicBezTo>
                    <a:pt x="1" y="918"/>
                    <a:pt x="282" y="1153"/>
                    <a:pt x="582" y="1153"/>
                  </a:cubicBezTo>
                  <a:cubicBezTo>
                    <a:pt x="722" y="1153"/>
                    <a:pt x="866" y="1101"/>
                    <a:pt x="987" y="987"/>
                  </a:cubicBezTo>
                  <a:cubicBezTo>
                    <a:pt x="1347" y="626"/>
                    <a:pt x="1082"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0"/>
            <p:cNvSpPr/>
            <p:nvPr/>
          </p:nvSpPr>
          <p:spPr>
            <a:xfrm>
              <a:off x="4032688" y="1385275"/>
              <a:ext cx="17075" cy="14375"/>
            </a:xfrm>
            <a:custGeom>
              <a:avLst/>
              <a:gdLst/>
              <a:ahLst/>
              <a:cxnLst/>
              <a:rect l="l" t="t" r="r" b="b"/>
              <a:pathLst>
                <a:path w="683" h="575" extrusionOk="0">
                  <a:moveTo>
                    <a:pt x="398" y="0"/>
                  </a:moveTo>
                  <a:cubicBezTo>
                    <a:pt x="133" y="0"/>
                    <a:pt x="0" y="304"/>
                    <a:pt x="190" y="493"/>
                  </a:cubicBezTo>
                  <a:cubicBezTo>
                    <a:pt x="245" y="549"/>
                    <a:pt x="314" y="574"/>
                    <a:pt x="384" y="574"/>
                  </a:cubicBezTo>
                  <a:cubicBezTo>
                    <a:pt x="527" y="574"/>
                    <a:pt x="670" y="464"/>
                    <a:pt x="683" y="285"/>
                  </a:cubicBezTo>
                  <a:cubicBezTo>
                    <a:pt x="683" y="133"/>
                    <a:pt x="550" y="0"/>
                    <a:pt x="3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0"/>
            <p:cNvSpPr/>
            <p:nvPr/>
          </p:nvSpPr>
          <p:spPr>
            <a:xfrm>
              <a:off x="4061588" y="1385275"/>
              <a:ext cx="47425" cy="14250"/>
            </a:xfrm>
            <a:custGeom>
              <a:avLst/>
              <a:gdLst/>
              <a:ahLst/>
              <a:cxnLst/>
              <a:rect l="l" t="t" r="r" b="b"/>
              <a:pathLst>
                <a:path w="1897" h="570" extrusionOk="0">
                  <a:moveTo>
                    <a:pt x="380" y="0"/>
                  </a:moveTo>
                  <a:cubicBezTo>
                    <a:pt x="1" y="0"/>
                    <a:pt x="1" y="569"/>
                    <a:pt x="380" y="569"/>
                  </a:cubicBezTo>
                  <a:lnTo>
                    <a:pt x="1518" y="569"/>
                  </a:lnTo>
                  <a:cubicBezTo>
                    <a:pt x="1897" y="569"/>
                    <a:pt x="1897" y="0"/>
                    <a:pt x="15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0"/>
            <p:cNvSpPr/>
            <p:nvPr/>
          </p:nvSpPr>
          <p:spPr>
            <a:xfrm>
              <a:off x="4118963" y="1385275"/>
              <a:ext cx="47900" cy="14250"/>
            </a:xfrm>
            <a:custGeom>
              <a:avLst/>
              <a:gdLst/>
              <a:ahLst/>
              <a:cxnLst/>
              <a:rect l="l" t="t" r="r" b="b"/>
              <a:pathLst>
                <a:path w="1916" h="570" extrusionOk="0">
                  <a:moveTo>
                    <a:pt x="379" y="0"/>
                  </a:moveTo>
                  <a:cubicBezTo>
                    <a:pt x="0" y="0"/>
                    <a:pt x="0" y="569"/>
                    <a:pt x="379" y="569"/>
                  </a:cubicBezTo>
                  <a:lnTo>
                    <a:pt x="1517" y="569"/>
                  </a:lnTo>
                  <a:cubicBezTo>
                    <a:pt x="1915" y="569"/>
                    <a:pt x="1915" y="0"/>
                    <a:pt x="15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0"/>
            <p:cNvSpPr/>
            <p:nvPr/>
          </p:nvSpPr>
          <p:spPr>
            <a:xfrm>
              <a:off x="3826463" y="1356825"/>
              <a:ext cx="366475" cy="366450"/>
            </a:xfrm>
            <a:custGeom>
              <a:avLst/>
              <a:gdLst/>
              <a:ahLst/>
              <a:cxnLst/>
              <a:rect l="l" t="t" r="r" b="b"/>
              <a:pathLst>
                <a:path w="14659" h="14658" extrusionOk="0">
                  <a:moveTo>
                    <a:pt x="13786" y="570"/>
                  </a:moveTo>
                  <a:cubicBezTo>
                    <a:pt x="13956" y="570"/>
                    <a:pt x="14070" y="702"/>
                    <a:pt x="14070" y="854"/>
                  </a:cubicBezTo>
                  <a:lnTo>
                    <a:pt x="14070" y="2276"/>
                  </a:lnTo>
                  <a:lnTo>
                    <a:pt x="570" y="2276"/>
                  </a:lnTo>
                  <a:lnTo>
                    <a:pt x="570" y="854"/>
                  </a:lnTo>
                  <a:cubicBezTo>
                    <a:pt x="570" y="702"/>
                    <a:pt x="683" y="570"/>
                    <a:pt x="854" y="570"/>
                  </a:cubicBezTo>
                  <a:close/>
                  <a:moveTo>
                    <a:pt x="14070" y="2864"/>
                  </a:moveTo>
                  <a:lnTo>
                    <a:pt x="14070" y="13786"/>
                  </a:lnTo>
                  <a:cubicBezTo>
                    <a:pt x="14070" y="13956"/>
                    <a:pt x="13956" y="14070"/>
                    <a:pt x="13786" y="14070"/>
                  </a:cubicBezTo>
                  <a:lnTo>
                    <a:pt x="854" y="14070"/>
                  </a:lnTo>
                  <a:cubicBezTo>
                    <a:pt x="683" y="14070"/>
                    <a:pt x="570" y="13956"/>
                    <a:pt x="570" y="13786"/>
                  </a:cubicBezTo>
                  <a:lnTo>
                    <a:pt x="570" y="2864"/>
                  </a:lnTo>
                  <a:close/>
                  <a:moveTo>
                    <a:pt x="854" y="1"/>
                  </a:moveTo>
                  <a:cubicBezTo>
                    <a:pt x="380" y="1"/>
                    <a:pt x="1" y="380"/>
                    <a:pt x="1" y="854"/>
                  </a:cubicBezTo>
                  <a:lnTo>
                    <a:pt x="1" y="13786"/>
                  </a:lnTo>
                  <a:cubicBezTo>
                    <a:pt x="1" y="14260"/>
                    <a:pt x="380" y="14639"/>
                    <a:pt x="854" y="14658"/>
                  </a:cubicBezTo>
                  <a:lnTo>
                    <a:pt x="13786" y="14658"/>
                  </a:lnTo>
                  <a:cubicBezTo>
                    <a:pt x="14260" y="14639"/>
                    <a:pt x="14639" y="14260"/>
                    <a:pt x="14658" y="13786"/>
                  </a:cubicBezTo>
                  <a:lnTo>
                    <a:pt x="14658" y="854"/>
                  </a:lnTo>
                  <a:cubicBezTo>
                    <a:pt x="14639" y="380"/>
                    <a:pt x="14260" y="1"/>
                    <a:pt x="137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0"/>
            <p:cNvSpPr/>
            <p:nvPr/>
          </p:nvSpPr>
          <p:spPr>
            <a:xfrm>
              <a:off x="3869138" y="1461125"/>
              <a:ext cx="280650" cy="143175"/>
            </a:xfrm>
            <a:custGeom>
              <a:avLst/>
              <a:gdLst/>
              <a:ahLst/>
              <a:cxnLst/>
              <a:rect l="l" t="t" r="r" b="b"/>
              <a:pathLst>
                <a:path w="11226" h="5727" extrusionOk="0">
                  <a:moveTo>
                    <a:pt x="10372" y="569"/>
                  </a:moveTo>
                  <a:cubicBezTo>
                    <a:pt x="10524" y="569"/>
                    <a:pt x="10657" y="702"/>
                    <a:pt x="10657" y="853"/>
                  </a:cubicBezTo>
                  <a:lnTo>
                    <a:pt x="10657" y="4873"/>
                  </a:lnTo>
                  <a:cubicBezTo>
                    <a:pt x="10657" y="5025"/>
                    <a:pt x="10524" y="5158"/>
                    <a:pt x="10372" y="5158"/>
                  </a:cubicBezTo>
                  <a:lnTo>
                    <a:pt x="873" y="5158"/>
                  </a:lnTo>
                  <a:cubicBezTo>
                    <a:pt x="702" y="5158"/>
                    <a:pt x="588" y="5025"/>
                    <a:pt x="588" y="4873"/>
                  </a:cubicBezTo>
                  <a:lnTo>
                    <a:pt x="569" y="853"/>
                  </a:lnTo>
                  <a:cubicBezTo>
                    <a:pt x="569" y="702"/>
                    <a:pt x="702" y="569"/>
                    <a:pt x="854" y="569"/>
                  </a:cubicBezTo>
                  <a:close/>
                  <a:moveTo>
                    <a:pt x="873" y="0"/>
                  </a:moveTo>
                  <a:cubicBezTo>
                    <a:pt x="399" y="0"/>
                    <a:pt x="0" y="379"/>
                    <a:pt x="19" y="853"/>
                  </a:cubicBezTo>
                  <a:lnTo>
                    <a:pt x="19" y="4873"/>
                  </a:lnTo>
                  <a:cubicBezTo>
                    <a:pt x="19" y="5347"/>
                    <a:pt x="399" y="5727"/>
                    <a:pt x="873" y="5727"/>
                  </a:cubicBezTo>
                  <a:lnTo>
                    <a:pt x="10372" y="5727"/>
                  </a:lnTo>
                  <a:cubicBezTo>
                    <a:pt x="10846" y="5727"/>
                    <a:pt x="11226" y="5347"/>
                    <a:pt x="11226" y="4873"/>
                  </a:cubicBezTo>
                  <a:lnTo>
                    <a:pt x="11226" y="853"/>
                  </a:lnTo>
                  <a:cubicBezTo>
                    <a:pt x="11226" y="379"/>
                    <a:pt x="10846" y="0"/>
                    <a:pt x="103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0"/>
            <p:cNvSpPr/>
            <p:nvPr/>
          </p:nvSpPr>
          <p:spPr>
            <a:xfrm>
              <a:off x="3867713" y="1632825"/>
              <a:ext cx="285100" cy="43050"/>
            </a:xfrm>
            <a:custGeom>
              <a:avLst/>
              <a:gdLst/>
              <a:ahLst/>
              <a:cxnLst/>
              <a:rect l="l" t="t" r="r" b="b"/>
              <a:pathLst>
                <a:path w="11404" h="1722" extrusionOk="0">
                  <a:moveTo>
                    <a:pt x="3376" y="565"/>
                  </a:moveTo>
                  <a:cubicBezTo>
                    <a:pt x="3641" y="565"/>
                    <a:pt x="3755" y="868"/>
                    <a:pt x="3584" y="1058"/>
                  </a:cubicBezTo>
                  <a:cubicBezTo>
                    <a:pt x="3523" y="1113"/>
                    <a:pt x="3449" y="1139"/>
                    <a:pt x="3378" y="1139"/>
                  </a:cubicBezTo>
                  <a:cubicBezTo>
                    <a:pt x="3230" y="1139"/>
                    <a:pt x="3091" y="1029"/>
                    <a:pt x="3091" y="850"/>
                  </a:cubicBezTo>
                  <a:cubicBezTo>
                    <a:pt x="3091" y="698"/>
                    <a:pt x="3224" y="565"/>
                    <a:pt x="3376" y="565"/>
                  </a:cubicBezTo>
                  <a:close/>
                  <a:moveTo>
                    <a:pt x="3385" y="1"/>
                  </a:moveTo>
                  <a:cubicBezTo>
                    <a:pt x="3049" y="1"/>
                    <a:pt x="2712" y="195"/>
                    <a:pt x="2579" y="584"/>
                  </a:cubicBezTo>
                  <a:lnTo>
                    <a:pt x="342" y="584"/>
                  </a:lnTo>
                  <a:cubicBezTo>
                    <a:pt x="0" y="603"/>
                    <a:pt x="0" y="1115"/>
                    <a:pt x="342" y="1153"/>
                  </a:cubicBezTo>
                  <a:lnTo>
                    <a:pt x="2579" y="1153"/>
                  </a:lnTo>
                  <a:cubicBezTo>
                    <a:pt x="2712" y="1532"/>
                    <a:pt x="3049" y="1722"/>
                    <a:pt x="3385" y="1722"/>
                  </a:cubicBezTo>
                  <a:cubicBezTo>
                    <a:pt x="3722" y="1722"/>
                    <a:pt x="4058" y="1532"/>
                    <a:pt x="4191" y="1153"/>
                  </a:cubicBezTo>
                  <a:lnTo>
                    <a:pt x="10998" y="1153"/>
                  </a:lnTo>
                  <a:cubicBezTo>
                    <a:pt x="11010" y="1154"/>
                    <a:pt x="11021" y="1154"/>
                    <a:pt x="11032" y="1154"/>
                  </a:cubicBezTo>
                  <a:cubicBezTo>
                    <a:pt x="11399" y="1154"/>
                    <a:pt x="11404" y="581"/>
                    <a:pt x="11047" y="581"/>
                  </a:cubicBezTo>
                  <a:cubicBezTo>
                    <a:pt x="11032" y="581"/>
                    <a:pt x="11015" y="582"/>
                    <a:pt x="10998" y="584"/>
                  </a:cubicBezTo>
                  <a:lnTo>
                    <a:pt x="4191" y="584"/>
                  </a:lnTo>
                  <a:cubicBezTo>
                    <a:pt x="4058" y="195"/>
                    <a:pt x="3722" y="1"/>
                    <a:pt x="3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0"/>
            <p:cNvSpPr/>
            <p:nvPr/>
          </p:nvSpPr>
          <p:spPr>
            <a:xfrm>
              <a:off x="3973888" y="1496900"/>
              <a:ext cx="78725" cy="71550"/>
            </a:xfrm>
            <a:custGeom>
              <a:avLst/>
              <a:gdLst/>
              <a:ahLst/>
              <a:cxnLst/>
              <a:rect l="l" t="t" r="r" b="b"/>
              <a:pathLst>
                <a:path w="3149" h="2862" extrusionOk="0">
                  <a:moveTo>
                    <a:pt x="570" y="731"/>
                  </a:moveTo>
                  <a:lnTo>
                    <a:pt x="2143" y="1432"/>
                  </a:lnTo>
                  <a:lnTo>
                    <a:pt x="570" y="2153"/>
                  </a:lnTo>
                  <a:lnTo>
                    <a:pt x="570" y="731"/>
                  </a:lnTo>
                  <a:close/>
                  <a:moveTo>
                    <a:pt x="280" y="0"/>
                  </a:moveTo>
                  <a:cubicBezTo>
                    <a:pt x="131" y="0"/>
                    <a:pt x="1" y="130"/>
                    <a:pt x="1" y="295"/>
                  </a:cubicBezTo>
                  <a:lnTo>
                    <a:pt x="1" y="2570"/>
                  </a:lnTo>
                  <a:cubicBezTo>
                    <a:pt x="1" y="2665"/>
                    <a:pt x="39" y="2760"/>
                    <a:pt x="115" y="2817"/>
                  </a:cubicBezTo>
                  <a:cubicBezTo>
                    <a:pt x="167" y="2848"/>
                    <a:pt x="219" y="2862"/>
                    <a:pt x="271" y="2862"/>
                  </a:cubicBezTo>
                  <a:cubicBezTo>
                    <a:pt x="314" y="2862"/>
                    <a:pt x="356" y="2853"/>
                    <a:pt x="399" y="2836"/>
                  </a:cubicBezTo>
                  <a:lnTo>
                    <a:pt x="2978" y="1698"/>
                  </a:lnTo>
                  <a:cubicBezTo>
                    <a:pt x="3073" y="1641"/>
                    <a:pt x="3148" y="1546"/>
                    <a:pt x="3148" y="1432"/>
                  </a:cubicBezTo>
                  <a:cubicBezTo>
                    <a:pt x="3148" y="1319"/>
                    <a:pt x="3073" y="1224"/>
                    <a:pt x="2978" y="1167"/>
                  </a:cubicBezTo>
                  <a:lnTo>
                    <a:pt x="399" y="29"/>
                  </a:lnTo>
                  <a:cubicBezTo>
                    <a:pt x="359" y="9"/>
                    <a:pt x="319" y="0"/>
                    <a:pt x="2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3" name="Google Shape;2643;p50"/>
          <p:cNvGrpSpPr/>
          <p:nvPr/>
        </p:nvGrpSpPr>
        <p:grpSpPr>
          <a:xfrm>
            <a:off x="5265618" y="1298219"/>
            <a:ext cx="365767" cy="365751"/>
            <a:chOff x="4596788" y="1356600"/>
            <a:chExt cx="315725" cy="315575"/>
          </a:xfrm>
        </p:grpSpPr>
        <p:sp>
          <p:nvSpPr>
            <p:cNvPr id="2644" name="Google Shape;2644;p50"/>
            <p:cNvSpPr/>
            <p:nvPr/>
          </p:nvSpPr>
          <p:spPr>
            <a:xfrm>
              <a:off x="4602463" y="1362800"/>
              <a:ext cx="303425" cy="185100"/>
            </a:xfrm>
            <a:custGeom>
              <a:avLst/>
              <a:gdLst/>
              <a:ahLst/>
              <a:cxnLst/>
              <a:rect l="l" t="t" r="r" b="b"/>
              <a:pathLst>
                <a:path w="12137" h="7404" extrusionOk="0">
                  <a:moveTo>
                    <a:pt x="6576" y="1"/>
                  </a:moveTo>
                  <a:cubicBezTo>
                    <a:pt x="5120" y="1"/>
                    <a:pt x="3665" y="854"/>
                    <a:pt x="3167" y="2549"/>
                  </a:cubicBezTo>
                  <a:cubicBezTo>
                    <a:pt x="2959" y="2492"/>
                    <a:pt x="2750" y="2473"/>
                    <a:pt x="2542" y="2473"/>
                  </a:cubicBezTo>
                  <a:cubicBezTo>
                    <a:pt x="2530" y="2473"/>
                    <a:pt x="2518" y="2473"/>
                    <a:pt x="2507" y="2473"/>
                  </a:cubicBezTo>
                  <a:cubicBezTo>
                    <a:pt x="1157" y="2473"/>
                    <a:pt x="38" y="3566"/>
                    <a:pt x="1" y="4938"/>
                  </a:cubicBezTo>
                  <a:cubicBezTo>
                    <a:pt x="39" y="6303"/>
                    <a:pt x="1157" y="7403"/>
                    <a:pt x="2542" y="7403"/>
                  </a:cubicBezTo>
                  <a:lnTo>
                    <a:pt x="9595" y="7403"/>
                  </a:lnTo>
                  <a:cubicBezTo>
                    <a:pt x="10980" y="7403"/>
                    <a:pt x="12098" y="6303"/>
                    <a:pt x="12136" y="4938"/>
                  </a:cubicBezTo>
                  <a:cubicBezTo>
                    <a:pt x="12117" y="3687"/>
                    <a:pt x="11188" y="2663"/>
                    <a:pt x="9956" y="2492"/>
                  </a:cubicBezTo>
                  <a:lnTo>
                    <a:pt x="9956" y="2473"/>
                  </a:lnTo>
                  <a:cubicBezTo>
                    <a:pt x="9430" y="821"/>
                    <a:pt x="8003" y="1"/>
                    <a:pt x="65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0"/>
            <p:cNvSpPr/>
            <p:nvPr/>
          </p:nvSpPr>
          <p:spPr>
            <a:xfrm>
              <a:off x="4705338" y="1498575"/>
              <a:ext cx="98625" cy="167825"/>
            </a:xfrm>
            <a:custGeom>
              <a:avLst/>
              <a:gdLst/>
              <a:ahLst/>
              <a:cxnLst/>
              <a:rect l="l" t="t" r="r" b="b"/>
              <a:pathLst>
                <a:path w="3945" h="6713" extrusionOk="0">
                  <a:moveTo>
                    <a:pt x="1233" y="0"/>
                  </a:moveTo>
                  <a:lnTo>
                    <a:pt x="1233" y="3736"/>
                  </a:lnTo>
                  <a:lnTo>
                    <a:pt x="0" y="3736"/>
                  </a:lnTo>
                  <a:lnTo>
                    <a:pt x="1972" y="6713"/>
                  </a:lnTo>
                  <a:lnTo>
                    <a:pt x="3944" y="3736"/>
                  </a:lnTo>
                  <a:lnTo>
                    <a:pt x="2712" y="3736"/>
                  </a:lnTo>
                  <a:lnTo>
                    <a:pt x="2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0"/>
            <p:cNvSpPr/>
            <p:nvPr/>
          </p:nvSpPr>
          <p:spPr>
            <a:xfrm>
              <a:off x="4775013" y="1455575"/>
              <a:ext cx="13775" cy="12200"/>
            </a:xfrm>
            <a:custGeom>
              <a:avLst/>
              <a:gdLst/>
              <a:ahLst/>
              <a:cxnLst/>
              <a:rect l="l" t="t" r="r" b="b"/>
              <a:pathLst>
                <a:path w="551" h="488" extrusionOk="0">
                  <a:moveTo>
                    <a:pt x="236" y="1"/>
                  </a:moveTo>
                  <a:cubicBezTo>
                    <a:pt x="115" y="1"/>
                    <a:pt x="1" y="99"/>
                    <a:pt x="1" y="241"/>
                  </a:cubicBezTo>
                  <a:cubicBezTo>
                    <a:pt x="1" y="374"/>
                    <a:pt x="115" y="488"/>
                    <a:pt x="247" y="488"/>
                  </a:cubicBezTo>
                  <a:cubicBezTo>
                    <a:pt x="456" y="488"/>
                    <a:pt x="551" y="222"/>
                    <a:pt x="399" y="71"/>
                  </a:cubicBezTo>
                  <a:cubicBezTo>
                    <a:pt x="351" y="22"/>
                    <a:pt x="293" y="1"/>
                    <a:pt x="2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0"/>
            <p:cNvSpPr/>
            <p:nvPr/>
          </p:nvSpPr>
          <p:spPr>
            <a:xfrm>
              <a:off x="4596788" y="1356600"/>
              <a:ext cx="315725" cy="315575"/>
            </a:xfrm>
            <a:custGeom>
              <a:avLst/>
              <a:gdLst/>
              <a:ahLst/>
              <a:cxnLst/>
              <a:rect l="l" t="t" r="r" b="b"/>
              <a:pathLst>
                <a:path w="12629" h="12623" extrusionOk="0">
                  <a:moveTo>
                    <a:pt x="6804" y="501"/>
                  </a:moveTo>
                  <a:cubicBezTo>
                    <a:pt x="8025" y="501"/>
                    <a:pt x="9249" y="1152"/>
                    <a:pt x="9841" y="2475"/>
                  </a:cubicBezTo>
                  <a:cubicBezTo>
                    <a:pt x="9121" y="2475"/>
                    <a:pt x="8419" y="2759"/>
                    <a:pt x="7907" y="3271"/>
                  </a:cubicBezTo>
                  <a:cubicBezTo>
                    <a:pt x="7812" y="3366"/>
                    <a:pt x="7812" y="3518"/>
                    <a:pt x="7907" y="3612"/>
                  </a:cubicBezTo>
                  <a:cubicBezTo>
                    <a:pt x="7955" y="3660"/>
                    <a:pt x="8021" y="3683"/>
                    <a:pt x="8087" y="3683"/>
                  </a:cubicBezTo>
                  <a:cubicBezTo>
                    <a:pt x="8154" y="3683"/>
                    <a:pt x="8220" y="3660"/>
                    <a:pt x="8267" y="3612"/>
                  </a:cubicBezTo>
                  <a:cubicBezTo>
                    <a:pt x="8681" y="3199"/>
                    <a:pt x="9240" y="2959"/>
                    <a:pt x="9823" y="2959"/>
                  </a:cubicBezTo>
                  <a:cubicBezTo>
                    <a:pt x="9936" y="2959"/>
                    <a:pt x="10050" y="2968"/>
                    <a:pt x="10164" y="2987"/>
                  </a:cubicBezTo>
                  <a:cubicBezTo>
                    <a:pt x="11263" y="3119"/>
                    <a:pt x="12117" y="4048"/>
                    <a:pt x="12136" y="5186"/>
                  </a:cubicBezTo>
                  <a:cubicBezTo>
                    <a:pt x="12098" y="6419"/>
                    <a:pt x="11093" y="7405"/>
                    <a:pt x="9841" y="7405"/>
                  </a:cubicBezTo>
                  <a:lnTo>
                    <a:pt x="7281" y="7405"/>
                  </a:lnTo>
                  <a:lnTo>
                    <a:pt x="7281" y="5679"/>
                  </a:lnTo>
                  <a:cubicBezTo>
                    <a:pt x="7281" y="5546"/>
                    <a:pt x="7187" y="5433"/>
                    <a:pt x="7054" y="5433"/>
                  </a:cubicBezTo>
                  <a:lnTo>
                    <a:pt x="5575" y="5433"/>
                  </a:lnTo>
                  <a:cubicBezTo>
                    <a:pt x="5442" y="5433"/>
                    <a:pt x="5328" y="5546"/>
                    <a:pt x="5328" y="5679"/>
                  </a:cubicBezTo>
                  <a:lnTo>
                    <a:pt x="5328" y="7405"/>
                  </a:lnTo>
                  <a:lnTo>
                    <a:pt x="2788" y="7405"/>
                  </a:lnTo>
                  <a:cubicBezTo>
                    <a:pt x="1536" y="7405"/>
                    <a:pt x="512" y="6419"/>
                    <a:pt x="493" y="5186"/>
                  </a:cubicBezTo>
                  <a:cubicBezTo>
                    <a:pt x="512" y="3947"/>
                    <a:pt x="1517" y="2967"/>
                    <a:pt x="2752" y="2967"/>
                  </a:cubicBezTo>
                  <a:cubicBezTo>
                    <a:pt x="2764" y="2967"/>
                    <a:pt x="2776" y="2967"/>
                    <a:pt x="2788" y="2968"/>
                  </a:cubicBezTo>
                  <a:cubicBezTo>
                    <a:pt x="3375" y="2968"/>
                    <a:pt x="3925" y="3195"/>
                    <a:pt x="4342" y="3612"/>
                  </a:cubicBezTo>
                  <a:cubicBezTo>
                    <a:pt x="4395" y="3665"/>
                    <a:pt x="4455" y="3687"/>
                    <a:pt x="4514" y="3687"/>
                  </a:cubicBezTo>
                  <a:cubicBezTo>
                    <a:pt x="4706" y="3687"/>
                    <a:pt x="4877" y="3446"/>
                    <a:pt x="4703" y="3271"/>
                  </a:cubicBezTo>
                  <a:cubicBezTo>
                    <a:pt x="4418" y="2987"/>
                    <a:pt x="4077" y="2759"/>
                    <a:pt x="3698" y="2626"/>
                  </a:cubicBezTo>
                  <a:cubicBezTo>
                    <a:pt x="4242" y="1218"/>
                    <a:pt x="5521" y="501"/>
                    <a:pt x="6804" y="501"/>
                  </a:cubicBezTo>
                  <a:close/>
                  <a:moveTo>
                    <a:pt x="6788" y="5926"/>
                  </a:moveTo>
                  <a:lnTo>
                    <a:pt x="6788" y="9415"/>
                  </a:lnTo>
                  <a:cubicBezTo>
                    <a:pt x="6788" y="9547"/>
                    <a:pt x="6883" y="9661"/>
                    <a:pt x="7016" y="9661"/>
                  </a:cubicBezTo>
                  <a:lnTo>
                    <a:pt x="7812" y="9680"/>
                  </a:lnTo>
                  <a:lnTo>
                    <a:pt x="6295" y="11936"/>
                  </a:lnTo>
                  <a:lnTo>
                    <a:pt x="4798" y="9680"/>
                  </a:lnTo>
                  <a:lnTo>
                    <a:pt x="5556" y="9680"/>
                  </a:lnTo>
                  <a:cubicBezTo>
                    <a:pt x="5689" y="9680"/>
                    <a:pt x="5802" y="9566"/>
                    <a:pt x="5802" y="9434"/>
                  </a:cubicBezTo>
                  <a:lnTo>
                    <a:pt x="5802" y="5926"/>
                  </a:lnTo>
                  <a:close/>
                  <a:moveTo>
                    <a:pt x="6792" y="0"/>
                  </a:moveTo>
                  <a:cubicBezTo>
                    <a:pt x="5311" y="0"/>
                    <a:pt x="3829" y="830"/>
                    <a:pt x="3224" y="2494"/>
                  </a:cubicBezTo>
                  <a:cubicBezTo>
                    <a:pt x="3075" y="2470"/>
                    <a:pt x="2927" y="2458"/>
                    <a:pt x="2781" y="2458"/>
                  </a:cubicBezTo>
                  <a:cubicBezTo>
                    <a:pt x="1296" y="2458"/>
                    <a:pt x="35" y="3649"/>
                    <a:pt x="0" y="5186"/>
                  </a:cubicBezTo>
                  <a:cubicBezTo>
                    <a:pt x="19" y="6684"/>
                    <a:pt x="1271" y="7898"/>
                    <a:pt x="2788" y="7898"/>
                  </a:cubicBezTo>
                  <a:lnTo>
                    <a:pt x="5328" y="7898"/>
                  </a:lnTo>
                  <a:lnTo>
                    <a:pt x="5328" y="9168"/>
                  </a:lnTo>
                  <a:lnTo>
                    <a:pt x="4342" y="9168"/>
                  </a:lnTo>
                  <a:cubicBezTo>
                    <a:pt x="4335" y="9167"/>
                    <a:pt x="4327" y="9167"/>
                    <a:pt x="4320" y="9167"/>
                  </a:cubicBezTo>
                  <a:cubicBezTo>
                    <a:pt x="4125" y="9167"/>
                    <a:pt x="4006" y="9402"/>
                    <a:pt x="4134" y="9566"/>
                  </a:cubicBezTo>
                  <a:lnTo>
                    <a:pt x="6106" y="12524"/>
                  </a:lnTo>
                  <a:cubicBezTo>
                    <a:pt x="6139" y="12574"/>
                    <a:pt x="6200" y="12623"/>
                    <a:pt x="6277" y="12623"/>
                  </a:cubicBezTo>
                  <a:cubicBezTo>
                    <a:pt x="6289" y="12623"/>
                    <a:pt x="6302" y="12622"/>
                    <a:pt x="6314" y="12619"/>
                  </a:cubicBezTo>
                  <a:cubicBezTo>
                    <a:pt x="6325" y="12622"/>
                    <a:pt x="6335" y="12623"/>
                    <a:pt x="6345" y="12623"/>
                  </a:cubicBezTo>
                  <a:cubicBezTo>
                    <a:pt x="6410" y="12623"/>
                    <a:pt x="6471" y="12574"/>
                    <a:pt x="6504" y="12524"/>
                  </a:cubicBezTo>
                  <a:lnTo>
                    <a:pt x="8476" y="9566"/>
                  </a:lnTo>
                  <a:cubicBezTo>
                    <a:pt x="8533" y="9490"/>
                    <a:pt x="8533" y="9377"/>
                    <a:pt x="8495" y="9301"/>
                  </a:cubicBezTo>
                  <a:cubicBezTo>
                    <a:pt x="8457" y="9225"/>
                    <a:pt x="8362" y="9168"/>
                    <a:pt x="8286" y="9168"/>
                  </a:cubicBezTo>
                  <a:lnTo>
                    <a:pt x="7281" y="9168"/>
                  </a:lnTo>
                  <a:lnTo>
                    <a:pt x="7281" y="7898"/>
                  </a:lnTo>
                  <a:lnTo>
                    <a:pt x="9841" y="7898"/>
                  </a:lnTo>
                  <a:cubicBezTo>
                    <a:pt x="11339" y="7898"/>
                    <a:pt x="12591" y="6684"/>
                    <a:pt x="12629" y="5186"/>
                  </a:cubicBezTo>
                  <a:cubicBezTo>
                    <a:pt x="12591" y="3878"/>
                    <a:pt x="11662" y="2778"/>
                    <a:pt x="10372" y="2513"/>
                  </a:cubicBezTo>
                  <a:cubicBezTo>
                    <a:pt x="9773" y="839"/>
                    <a:pt x="8283" y="0"/>
                    <a:pt x="67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8" name="Google Shape;2648;p50"/>
          <p:cNvGrpSpPr/>
          <p:nvPr/>
        </p:nvGrpSpPr>
        <p:grpSpPr>
          <a:xfrm>
            <a:off x="5979365" y="1298217"/>
            <a:ext cx="365741" cy="365755"/>
            <a:chOff x="5165638" y="1291400"/>
            <a:chExt cx="431400" cy="431875"/>
          </a:xfrm>
        </p:grpSpPr>
        <p:sp>
          <p:nvSpPr>
            <p:cNvPr id="2649" name="Google Shape;2649;p50"/>
            <p:cNvSpPr/>
            <p:nvPr/>
          </p:nvSpPr>
          <p:spPr>
            <a:xfrm>
              <a:off x="5173688" y="1299925"/>
              <a:ext cx="414800" cy="252700"/>
            </a:xfrm>
            <a:custGeom>
              <a:avLst/>
              <a:gdLst/>
              <a:ahLst/>
              <a:cxnLst/>
              <a:rect l="l" t="t" r="r" b="b"/>
              <a:pathLst>
                <a:path w="16592" h="10108" extrusionOk="0">
                  <a:moveTo>
                    <a:pt x="8998" y="1"/>
                  </a:moveTo>
                  <a:cubicBezTo>
                    <a:pt x="8970" y="1"/>
                    <a:pt x="8941" y="1"/>
                    <a:pt x="8912" y="1"/>
                  </a:cubicBezTo>
                  <a:cubicBezTo>
                    <a:pt x="6789" y="20"/>
                    <a:pt x="4911" y="1423"/>
                    <a:pt x="4324" y="3471"/>
                  </a:cubicBezTo>
                  <a:cubicBezTo>
                    <a:pt x="4039" y="3395"/>
                    <a:pt x="3755" y="3376"/>
                    <a:pt x="3470" y="3376"/>
                  </a:cubicBezTo>
                  <a:cubicBezTo>
                    <a:pt x="1612" y="3376"/>
                    <a:pt x="0" y="4874"/>
                    <a:pt x="0" y="6752"/>
                  </a:cubicBezTo>
                  <a:cubicBezTo>
                    <a:pt x="0" y="8610"/>
                    <a:pt x="1612" y="10108"/>
                    <a:pt x="3470" y="10108"/>
                  </a:cubicBezTo>
                  <a:lnTo>
                    <a:pt x="13122" y="10108"/>
                  </a:lnTo>
                  <a:cubicBezTo>
                    <a:pt x="14980" y="10108"/>
                    <a:pt x="16592" y="8610"/>
                    <a:pt x="16592" y="6752"/>
                  </a:cubicBezTo>
                  <a:cubicBezTo>
                    <a:pt x="16592" y="5045"/>
                    <a:pt x="15245" y="3642"/>
                    <a:pt x="13596" y="3395"/>
                  </a:cubicBezTo>
                  <a:lnTo>
                    <a:pt x="13596" y="3376"/>
                  </a:lnTo>
                  <a:cubicBezTo>
                    <a:pt x="12960" y="1375"/>
                    <a:pt x="11105" y="1"/>
                    <a:pt x="89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0"/>
            <p:cNvSpPr/>
            <p:nvPr/>
          </p:nvSpPr>
          <p:spPr>
            <a:xfrm>
              <a:off x="5313538" y="1485300"/>
              <a:ext cx="135125" cy="229450"/>
            </a:xfrm>
            <a:custGeom>
              <a:avLst/>
              <a:gdLst/>
              <a:ahLst/>
              <a:cxnLst/>
              <a:rect l="l" t="t" r="r" b="b"/>
              <a:pathLst>
                <a:path w="5405" h="9178" extrusionOk="0">
                  <a:moveTo>
                    <a:pt x="2693" y="0"/>
                  </a:moveTo>
                  <a:lnTo>
                    <a:pt x="0" y="4039"/>
                  </a:lnTo>
                  <a:lnTo>
                    <a:pt x="1688" y="4039"/>
                  </a:lnTo>
                  <a:lnTo>
                    <a:pt x="1688" y="9178"/>
                  </a:lnTo>
                  <a:lnTo>
                    <a:pt x="3717" y="9178"/>
                  </a:lnTo>
                  <a:lnTo>
                    <a:pt x="3717" y="4039"/>
                  </a:lnTo>
                  <a:lnTo>
                    <a:pt x="5404" y="4039"/>
                  </a:lnTo>
                  <a:lnTo>
                    <a:pt x="26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0"/>
            <p:cNvSpPr/>
            <p:nvPr/>
          </p:nvSpPr>
          <p:spPr>
            <a:xfrm>
              <a:off x="5406438" y="1426525"/>
              <a:ext cx="19925" cy="16650"/>
            </a:xfrm>
            <a:custGeom>
              <a:avLst/>
              <a:gdLst/>
              <a:ahLst/>
              <a:cxnLst/>
              <a:rect l="l" t="t" r="r" b="b"/>
              <a:pathLst>
                <a:path w="797" h="666" extrusionOk="0">
                  <a:moveTo>
                    <a:pt x="437" y="0"/>
                  </a:moveTo>
                  <a:cubicBezTo>
                    <a:pt x="133" y="0"/>
                    <a:pt x="1" y="360"/>
                    <a:pt x="209" y="569"/>
                  </a:cubicBezTo>
                  <a:cubicBezTo>
                    <a:pt x="282" y="635"/>
                    <a:pt x="368" y="665"/>
                    <a:pt x="451" y="665"/>
                  </a:cubicBezTo>
                  <a:cubicBezTo>
                    <a:pt x="630" y="665"/>
                    <a:pt x="797" y="529"/>
                    <a:pt x="797" y="322"/>
                  </a:cubicBezTo>
                  <a:cubicBezTo>
                    <a:pt x="778" y="133"/>
                    <a:pt x="645"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0"/>
            <p:cNvSpPr/>
            <p:nvPr/>
          </p:nvSpPr>
          <p:spPr>
            <a:xfrm>
              <a:off x="5165638" y="1291400"/>
              <a:ext cx="431400" cy="431875"/>
            </a:xfrm>
            <a:custGeom>
              <a:avLst/>
              <a:gdLst/>
              <a:ahLst/>
              <a:cxnLst/>
              <a:rect l="l" t="t" r="r" b="b"/>
              <a:pathLst>
                <a:path w="17256" h="17275" extrusionOk="0">
                  <a:moveTo>
                    <a:pt x="9287" y="680"/>
                  </a:moveTo>
                  <a:cubicBezTo>
                    <a:pt x="10957" y="680"/>
                    <a:pt x="12629" y="1572"/>
                    <a:pt x="13425" y="3376"/>
                  </a:cubicBezTo>
                  <a:cubicBezTo>
                    <a:pt x="12439" y="3376"/>
                    <a:pt x="11491" y="3774"/>
                    <a:pt x="10808" y="4457"/>
                  </a:cubicBezTo>
                  <a:cubicBezTo>
                    <a:pt x="10522" y="4700"/>
                    <a:pt x="10754" y="5062"/>
                    <a:pt x="11024" y="5062"/>
                  </a:cubicBezTo>
                  <a:cubicBezTo>
                    <a:pt x="11111" y="5062"/>
                    <a:pt x="11203" y="5024"/>
                    <a:pt x="11282" y="4931"/>
                  </a:cubicBezTo>
                  <a:cubicBezTo>
                    <a:pt x="11851" y="4362"/>
                    <a:pt x="12609" y="4040"/>
                    <a:pt x="13406" y="4040"/>
                  </a:cubicBezTo>
                  <a:cubicBezTo>
                    <a:pt x="13558" y="4040"/>
                    <a:pt x="13709" y="4059"/>
                    <a:pt x="13842" y="4078"/>
                  </a:cubicBezTo>
                  <a:cubicBezTo>
                    <a:pt x="15378" y="4248"/>
                    <a:pt x="16553" y="5538"/>
                    <a:pt x="16591" y="7093"/>
                  </a:cubicBezTo>
                  <a:cubicBezTo>
                    <a:pt x="16591" y="8723"/>
                    <a:pt x="15169" y="10126"/>
                    <a:pt x="13444" y="10126"/>
                  </a:cubicBezTo>
                  <a:lnTo>
                    <a:pt x="10600" y="10126"/>
                  </a:lnTo>
                  <a:lnTo>
                    <a:pt x="8912" y="7567"/>
                  </a:lnTo>
                  <a:cubicBezTo>
                    <a:pt x="8836" y="7472"/>
                    <a:pt x="8727" y="7424"/>
                    <a:pt x="8620" y="7424"/>
                  </a:cubicBezTo>
                  <a:cubicBezTo>
                    <a:pt x="8514" y="7424"/>
                    <a:pt x="8409" y="7472"/>
                    <a:pt x="8343" y="7567"/>
                  </a:cubicBezTo>
                  <a:lnTo>
                    <a:pt x="6637" y="10126"/>
                  </a:lnTo>
                  <a:lnTo>
                    <a:pt x="3792" y="10126"/>
                  </a:lnTo>
                  <a:cubicBezTo>
                    <a:pt x="2105" y="10126"/>
                    <a:pt x="664" y="8723"/>
                    <a:pt x="664" y="7093"/>
                  </a:cubicBezTo>
                  <a:cubicBezTo>
                    <a:pt x="664" y="5443"/>
                    <a:pt x="2086" y="4040"/>
                    <a:pt x="3792" y="4040"/>
                  </a:cubicBezTo>
                  <a:cubicBezTo>
                    <a:pt x="4608" y="4059"/>
                    <a:pt x="5366" y="4362"/>
                    <a:pt x="5935" y="4931"/>
                  </a:cubicBezTo>
                  <a:cubicBezTo>
                    <a:pt x="6009" y="5024"/>
                    <a:pt x="6099" y="5062"/>
                    <a:pt x="6185" y="5062"/>
                  </a:cubicBezTo>
                  <a:cubicBezTo>
                    <a:pt x="6452" y="5062"/>
                    <a:pt x="6695" y="4700"/>
                    <a:pt x="6409" y="4457"/>
                  </a:cubicBezTo>
                  <a:cubicBezTo>
                    <a:pt x="6030" y="4078"/>
                    <a:pt x="5556" y="3793"/>
                    <a:pt x="5044" y="3604"/>
                  </a:cubicBezTo>
                  <a:cubicBezTo>
                    <a:pt x="5782" y="1662"/>
                    <a:pt x="7534" y="680"/>
                    <a:pt x="9287" y="680"/>
                  </a:cubicBezTo>
                  <a:close/>
                  <a:moveTo>
                    <a:pt x="8628" y="8363"/>
                  </a:moveTo>
                  <a:lnTo>
                    <a:pt x="10694" y="11473"/>
                  </a:lnTo>
                  <a:lnTo>
                    <a:pt x="9633" y="11473"/>
                  </a:lnTo>
                  <a:cubicBezTo>
                    <a:pt x="9443" y="11473"/>
                    <a:pt x="9291" y="11624"/>
                    <a:pt x="9291" y="11795"/>
                  </a:cubicBezTo>
                  <a:lnTo>
                    <a:pt x="9291" y="16592"/>
                  </a:lnTo>
                  <a:lnTo>
                    <a:pt x="7945" y="16592"/>
                  </a:lnTo>
                  <a:lnTo>
                    <a:pt x="7945" y="11795"/>
                  </a:lnTo>
                  <a:cubicBezTo>
                    <a:pt x="7945" y="11624"/>
                    <a:pt x="7793" y="11473"/>
                    <a:pt x="7604" y="11473"/>
                  </a:cubicBezTo>
                  <a:lnTo>
                    <a:pt x="6561" y="11473"/>
                  </a:lnTo>
                  <a:lnTo>
                    <a:pt x="8628" y="8363"/>
                  </a:lnTo>
                  <a:close/>
                  <a:moveTo>
                    <a:pt x="9298" y="1"/>
                  </a:moveTo>
                  <a:cubicBezTo>
                    <a:pt x="7268" y="1"/>
                    <a:pt x="5241" y="1143"/>
                    <a:pt x="4418" y="3433"/>
                  </a:cubicBezTo>
                  <a:cubicBezTo>
                    <a:pt x="4210" y="3395"/>
                    <a:pt x="4001" y="3376"/>
                    <a:pt x="3811" y="3376"/>
                  </a:cubicBezTo>
                  <a:cubicBezTo>
                    <a:pt x="1801" y="3376"/>
                    <a:pt x="0" y="5007"/>
                    <a:pt x="0" y="7093"/>
                  </a:cubicBezTo>
                  <a:cubicBezTo>
                    <a:pt x="0" y="9159"/>
                    <a:pt x="1801" y="10790"/>
                    <a:pt x="3811" y="10790"/>
                  </a:cubicBezTo>
                  <a:lnTo>
                    <a:pt x="6200" y="10790"/>
                  </a:lnTo>
                  <a:lnTo>
                    <a:pt x="5651" y="11624"/>
                  </a:lnTo>
                  <a:cubicBezTo>
                    <a:pt x="5499" y="11833"/>
                    <a:pt x="5651" y="12136"/>
                    <a:pt x="5916" y="12136"/>
                  </a:cubicBezTo>
                  <a:lnTo>
                    <a:pt x="7262" y="12136"/>
                  </a:lnTo>
                  <a:lnTo>
                    <a:pt x="7262" y="16934"/>
                  </a:lnTo>
                  <a:cubicBezTo>
                    <a:pt x="7262" y="17123"/>
                    <a:pt x="7414" y="17256"/>
                    <a:pt x="7604" y="17275"/>
                  </a:cubicBezTo>
                  <a:lnTo>
                    <a:pt x="9633" y="17275"/>
                  </a:lnTo>
                  <a:cubicBezTo>
                    <a:pt x="9803" y="17256"/>
                    <a:pt x="9955" y="17123"/>
                    <a:pt x="9955" y="16934"/>
                  </a:cubicBezTo>
                  <a:lnTo>
                    <a:pt x="9955" y="12136"/>
                  </a:lnTo>
                  <a:lnTo>
                    <a:pt x="11320" y="12136"/>
                  </a:lnTo>
                  <a:cubicBezTo>
                    <a:pt x="11328" y="12137"/>
                    <a:pt x="11336" y="12137"/>
                    <a:pt x="11344" y="12137"/>
                  </a:cubicBezTo>
                  <a:cubicBezTo>
                    <a:pt x="11595" y="12137"/>
                    <a:pt x="11752" y="11845"/>
                    <a:pt x="11605" y="11624"/>
                  </a:cubicBezTo>
                  <a:lnTo>
                    <a:pt x="11055" y="10790"/>
                  </a:lnTo>
                  <a:lnTo>
                    <a:pt x="13444" y="10790"/>
                  </a:lnTo>
                  <a:cubicBezTo>
                    <a:pt x="15454" y="10790"/>
                    <a:pt x="17255" y="9159"/>
                    <a:pt x="17255" y="7093"/>
                  </a:cubicBezTo>
                  <a:cubicBezTo>
                    <a:pt x="17217" y="5310"/>
                    <a:pt x="15947" y="3793"/>
                    <a:pt x="14202" y="3452"/>
                  </a:cubicBezTo>
                  <a:cubicBezTo>
                    <a:pt x="13376" y="1153"/>
                    <a:pt x="11335" y="1"/>
                    <a:pt x="92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3" name="Google Shape;2653;p50"/>
          <p:cNvGrpSpPr/>
          <p:nvPr/>
        </p:nvGrpSpPr>
        <p:grpSpPr>
          <a:xfrm>
            <a:off x="6693087" y="1321075"/>
            <a:ext cx="365774" cy="320040"/>
            <a:chOff x="5618463" y="1291725"/>
            <a:chExt cx="515175" cy="452225"/>
          </a:xfrm>
        </p:grpSpPr>
        <p:sp>
          <p:nvSpPr>
            <p:cNvPr id="2654" name="Google Shape;2654;p50"/>
            <p:cNvSpPr/>
            <p:nvPr/>
          </p:nvSpPr>
          <p:spPr>
            <a:xfrm>
              <a:off x="5977188" y="1594800"/>
              <a:ext cx="146500" cy="140500"/>
            </a:xfrm>
            <a:custGeom>
              <a:avLst/>
              <a:gdLst/>
              <a:ahLst/>
              <a:cxnLst/>
              <a:rect l="l" t="t" r="r" b="b"/>
              <a:pathLst>
                <a:path w="5860" h="5620" extrusionOk="0">
                  <a:moveTo>
                    <a:pt x="1384" y="0"/>
                  </a:moveTo>
                  <a:lnTo>
                    <a:pt x="0" y="1403"/>
                  </a:lnTo>
                  <a:cubicBezTo>
                    <a:pt x="531" y="2010"/>
                    <a:pt x="1024" y="2636"/>
                    <a:pt x="1460" y="3319"/>
                  </a:cubicBezTo>
                  <a:lnTo>
                    <a:pt x="2522" y="4968"/>
                  </a:lnTo>
                  <a:cubicBezTo>
                    <a:pt x="2874" y="5401"/>
                    <a:pt x="3381" y="5620"/>
                    <a:pt x="3887" y="5620"/>
                  </a:cubicBezTo>
                  <a:cubicBezTo>
                    <a:pt x="4334" y="5620"/>
                    <a:pt x="4781" y="5448"/>
                    <a:pt x="5120" y="5101"/>
                  </a:cubicBezTo>
                  <a:cubicBezTo>
                    <a:pt x="5859" y="4361"/>
                    <a:pt x="5802" y="3148"/>
                    <a:pt x="5006" y="2484"/>
                  </a:cubicBezTo>
                  <a:lnTo>
                    <a:pt x="3262" y="1403"/>
                  </a:lnTo>
                  <a:cubicBezTo>
                    <a:pt x="2617" y="967"/>
                    <a:pt x="1991" y="512"/>
                    <a:pt x="1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0"/>
            <p:cNvSpPr/>
            <p:nvPr/>
          </p:nvSpPr>
          <p:spPr>
            <a:xfrm>
              <a:off x="5937838" y="1555925"/>
              <a:ext cx="74450" cy="73500"/>
            </a:xfrm>
            <a:custGeom>
              <a:avLst/>
              <a:gdLst/>
              <a:ahLst/>
              <a:cxnLst/>
              <a:rect l="l" t="t" r="r" b="b"/>
              <a:pathLst>
                <a:path w="2978" h="2940" extrusionOk="0">
                  <a:moveTo>
                    <a:pt x="1271" y="0"/>
                  </a:moveTo>
                  <a:cubicBezTo>
                    <a:pt x="911" y="475"/>
                    <a:pt x="474" y="892"/>
                    <a:pt x="0" y="1252"/>
                  </a:cubicBezTo>
                  <a:cubicBezTo>
                    <a:pt x="493" y="1726"/>
                    <a:pt x="1043" y="2333"/>
                    <a:pt x="1574" y="2940"/>
                  </a:cubicBezTo>
                  <a:lnTo>
                    <a:pt x="2977" y="1555"/>
                  </a:lnTo>
                  <a:cubicBezTo>
                    <a:pt x="2352" y="1024"/>
                    <a:pt x="1745" y="475"/>
                    <a:pt x="127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0"/>
            <p:cNvSpPr/>
            <p:nvPr/>
          </p:nvSpPr>
          <p:spPr>
            <a:xfrm>
              <a:off x="5630188" y="1300900"/>
              <a:ext cx="371675" cy="317875"/>
            </a:xfrm>
            <a:custGeom>
              <a:avLst/>
              <a:gdLst/>
              <a:ahLst/>
              <a:cxnLst/>
              <a:rect l="l" t="t" r="r" b="b"/>
              <a:pathLst>
                <a:path w="14867" h="12715" extrusionOk="0">
                  <a:moveTo>
                    <a:pt x="8530" y="0"/>
                  </a:moveTo>
                  <a:cubicBezTo>
                    <a:pt x="8518" y="0"/>
                    <a:pt x="8507" y="0"/>
                    <a:pt x="8495" y="0"/>
                  </a:cubicBezTo>
                  <a:cubicBezTo>
                    <a:pt x="2826" y="0"/>
                    <a:pt x="0" y="6845"/>
                    <a:pt x="4001" y="10846"/>
                  </a:cubicBezTo>
                  <a:cubicBezTo>
                    <a:pt x="5220" y="12065"/>
                    <a:pt x="6855" y="12714"/>
                    <a:pt x="8515" y="12714"/>
                  </a:cubicBezTo>
                  <a:cubicBezTo>
                    <a:pt x="9333" y="12714"/>
                    <a:pt x="10158" y="12556"/>
                    <a:pt x="10941" y="12230"/>
                  </a:cubicBezTo>
                  <a:cubicBezTo>
                    <a:pt x="13311" y="11244"/>
                    <a:pt x="14866" y="8931"/>
                    <a:pt x="14866" y="6352"/>
                  </a:cubicBezTo>
                  <a:cubicBezTo>
                    <a:pt x="14866" y="2856"/>
                    <a:pt x="12041" y="0"/>
                    <a:pt x="8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0"/>
            <p:cNvSpPr/>
            <p:nvPr/>
          </p:nvSpPr>
          <p:spPr>
            <a:xfrm>
              <a:off x="5860088" y="1372000"/>
              <a:ext cx="53125" cy="158825"/>
            </a:xfrm>
            <a:custGeom>
              <a:avLst/>
              <a:gdLst/>
              <a:ahLst/>
              <a:cxnLst/>
              <a:rect l="l" t="t" r="r" b="b"/>
              <a:pathLst>
                <a:path w="2125" h="6353" extrusionOk="0">
                  <a:moveTo>
                    <a:pt x="1" y="0"/>
                  </a:moveTo>
                  <a:lnTo>
                    <a:pt x="1" y="6353"/>
                  </a:lnTo>
                  <a:lnTo>
                    <a:pt x="2124" y="6353"/>
                  </a:lnTo>
                  <a:lnTo>
                    <a:pt x="21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0"/>
            <p:cNvSpPr/>
            <p:nvPr/>
          </p:nvSpPr>
          <p:spPr>
            <a:xfrm>
              <a:off x="5807463" y="1425100"/>
              <a:ext cx="52650" cy="105725"/>
            </a:xfrm>
            <a:custGeom>
              <a:avLst/>
              <a:gdLst/>
              <a:ahLst/>
              <a:cxnLst/>
              <a:rect l="l" t="t" r="r" b="b"/>
              <a:pathLst>
                <a:path w="2106" h="4229" extrusionOk="0">
                  <a:moveTo>
                    <a:pt x="1" y="0"/>
                  </a:moveTo>
                  <a:lnTo>
                    <a:pt x="1" y="4229"/>
                  </a:lnTo>
                  <a:lnTo>
                    <a:pt x="2106" y="4229"/>
                  </a:lnTo>
                  <a:lnTo>
                    <a:pt x="21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0"/>
            <p:cNvSpPr/>
            <p:nvPr/>
          </p:nvSpPr>
          <p:spPr>
            <a:xfrm>
              <a:off x="5754388" y="1478175"/>
              <a:ext cx="53100" cy="52650"/>
            </a:xfrm>
            <a:custGeom>
              <a:avLst/>
              <a:gdLst/>
              <a:ahLst/>
              <a:cxnLst/>
              <a:rect l="l" t="t" r="r" b="b"/>
              <a:pathLst>
                <a:path w="2124" h="2106" extrusionOk="0">
                  <a:moveTo>
                    <a:pt x="0" y="1"/>
                  </a:moveTo>
                  <a:lnTo>
                    <a:pt x="0" y="2106"/>
                  </a:lnTo>
                  <a:lnTo>
                    <a:pt x="2124" y="2106"/>
                  </a:lnTo>
                  <a:lnTo>
                    <a:pt x="21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0"/>
            <p:cNvSpPr/>
            <p:nvPr/>
          </p:nvSpPr>
          <p:spPr>
            <a:xfrm>
              <a:off x="5720513" y="1326975"/>
              <a:ext cx="133925" cy="84575"/>
            </a:xfrm>
            <a:custGeom>
              <a:avLst/>
              <a:gdLst/>
              <a:ahLst/>
              <a:cxnLst/>
              <a:rect l="l" t="t" r="r" b="b"/>
              <a:pathLst>
                <a:path w="5357" h="3383" extrusionOk="0">
                  <a:moveTo>
                    <a:pt x="4882" y="0"/>
                  </a:moveTo>
                  <a:cubicBezTo>
                    <a:pt x="2891" y="0"/>
                    <a:pt x="1071" y="1119"/>
                    <a:pt x="161" y="2901"/>
                  </a:cubicBezTo>
                  <a:cubicBezTo>
                    <a:pt x="1" y="3128"/>
                    <a:pt x="299" y="3382"/>
                    <a:pt x="544" y="3382"/>
                  </a:cubicBezTo>
                  <a:cubicBezTo>
                    <a:pt x="647" y="3382"/>
                    <a:pt x="741" y="3336"/>
                    <a:pt x="786" y="3224"/>
                  </a:cubicBezTo>
                  <a:cubicBezTo>
                    <a:pt x="1556" y="1684"/>
                    <a:pt x="3126" y="720"/>
                    <a:pt x="4832" y="720"/>
                  </a:cubicBezTo>
                  <a:cubicBezTo>
                    <a:pt x="4849" y="720"/>
                    <a:pt x="4865" y="720"/>
                    <a:pt x="4882" y="721"/>
                  </a:cubicBezTo>
                  <a:cubicBezTo>
                    <a:pt x="5356" y="721"/>
                    <a:pt x="5356" y="0"/>
                    <a:pt x="4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0"/>
            <p:cNvSpPr/>
            <p:nvPr/>
          </p:nvSpPr>
          <p:spPr>
            <a:xfrm>
              <a:off x="5710288" y="1426975"/>
              <a:ext cx="15675" cy="13450"/>
            </a:xfrm>
            <a:custGeom>
              <a:avLst/>
              <a:gdLst/>
              <a:ahLst/>
              <a:cxnLst/>
              <a:rect l="l" t="t" r="r" b="b"/>
              <a:pathLst>
                <a:path w="627" h="538" extrusionOk="0">
                  <a:moveTo>
                    <a:pt x="361" y="1"/>
                  </a:moveTo>
                  <a:cubicBezTo>
                    <a:pt x="115" y="1"/>
                    <a:pt x="1" y="285"/>
                    <a:pt x="171" y="456"/>
                  </a:cubicBezTo>
                  <a:cubicBezTo>
                    <a:pt x="221" y="512"/>
                    <a:pt x="288" y="538"/>
                    <a:pt x="354" y="538"/>
                  </a:cubicBezTo>
                  <a:cubicBezTo>
                    <a:pt x="490" y="538"/>
                    <a:pt x="627" y="432"/>
                    <a:pt x="627" y="266"/>
                  </a:cubicBezTo>
                  <a:cubicBezTo>
                    <a:pt x="608" y="115"/>
                    <a:pt x="494" y="1"/>
                    <a:pt x="3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0"/>
            <p:cNvSpPr/>
            <p:nvPr/>
          </p:nvSpPr>
          <p:spPr>
            <a:xfrm>
              <a:off x="5618463" y="1291725"/>
              <a:ext cx="515175" cy="452225"/>
            </a:xfrm>
            <a:custGeom>
              <a:avLst/>
              <a:gdLst/>
              <a:ahLst/>
              <a:cxnLst/>
              <a:rect l="l" t="t" r="r" b="b"/>
              <a:pathLst>
                <a:path w="20607" h="18089" extrusionOk="0">
                  <a:moveTo>
                    <a:pt x="8963" y="714"/>
                  </a:moveTo>
                  <a:cubicBezTo>
                    <a:pt x="11160" y="714"/>
                    <a:pt x="13248" y="1913"/>
                    <a:pt x="14311" y="3951"/>
                  </a:cubicBezTo>
                  <a:cubicBezTo>
                    <a:pt x="15676" y="6568"/>
                    <a:pt x="14937" y="9772"/>
                    <a:pt x="12567" y="11536"/>
                  </a:cubicBezTo>
                  <a:cubicBezTo>
                    <a:pt x="11524" y="12313"/>
                    <a:pt x="10272" y="12730"/>
                    <a:pt x="8983" y="12730"/>
                  </a:cubicBezTo>
                  <a:cubicBezTo>
                    <a:pt x="6044" y="12730"/>
                    <a:pt x="3522" y="10587"/>
                    <a:pt x="3048" y="7667"/>
                  </a:cubicBezTo>
                  <a:cubicBezTo>
                    <a:pt x="2593" y="4766"/>
                    <a:pt x="4300" y="1941"/>
                    <a:pt x="7087" y="1012"/>
                  </a:cubicBezTo>
                  <a:cubicBezTo>
                    <a:pt x="7707" y="811"/>
                    <a:pt x="8340" y="714"/>
                    <a:pt x="8963" y="714"/>
                  </a:cubicBezTo>
                  <a:close/>
                  <a:moveTo>
                    <a:pt x="14065" y="11080"/>
                  </a:moveTo>
                  <a:cubicBezTo>
                    <a:pt x="14425" y="11422"/>
                    <a:pt x="14823" y="11782"/>
                    <a:pt x="15221" y="12123"/>
                  </a:cubicBezTo>
                  <a:lnTo>
                    <a:pt x="14368" y="12996"/>
                  </a:lnTo>
                  <a:cubicBezTo>
                    <a:pt x="14027" y="12597"/>
                    <a:pt x="13667" y="12199"/>
                    <a:pt x="13306" y="11839"/>
                  </a:cubicBezTo>
                  <a:cubicBezTo>
                    <a:pt x="13572" y="11611"/>
                    <a:pt x="13837" y="11346"/>
                    <a:pt x="14065" y="11080"/>
                  </a:cubicBezTo>
                  <a:close/>
                  <a:moveTo>
                    <a:pt x="15771" y="12578"/>
                  </a:moveTo>
                  <a:cubicBezTo>
                    <a:pt x="16302" y="13015"/>
                    <a:pt x="16852" y="13413"/>
                    <a:pt x="17440" y="13792"/>
                  </a:cubicBezTo>
                  <a:lnTo>
                    <a:pt x="19146" y="14892"/>
                  </a:lnTo>
                  <a:cubicBezTo>
                    <a:pt x="19696" y="15385"/>
                    <a:pt x="19772" y="16219"/>
                    <a:pt x="19336" y="16826"/>
                  </a:cubicBezTo>
                  <a:cubicBezTo>
                    <a:pt x="19051" y="17179"/>
                    <a:pt x="18630" y="17360"/>
                    <a:pt x="18207" y="17360"/>
                  </a:cubicBezTo>
                  <a:cubicBezTo>
                    <a:pt x="17814" y="17360"/>
                    <a:pt x="17420" y="17203"/>
                    <a:pt x="17137" y="16883"/>
                  </a:cubicBezTo>
                  <a:lnTo>
                    <a:pt x="16094" y="15233"/>
                  </a:lnTo>
                  <a:cubicBezTo>
                    <a:pt x="15714" y="14645"/>
                    <a:pt x="15278" y="14076"/>
                    <a:pt x="14823" y="13526"/>
                  </a:cubicBezTo>
                  <a:lnTo>
                    <a:pt x="15771" y="12578"/>
                  </a:lnTo>
                  <a:close/>
                  <a:moveTo>
                    <a:pt x="8922" y="0"/>
                  </a:moveTo>
                  <a:cubicBezTo>
                    <a:pt x="7272" y="0"/>
                    <a:pt x="5590" y="612"/>
                    <a:pt x="4224" y="1979"/>
                  </a:cubicBezTo>
                  <a:cubicBezTo>
                    <a:pt x="1" y="6202"/>
                    <a:pt x="2983" y="13432"/>
                    <a:pt x="8960" y="13432"/>
                  </a:cubicBezTo>
                  <a:cubicBezTo>
                    <a:pt x="8967" y="13432"/>
                    <a:pt x="8975" y="13432"/>
                    <a:pt x="8983" y="13432"/>
                  </a:cubicBezTo>
                  <a:cubicBezTo>
                    <a:pt x="9012" y="13432"/>
                    <a:pt x="9042" y="13432"/>
                    <a:pt x="9071" y="13432"/>
                  </a:cubicBezTo>
                  <a:cubicBezTo>
                    <a:pt x="10386" y="13432"/>
                    <a:pt x="11662" y="13017"/>
                    <a:pt x="12737" y="12294"/>
                  </a:cubicBezTo>
                  <a:cubicBezTo>
                    <a:pt x="13761" y="13318"/>
                    <a:pt x="14690" y="14437"/>
                    <a:pt x="15506" y="15631"/>
                  </a:cubicBezTo>
                  <a:lnTo>
                    <a:pt x="16568" y="17300"/>
                  </a:lnTo>
                  <a:cubicBezTo>
                    <a:pt x="16587" y="17300"/>
                    <a:pt x="16587" y="17319"/>
                    <a:pt x="16606" y="17338"/>
                  </a:cubicBezTo>
                  <a:cubicBezTo>
                    <a:pt x="17025" y="17836"/>
                    <a:pt x="17622" y="18089"/>
                    <a:pt x="18221" y="18089"/>
                  </a:cubicBezTo>
                  <a:cubicBezTo>
                    <a:pt x="18761" y="18089"/>
                    <a:pt x="19302" y="17884"/>
                    <a:pt x="19715" y="17470"/>
                  </a:cubicBezTo>
                  <a:cubicBezTo>
                    <a:pt x="20606" y="16579"/>
                    <a:pt x="20531" y="15138"/>
                    <a:pt x="19583" y="14342"/>
                  </a:cubicBezTo>
                  <a:lnTo>
                    <a:pt x="19545" y="14323"/>
                  </a:lnTo>
                  <a:lnTo>
                    <a:pt x="17800" y="13204"/>
                  </a:lnTo>
                  <a:cubicBezTo>
                    <a:pt x="16625" y="12408"/>
                    <a:pt x="15525" y="11517"/>
                    <a:pt x="14501" y="10531"/>
                  </a:cubicBezTo>
                  <a:cubicBezTo>
                    <a:pt x="15278" y="9412"/>
                    <a:pt x="15695" y="8085"/>
                    <a:pt x="15695" y="6738"/>
                  </a:cubicBezTo>
                  <a:cubicBezTo>
                    <a:pt x="15695" y="2683"/>
                    <a:pt x="12378" y="0"/>
                    <a:pt x="8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0"/>
            <p:cNvSpPr/>
            <p:nvPr/>
          </p:nvSpPr>
          <p:spPr>
            <a:xfrm>
              <a:off x="5724988" y="1363475"/>
              <a:ext cx="217600" cy="176350"/>
            </a:xfrm>
            <a:custGeom>
              <a:avLst/>
              <a:gdLst/>
              <a:ahLst/>
              <a:cxnLst/>
              <a:rect l="l" t="t" r="r" b="b"/>
              <a:pathLst>
                <a:path w="8704" h="7054" extrusionOk="0">
                  <a:moveTo>
                    <a:pt x="2940" y="4949"/>
                  </a:moveTo>
                  <a:lnTo>
                    <a:pt x="2940" y="6352"/>
                  </a:lnTo>
                  <a:lnTo>
                    <a:pt x="1518" y="6352"/>
                  </a:lnTo>
                  <a:lnTo>
                    <a:pt x="1518" y="4949"/>
                  </a:lnTo>
                  <a:close/>
                  <a:moveTo>
                    <a:pt x="5063" y="2825"/>
                  </a:moveTo>
                  <a:lnTo>
                    <a:pt x="5063" y="6352"/>
                  </a:lnTo>
                  <a:lnTo>
                    <a:pt x="3641" y="6352"/>
                  </a:lnTo>
                  <a:lnTo>
                    <a:pt x="3641" y="2825"/>
                  </a:lnTo>
                  <a:close/>
                  <a:moveTo>
                    <a:pt x="7187" y="702"/>
                  </a:moveTo>
                  <a:lnTo>
                    <a:pt x="7187" y="6352"/>
                  </a:lnTo>
                  <a:lnTo>
                    <a:pt x="5765" y="6352"/>
                  </a:lnTo>
                  <a:lnTo>
                    <a:pt x="5765" y="702"/>
                  </a:lnTo>
                  <a:close/>
                  <a:moveTo>
                    <a:pt x="5405" y="0"/>
                  </a:moveTo>
                  <a:cubicBezTo>
                    <a:pt x="5215" y="0"/>
                    <a:pt x="5063" y="152"/>
                    <a:pt x="5063" y="341"/>
                  </a:cubicBezTo>
                  <a:lnTo>
                    <a:pt x="5063" y="2105"/>
                  </a:lnTo>
                  <a:lnTo>
                    <a:pt x="3300" y="2105"/>
                  </a:lnTo>
                  <a:cubicBezTo>
                    <a:pt x="3091" y="2105"/>
                    <a:pt x="2940" y="2276"/>
                    <a:pt x="2940" y="2465"/>
                  </a:cubicBezTo>
                  <a:lnTo>
                    <a:pt x="2940" y="4229"/>
                  </a:lnTo>
                  <a:lnTo>
                    <a:pt x="1176" y="4229"/>
                  </a:lnTo>
                  <a:cubicBezTo>
                    <a:pt x="987" y="4229"/>
                    <a:pt x="816" y="4380"/>
                    <a:pt x="816" y="4589"/>
                  </a:cubicBezTo>
                  <a:lnTo>
                    <a:pt x="816" y="6352"/>
                  </a:lnTo>
                  <a:lnTo>
                    <a:pt x="475" y="6352"/>
                  </a:lnTo>
                  <a:cubicBezTo>
                    <a:pt x="1" y="6352"/>
                    <a:pt x="1" y="7054"/>
                    <a:pt x="475" y="7054"/>
                  </a:cubicBezTo>
                  <a:lnTo>
                    <a:pt x="8230" y="7054"/>
                  </a:lnTo>
                  <a:cubicBezTo>
                    <a:pt x="8704" y="7054"/>
                    <a:pt x="8704" y="6352"/>
                    <a:pt x="8230" y="6352"/>
                  </a:cubicBezTo>
                  <a:lnTo>
                    <a:pt x="7889" y="6352"/>
                  </a:lnTo>
                  <a:lnTo>
                    <a:pt x="7889" y="341"/>
                  </a:lnTo>
                  <a:cubicBezTo>
                    <a:pt x="7889" y="152"/>
                    <a:pt x="7718" y="0"/>
                    <a:pt x="75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4" name="Google Shape;2664;p50"/>
          <p:cNvGrpSpPr/>
          <p:nvPr/>
        </p:nvGrpSpPr>
        <p:grpSpPr>
          <a:xfrm>
            <a:off x="7406843" y="1298221"/>
            <a:ext cx="374449" cy="365747"/>
            <a:chOff x="6321338" y="1356125"/>
            <a:chExt cx="389200" cy="387075"/>
          </a:xfrm>
        </p:grpSpPr>
        <p:sp>
          <p:nvSpPr>
            <p:cNvPr id="2665" name="Google Shape;2665;p50"/>
            <p:cNvSpPr/>
            <p:nvPr/>
          </p:nvSpPr>
          <p:spPr>
            <a:xfrm>
              <a:off x="6359263" y="1484825"/>
              <a:ext cx="343225" cy="201000"/>
            </a:xfrm>
            <a:custGeom>
              <a:avLst/>
              <a:gdLst/>
              <a:ahLst/>
              <a:cxnLst/>
              <a:rect l="l" t="t" r="r" b="b"/>
              <a:pathLst>
                <a:path w="13729" h="8040" extrusionOk="0">
                  <a:moveTo>
                    <a:pt x="12117" y="1821"/>
                  </a:moveTo>
                  <a:cubicBezTo>
                    <a:pt x="12306" y="1821"/>
                    <a:pt x="12458" y="1991"/>
                    <a:pt x="12439" y="2181"/>
                  </a:cubicBezTo>
                  <a:cubicBezTo>
                    <a:pt x="12268" y="3868"/>
                    <a:pt x="11434" y="5366"/>
                    <a:pt x="9746" y="5594"/>
                  </a:cubicBezTo>
                  <a:lnTo>
                    <a:pt x="9708" y="5575"/>
                  </a:lnTo>
                  <a:cubicBezTo>
                    <a:pt x="10182" y="4380"/>
                    <a:pt x="10467" y="3110"/>
                    <a:pt x="10562" y="1821"/>
                  </a:cubicBezTo>
                  <a:close/>
                  <a:moveTo>
                    <a:pt x="0" y="0"/>
                  </a:moveTo>
                  <a:cubicBezTo>
                    <a:pt x="0" y="436"/>
                    <a:pt x="0" y="835"/>
                    <a:pt x="19" y="1214"/>
                  </a:cubicBezTo>
                  <a:cubicBezTo>
                    <a:pt x="304" y="6277"/>
                    <a:pt x="2332" y="7793"/>
                    <a:pt x="2408" y="8040"/>
                  </a:cubicBezTo>
                  <a:lnTo>
                    <a:pt x="8210" y="8040"/>
                  </a:lnTo>
                  <a:cubicBezTo>
                    <a:pt x="8533" y="7642"/>
                    <a:pt x="8836" y="7244"/>
                    <a:pt x="9102" y="6807"/>
                  </a:cubicBezTo>
                  <a:lnTo>
                    <a:pt x="9140" y="6826"/>
                  </a:lnTo>
                  <a:cubicBezTo>
                    <a:pt x="9185" y="6828"/>
                    <a:pt x="9230" y="6828"/>
                    <a:pt x="9275" y="6828"/>
                  </a:cubicBezTo>
                  <a:cubicBezTo>
                    <a:pt x="11777" y="6828"/>
                    <a:pt x="13391" y="4772"/>
                    <a:pt x="13633" y="2295"/>
                  </a:cubicBezTo>
                  <a:cubicBezTo>
                    <a:pt x="13728" y="1403"/>
                    <a:pt x="13027" y="607"/>
                    <a:pt x="12117" y="607"/>
                  </a:cubicBezTo>
                  <a:lnTo>
                    <a:pt x="10619" y="607"/>
                  </a:lnTo>
                  <a:lnTo>
                    <a:pt x="10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0"/>
            <p:cNvSpPr/>
            <p:nvPr/>
          </p:nvSpPr>
          <p:spPr>
            <a:xfrm>
              <a:off x="6328913" y="1685800"/>
              <a:ext cx="326175" cy="49800"/>
            </a:xfrm>
            <a:custGeom>
              <a:avLst/>
              <a:gdLst/>
              <a:ahLst/>
              <a:cxnLst/>
              <a:rect l="l" t="t" r="r" b="b"/>
              <a:pathLst>
                <a:path w="13047" h="1992" extrusionOk="0">
                  <a:moveTo>
                    <a:pt x="1" y="1"/>
                  </a:moveTo>
                  <a:cubicBezTo>
                    <a:pt x="304" y="1"/>
                    <a:pt x="588" y="210"/>
                    <a:pt x="664" y="513"/>
                  </a:cubicBezTo>
                  <a:cubicBezTo>
                    <a:pt x="892" y="1271"/>
                    <a:pt x="1593" y="1992"/>
                    <a:pt x="2409" y="1992"/>
                  </a:cubicBezTo>
                  <a:lnTo>
                    <a:pt x="10638" y="1992"/>
                  </a:lnTo>
                  <a:cubicBezTo>
                    <a:pt x="11453" y="1992"/>
                    <a:pt x="12155" y="1271"/>
                    <a:pt x="12364" y="513"/>
                  </a:cubicBezTo>
                  <a:cubicBezTo>
                    <a:pt x="12458" y="210"/>
                    <a:pt x="12724" y="1"/>
                    <a:pt x="130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0"/>
            <p:cNvSpPr/>
            <p:nvPr/>
          </p:nvSpPr>
          <p:spPr>
            <a:xfrm>
              <a:off x="6503838" y="1557350"/>
              <a:ext cx="60700" cy="83450"/>
            </a:xfrm>
            <a:custGeom>
              <a:avLst/>
              <a:gdLst/>
              <a:ahLst/>
              <a:cxnLst/>
              <a:rect l="l" t="t" r="r" b="b"/>
              <a:pathLst>
                <a:path w="2428" h="3338" extrusionOk="0">
                  <a:moveTo>
                    <a:pt x="1214" y="0"/>
                  </a:moveTo>
                  <a:lnTo>
                    <a:pt x="0" y="1517"/>
                  </a:lnTo>
                  <a:lnTo>
                    <a:pt x="0" y="3338"/>
                  </a:lnTo>
                  <a:lnTo>
                    <a:pt x="2427" y="3338"/>
                  </a:lnTo>
                  <a:lnTo>
                    <a:pt x="2427" y="1517"/>
                  </a:lnTo>
                  <a:lnTo>
                    <a:pt x="1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0"/>
            <p:cNvSpPr/>
            <p:nvPr/>
          </p:nvSpPr>
          <p:spPr>
            <a:xfrm>
              <a:off x="6386738" y="1557475"/>
              <a:ext cx="17575" cy="15075"/>
            </a:xfrm>
            <a:custGeom>
              <a:avLst/>
              <a:gdLst/>
              <a:ahLst/>
              <a:cxnLst/>
              <a:rect l="l" t="t" r="r" b="b"/>
              <a:pathLst>
                <a:path w="703" h="603" extrusionOk="0">
                  <a:moveTo>
                    <a:pt x="402" y="1"/>
                  </a:moveTo>
                  <a:cubicBezTo>
                    <a:pt x="328" y="1"/>
                    <a:pt x="252" y="29"/>
                    <a:pt x="191" y="90"/>
                  </a:cubicBezTo>
                  <a:cubicBezTo>
                    <a:pt x="1" y="280"/>
                    <a:pt x="134" y="602"/>
                    <a:pt x="399" y="602"/>
                  </a:cubicBezTo>
                  <a:cubicBezTo>
                    <a:pt x="570" y="602"/>
                    <a:pt x="702" y="469"/>
                    <a:pt x="702" y="299"/>
                  </a:cubicBezTo>
                  <a:cubicBezTo>
                    <a:pt x="702" y="120"/>
                    <a:pt x="556" y="1"/>
                    <a:pt x="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0"/>
            <p:cNvSpPr/>
            <p:nvPr/>
          </p:nvSpPr>
          <p:spPr>
            <a:xfrm>
              <a:off x="6393563" y="1587100"/>
              <a:ext cx="37300" cy="61050"/>
            </a:xfrm>
            <a:custGeom>
              <a:avLst/>
              <a:gdLst/>
              <a:ahLst/>
              <a:cxnLst/>
              <a:rect l="l" t="t" r="r" b="b"/>
              <a:pathLst>
                <a:path w="1492" h="2442" extrusionOk="0">
                  <a:moveTo>
                    <a:pt x="375" y="0"/>
                  </a:moveTo>
                  <a:cubicBezTo>
                    <a:pt x="190" y="0"/>
                    <a:pt x="0" y="154"/>
                    <a:pt x="69" y="384"/>
                  </a:cubicBezTo>
                  <a:cubicBezTo>
                    <a:pt x="259" y="1067"/>
                    <a:pt x="524" y="1711"/>
                    <a:pt x="885" y="2299"/>
                  </a:cubicBezTo>
                  <a:cubicBezTo>
                    <a:pt x="947" y="2387"/>
                    <a:pt x="1050" y="2441"/>
                    <a:pt x="1152" y="2441"/>
                  </a:cubicBezTo>
                  <a:cubicBezTo>
                    <a:pt x="1204" y="2441"/>
                    <a:pt x="1256" y="2426"/>
                    <a:pt x="1302" y="2394"/>
                  </a:cubicBezTo>
                  <a:lnTo>
                    <a:pt x="1321" y="2394"/>
                  </a:lnTo>
                  <a:cubicBezTo>
                    <a:pt x="1453" y="2299"/>
                    <a:pt x="1491" y="2110"/>
                    <a:pt x="1397" y="1977"/>
                  </a:cubicBezTo>
                  <a:cubicBezTo>
                    <a:pt x="1074" y="1427"/>
                    <a:pt x="828" y="839"/>
                    <a:pt x="657" y="214"/>
                  </a:cubicBezTo>
                  <a:cubicBezTo>
                    <a:pt x="612" y="65"/>
                    <a:pt x="495" y="0"/>
                    <a:pt x="3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0"/>
            <p:cNvSpPr/>
            <p:nvPr/>
          </p:nvSpPr>
          <p:spPr>
            <a:xfrm>
              <a:off x="6482988" y="1356125"/>
              <a:ext cx="33200" cy="91225"/>
            </a:xfrm>
            <a:custGeom>
              <a:avLst/>
              <a:gdLst/>
              <a:ahLst/>
              <a:cxnLst/>
              <a:rect l="l" t="t" r="r" b="b"/>
              <a:pathLst>
                <a:path w="1328" h="3649" extrusionOk="0">
                  <a:moveTo>
                    <a:pt x="662" y="1"/>
                  </a:moveTo>
                  <a:cubicBezTo>
                    <a:pt x="442" y="1"/>
                    <a:pt x="237" y="267"/>
                    <a:pt x="417" y="503"/>
                  </a:cubicBezTo>
                  <a:cubicBezTo>
                    <a:pt x="664" y="844"/>
                    <a:pt x="664" y="1299"/>
                    <a:pt x="417" y="1640"/>
                  </a:cubicBezTo>
                  <a:cubicBezTo>
                    <a:pt x="0" y="2190"/>
                    <a:pt x="0" y="2968"/>
                    <a:pt x="417" y="3537"/>
                  </a:cubicBezTo>
                  <a:cubicBezTo>
                    <a:pt x="486" y="3615"/>
                    <a:pt x="569" y="3648"/>
                    <a:pt x="650" y="3648"/>
                  </a:cubicBezTo>
                  <a:cubicBezTo>
                    <a:pt x="879" y="3648"/>
                    <a:pt x="1088" y="3382"/>
                    <a:pt x="891" y="3157"/>
                  </a:cubicBezTo>
                  <a:cubicBezTo>
                    <a:pt x="645" y="2816"/>
                    <a:pt x="645" y="2361"/>
                    <a:pt x="891" y="2020"/>
                  </a:cubicBezTo>
                  <a:cubicBezTo>
                    <a:pt x="1327" y="1451"/>
                    <a:pt x="1327" y="692"/>
                    <a:pt x="891" y="123"/>
                  </a:cubicBezTo>
                  <a:cubicBezTo>
                    <a:pt x="825" y="37"/>
                    <a:pt x="742" y="1"/>
                    <a:pt x="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0"/>
            <p:cNvSpPr/>
            <p:nvPr/>
          </p:nvSpPr>
          <p:spPr>
            <a:xfrm>
              <a:off x="6528013" y="1356125"/>
              <a:ext cx="33675" cy="91225"/>
            </a:xfrm>
            <a:custGeom>
              <a:avLst/>
              <a:gdLst/>
              <a:ahLst/>
              <a:cxnLst/>
              <a:rect l="l" t="t" r="r" b="b"/>
              <a:pathLst>
                <a:path w="1347" h="3649" extrusionOk="0">
                  <a:moveTo>
                    <a:pt x="681" y="1"/>
                  </a:moveTo>
                  <a:cubicBezTo>
                    <a:pt x="461" y="1"/>
                    <a:pt x="256" y="267"/>
                    <a:pt x="437" y="503"/>
                  </a:cubicBezTo>
                  <a:cubicBezTo>
                    <a:pt x="683" y="844"/>
                    <a:pt x="683" y="1299"/>
                    <a:pt x="437" y="1640"/>
                  </a:cubicBezTo>
                  <a:cubicBezTo>
                    <a:pt x="0" y="2190"/>
                    <a:pt x="0" y="2968"/>
                    <a:pt x="437" y="3537"/>
                  </a:cubicBezTo>
                  <a:cubicBezTo>
                    <a:pt x="501" y="3615"/>
                    <a:pt x="580" y="3648"/>
                    <a:pt x="658" y="3648"/>
                  </a:cubicBezTo>
                  <a:cubicBezTo>
                    <a:pt x="881" y="3648"/>
                    <a:pt x="1093" y="3382"/>
                    <a:pt x="911" y="3157"/>
                  </a:cubicBezTo>
                  <a:cubicBezTo>
                    <a:pt x="664" y="2816"/>
                    <a:pt x="664" y="2361"/>
                    <a:pt x="911" y="2020"/>
                  </a:cubicBezTo>
                  <a:cubicBezTo>
                    <a:pt x="1347" y="1470"/>
                    <a:pt x="1347" y="673"/>
                    <a:pt x="911" y="123"/>
                  </a:cubicBezTo>
                  <a:cubicBezTo>
                    <a:pt x="844" y="37"/>
                    <a:pt x="762" y="1"/>
                    <a:pt x="6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0"/>
            <p:cNvSpPr/>
            <p:nvPr/>
          </p:nvSpPr>
          <p:spPr>
            <a:xfrm>
              <a:off x="6437463" y="1356125"/>
              <a:ext cx="33225" cy="91225"/>
            </a:xfrm>
            <a:custGeom>
              <a:avLst/>
              <a:gdLst/>
              <a:ahLst/>
              <a:cxnLst/>
              <a:rect l="l" t="t" r="r" b="b"/>
              <a:pathLst>
                <a:path w="1329" h="3649" extrusionOk="0">
                  <a:moveTo>
                    <a:pt x="681" y="1"/>
                  </a:moveTo>
                  <a:cubicBezTo>
                    <a:pt x="462" y="1"/>
                    <a:pt x="257" y="267"/>
                    <a:pt x="437" y="503"/>
                  </a:cubicBezTo>
                  <a:cubicBezTo>
                    <a:pt x="683" y="844"/>
                    <a:pt x="683" y="1299"/>
                    <a:pt x="437" y="1640"/>
                  </a:cubicBezTo>
                  <a:cubicBezTo>
                    <a:pt x="1" y="2190"/>
                    <a:pt x="1" y="2968"/>
                    <a:pt x="437" y="3537"/>
                  </a:cubicBezTo>
                  <a:cubicBezTo>
                    <a:pt x="501" y="3615"/>
                    <a:pt x="580" y="3648"/>
                    <a:pt x="658" y="3648"/>
                  </a:cubicBezTo>
                  <a:cubicBezTo>
                    <a:pt x="881" y="3648"/>
                    <a:pt x="1093" y="3382"/>
                    <a:pt x="911" y="3157"/>
                  </a:cubicBezTo>
                  <a:cubicBezTo>
                    <a:pt x="664" y="2816"/>
                    <a:pt x="664" y="2361"/>
                    <a:pt x="911" y="2020"/>
                  </a:cubicBezTo>
                  <a:cubicBezTo>
                    <a:pt x="1328" y="1470"/>
                    <a:pt x="1328" y="673"/>
                    <a:pt x="911" y="123"/>
                  </a:cubicBezTo>
                  <a:cubicBezTo>
                    <a:pt x="845" y="37"/>
                    <a:pt x="762" y="1"/>
                    <a:pt x="6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0"/>
            <p:cNvSpPr/>
            <p:nvPr/>
          </p:nvSpPr>
          <p:spPr>
            <a:xfrm>
              <a:off x="6321338" y="1477225"/>
              <a:ext cx="389200" cy="265975"/>
            </a:xfrm>
            <a:custGeom>
              <a:avLst/>
              <a:gdLst/>
              <a:ahLst/>
              <a:cxnLst/>
              <a:rect l="l" t="t" r="r" b="b"/>
              <a:pathLst>
                <a:path w="15568" h="10639" extrusionOk="0">
                  <a:moveTo>
                    <a:pt x="8211" y="608"/>
                  </a:moveTo>
                  <a:lnTo>
                    <a:pt x="8211" y="1214"/>
                  </a:lnTo>
                  <a:lnTo>
                    <a:pt x="1821" y="1214"/>
                  </a:lnTo>
                  <a:cubicBezTo>
                    <a:pt x="1821" y="1025"/>
                    <a:pt x="1821" y="816"/>
                    <a:pt x="1821" y="608"/>
                  </a:cubicBezTo>
                  <a:close/>
                  <a:moveTo>
                    <a:pt x="11832" y="608"/>
                  </a:moveTo>
                  <a:lnTo>
                    <a:pt x="11832" y="911"/>
                  </a:lnTo>
                  <a:lnTo>
                    <a:pt x="11832" y="1214"/>
                  </a:lnTo>
                  <a:lnTo>
                    <a:pt x="8817" y="1214"/>
                  </a:lnTo>
                  <a:lnTo>
                    <a:pt x="8817" y="608"/>
                  </a:lnTo>
                  <a:close/>
                  <a:moveTo>
                    <a:pt x="12325" y="2409"/>
                  </a:moveTo>
                  <a:lnTo>
                    <a:pt x="12344" y="2428"/>
                  </a:lnTo>
                  <a:lnTo>
                    <a:pt x="13653" y="2428"/>
                  </a:lnTo>
                  <a:cubicBezTo>
                    <a:pt x="13653" y="2428"/>
                    <a:pt x="13653" y="2447"/>
                    <a:pt x="13653" y="2447"/>
                  </a:cubicBezTo>
                  <a:cubicBezTo>
                    <a:pt x="13558" y="3224"/>
                    <a:pt x="13216" y="4988"/>
                    <a:pt x="11699" y="5481"/>
                  </a:cubicBezTo>
                  <a:cubicBezTo>
                    <a:pt x="12022" y="4495"/>
                    <a:pt x="12230" y="3471"/>
                    <a:pt x="12325" y="2409"/>
                  </a:cubicBezTo>
                  <a:close/>
                  <a:moveTo>
                    <a:pt x="8514" y="3698"/>
                  </a:moveTo>
                  <a:lnTo>
                    <a:pt x="9424" y="4817"/>
                  </a:lnTo>
                  <a:lnTo>
                    <a:pt x="9424" y="6239"/>
                  </a:lnTo>
                  <a:lnTo>
                    <a:pt x="7604" y="6239"/>
                  </a:lnTo>
                  <a:lnTo>
                    <a:pt x="7604" y="4836"/>
                  </a:lnTo>
                  <a:lnTo>
                    <a:pt x="8514" y="3698"/>
                  </a:lnTo>
                  <a:close/>
                  <a:moveTo>
                    <a:pt x="13634" y="1214"/>
                  </a:moveTo>
                  <a:cubicBezTo>
                    <a:pt x="14354" y="1214"/>
                    <a:pt x="14923" y="1840"/>
                    <a:pt x="14847" y="2580"/>
                  </a:cubicBezTo>
                  <a:cubicBezTo>
                    <a:pt x="14657" y="4533"/>
                    <a:pt x="13406" y="6618"/>
                    <a:pt x="11131" y="6827"/>
                  </a:cubicBezTo>
                  <a:cubicBezTo>
                    <a:pt x="11244" y="6618"/>
                    <a:pt x="11339" y="6391"/>
                    <a:pt x="11434" y="6182"/>
                  </a:cubicBezTo>
                  <a:cubicBezTo>
                    <a:pt x="12249" y="6050"/>
                    <a:pt x="12951" y="5595"/>
                    <a:pt x="13425" y="4912"/>
                  </a:cubicBezTo>
                  <a:cubicBezTo>
                    <a:pt x="13899" y="4210"/>
                    <a:pt x="14183" y="3376"/>
                    <a:pt x="14259" y="2523"/>
                  </a:cubicBezTo>
                  <a:cubicBezTo>
                    <a:pt x="14296" y="2154"/>
                    <a:pt x="14028" y="1820"/>
                    <a:pt x="13664" y="1820"/>
                  </a:cubicBezTo>
                  <a:cubicBezTo>
                    <a:pt x="13654" y="1820"/>
                    <a:pt x="13644" y="1821"/>
                    <a:pt x="13634" y="1821"/>
                  </a:cubicBezTo>
                  <a:lnTo>
                    <a:pt x="12382" y="1821"/>
                  </a:lnTo>
                  <a:cubicBezTo>
                    <a:pt x="12382" y="1726"/>
                    <a:pt x="12401" y="1613"/>
                    <a:pt x="12401" y="1518"/>
                  </a:cubicBezTo>
                  <a:lnTo>
                    <a:pt x="12401" y="1537"/>
                  </a:lnTo>
                  <a:cubicBezTo>
                    <a:pt x="12401" y="1423"/>
                    <a:pt x="12420" y="1328"/>
                    <a:pt x="12420" y="1214"/>
                  </a:cubicBezTo>
                  <a:close/>
                  <a:moveTo>
                    <a:pt x="11794" y="1821"/>
                  </a:moveTo>
                  <a:lnTo>
                    <a:pt x="11756" y="2087"/>
                  </a:lnTo>
                  <a:cubicBezTo>
                    <a:pt x="11624" y="3755"/>
                    <a:pt x="11225" y="5519"/>
                    <a:pt x="10372" y="6960"/>
                  </a:cubicBezTo>
                  <a:cubicBezTo>
                    <a:pt x="10126" y="7339"/>
                    <a:pt x="9860" y="7699"/>
                    <a:pt x="9557" y="8041"/>
                  </a:cubicBezTo>
                  <a:lnTo>
                    <a:pt x="4077" y="8041"/>
                  </a:lnTo>
                  <a:lnTo>
                    <a:pt x="4001" y="7927"/>
                  </a:lnTo>
                  <a:cubicBezTo>
                    <a:pt x="3527" y="7396"/>
                    <a:pt x="2143" y="5784"/>
                    <a:pt x="1858" y="1821"/>
                  </a:cubicBezTo>
                  <a:lnTo>
                    <a:pt x="8211" y="1821"/>
                  </a:lnTo>
                  <a:lnTo>
                    <a:pt x="8211" y="3092"/>
                  </a:lnTo>
                  <a:lnTo>
                    <a:pt x="7073" y="4514"/>
                  </a:lnTo>
                  <a:cubicBezTo>
                    <a:pt x="7035" y="4571"/>
                    <a:pt x="6997" y="4627"/>
                    <a:pt x="6997" y="4703"/>
                  </a:cubicBezTo>
                  <a:lnTo>
                    <a:pt x="6997" y="6524"/>
                  </a:lnTo>
                  <a:cubicBezTo>
                    <a:pt x="6997" y="6675"/>
                    <a:pt x="7149" y="6827"/>
                    <a:pt x="7300" y="6827"/>
                  </a:cubicBezTo>
                  <a:lnTo>
                    <a:pt x="9727" y="6827"/>
                  </a:lnTo>
                  <a:cubicBezTo>
                    <a:pt x="9898" y="6827"/>
                    <a:pt x="10031" y="6675"/>
                    <a:pt x="10031" y="6524"/>
                  </a:cubicBezTo>
                  <a:lnTo>
                    <a:pt x="10031" y="4722"/>
                  </a:lnTo>
                  <a:cubicBezTo>
                    <a:pt x="10031" y="4646"/>
                    <a:pt x="10012" y="4590"/>
                    <a:pt x="9955" y="4533"/>
                  </a:cubicBezTo>
                  <a:lnTo>
                    <a:pt x="8817" y="3111"/>
                  </a:lnTo>
                  <a:lnTo>
                    <a:pt x="8817" y="1821"/>
                  </a:lnTo>
                  <a:close/>
                  <a:moveTo>
                    <a:pt x="12420" y="8647"/>
                  </a:moveTo>
                  <a:cubicBezTo>
                    <a:pt x="12401" y="8685"/>
                    <a:pt x="12401" y="8723"/>
                    <a:pt x="12382" y="8761"/>
                  </a:cubicBezTo>
                  <a:cubicBezTo>
                    <a:pt x="12192" y="9387"/>
                    <a:pt x="11605" y="10032"/>
                    <a:pt x="10941" y="10032"/>
                  </a:cubicBezTo>
                  <a:lnTo>
                    <a:pt x="2712" y="10032"/>
                  </a:lnTo>
                  <a:cubicBezTo>
                    <a:pt x="2048" y="10032"/>
                    <a:pt x="1441" y="9387"/>
                    <a:pt x="1271" y="8761"/>
                  </a:cubicBezTo>
                  <a:cubicBezTo>
                    <a:pt x="1252" y="8723"/>
                    <a:pt x="1233" y="8685"/>
                    <a:pt x="1214" y="8647"/>
                  </a:cubicBezTo>
                  <a:close/>
                  <a:moveTo>
                    <a:pt x="1517" y="1"/>
                  </a:moveTo>
                  <a:cubicBezTo>
                    <a:pt x="1347" y="1"/>
                    <a:pt x="1214" y="153"/>
                    <a:pt x="1214" y="304"/>
                  </a:cubicBezTo>
                  <a:cubicBezTo>
                    <a:pt x="1214" y="721"/>
                    <a:pt x="1214" y="1139"/>
                    <a:pt x="1233" y="1537"/>
                  </a:cubicBezTo>
                  <a:cubicBezTo>
                    <a:pt x="1460" y="5367"/>
                    <a:pt x="2655" y="7225"/>
                    <a:pt x="3300" y="8041"/>
                  </a:cubicBezTo>
                  <a:lnTo>
                    <a:pt x="304" y="8041"/>
                  </a:lnTo>
                  <a:cubicBezTo>
                    <a:pt x="133" y="8041"/>
                    <a:pt x="0" y="8173"/>
                    <a:pt x="0" y="8344"/>
                  </a:cubicBezTo>
                  <a:cubicBezTo>
                    <a:pt x="0" y="8515"/>
                    <a:pt x="133" y="8647"/>
                    <a:pt x="304" y="8647"/>
                  </a:cubicBezTo>
                  <a:cubicBezTo>
                    <a:pt x="474" y="8647"/>
                    <a:pt x="645" y="8761"/>
                    <a:pt x="702" y="8932"/>
                  </a:cubicBezTo>
                  <a:cubicBezTo>
                    <a:pt x="948" y="9823"/>
                    <a:pt x="1764" y="10638"/>
                    <a:pt x="2731" y="10638"/>
                  </a:cubicBezTo>
                  <a:lnTo>
                    <a:pt x="10941" y="10638"/>
                  </a:lnTo>
                  <a:cubicBezTo>
                    <a:pt x="11889" y="10638"/>
                    <a:pt x="12704" y="9823"/>
                    <a:pt x="12970" y="8932"/>
                  </a:cubicBezTo>
                  <a:cubicBezTo>
                    <a:pt x="13008" y="8761"/>
                    <a:pt x="13178" y="8647"/>
                    <a:pt x="13349" y="8647"/>
                  </a:cubicBezTo>
                  <a:cubicBezTo>
                    <a:pt x="13709" y="8609"/>
                    <a:pt x="13709" y="8078"/>
                    <a:pt x="13349" y="8041"/>
                  </a:cubicBezTo>
                  <a:lnTo>
                    <a:pt x="10353" y="8041"/>
                  </a:lnTo>
                  <a:cubicBezTo>
                    <a:pt x="10505" y="7851"/>
                    <a:pt x="10657" y="7642"/>
                    <a:pt x="10789" y="7434"/>
                  </a:cubicBezTo>
                  <a:cubicBezTo>
                    <a:pt x="10811" y="7434"/>
                    <a:pt x="10833" y="7434"/>
                    <a:pt x="10854" y="7434"/>
                  </a:cubicBezTo>
                  <a:cubicBezTo>
                    <a:pt x="12045" y="7434"/>
                    <a:pt x="13193" y="6925"/>
                    <a:pt x="13994" y="6050"/>
                  </a:cubicBezTo>
                  <a:cubicBezTo>
                    <a:pt x="14847" y="5102"/>
                    <a:pt x="15359" y="3907"/>
                    <a:pt x="15454" y="2637"/>
                  </a:cubicBezTo>
                  <a:cubicBezTo>
                    <a:pt x="15568" y="1556"/>
                    <a:pt x="14714" y="608"/>
                    <a:pt x="13634" y="608"/>
                  </a:cubicBezTo>
                  <a:lnTo>
                    <a:pt x="12439" y="608"/>
                  </a:lnTo>
                  <a:lnTo>
                    <a:pt x="12439" y="304"/>
                  </a:lnTo>
                  <a:cubicBezTo>
                    <a:pt x="12439" y="153"/>
                    <a:pt x="12306" y="1"/>
                    <a:pt x="121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4" name="Google Shape;2674;p50"/>
          <p:cNvGrpSpPr/>
          <p:nvPr/>
        </p:nvGrpSpPr>
        <p:grpSpPr>
          <a:xfrm>
            <a:off x="8164113" y="1298222"/>
            <a:ext cx="296094" cy="365746"/>
            <a:chOff x="7031913" y="1356000"/>
            <a:chExt cx="314325" cy="382100"/>
          </a:xfrm>
        </p:grpSpPr>
        <p:sp>
          <p:nvSpPr>
            <p:cNvPr id="2675" name="Google Shape;2675;p50"/>
            <p:cNvSpPr/>
            <p:nvPr/>
          </p:nvSpPr>
          <p:spPr>
            <a:xfrm>
              <a:off x="7040438" y="1472500"/>
              <a:ext cx="298675" cy="258375"/>
            </a:xfrm>
            <a:custGeom>
              <a:avLst/>
              <a:gdLst/>
              <a:ahLst/>
              <a:cxnLst/>
              <a:rect l="l" t="t" r="r" b="b"/>
              <a:pathLst>
                <a:path w="11947" h="10335" extrusionOk="0">
                  <a:moveTo>
                    <a:pt x="2390" y="0"/>
                  </a:moveTo>
                  <a:lnTo>
                    <a:pt x="1" y="2977"/>
                  </a:lnTo>
                  <a:lnTo>
                    <a:pt x="5974" y="10334"/>
                  </a:lnTo>
                  <a:lnTo>
                    <a:pt x="11947" y="2977"/>
                  </a:lnTo>
                  <a:lnTo>
                    <a:pt x="95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0"/>
            <p:cNvSpPr/>
            <p:nvPr/>
          </p:nvSpPr>
          <p:spPr>
            <a:xfrm>
              <a:off x="7179813" y="1539325"/>
              <a:ext cx="19925" cy="15200"/>
            </a:xfrm>
            <a:custGeom>
              <a:avLst/>
              <a:gdLst/>
              <a:ahLst/>
              <a:cxnLst/>
              <a:rect l="l" t="t" r="r" b="b"/>
              <a:pathLst>
                <a:path w="797" h="608" extrusionOk="0">
                  <a:moveTo>
                    <a:pt x="399" y="1"/>
                  </a:moveTo>
                  <a:cubicBezTo>
                    <a:pt x="1" y="1"/>
                    <a:pt x="1" y="608"/>
                    <a:pt x="399" y="608"/>
                  </a:cubicBezTo>
                  <a:cubicBezTo>
                    <a:pt x="797" y="608"/>
                    <a:pt x="797" y="1"/>
                    <a:pt x="3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0"/>
            <p:cNvSpPr/>
            <p:nvPr/>
          </p:nvSpPr>
          <p:spPr>
            <a:xfrm>
              <a:off x="7182188" y="1356000"/>
              <a:ext cx="14725" cy="64250"/>
            </a:xfrm>
            <a:custGeom>
              <a:avLst/>
              <a:gdLst/>
              <a:ahLst/>
              <a:cxnLst/>
              <a:rect l="l" t="t" r="r" b="b"/>
              <a:pathLst>
                <a:path w="589" h="2570" extrusionOk="0">
                  <a:moveTo>
                    <a:pt x="294" y="0"/>
                  </a:moveTo>
                  <a:cubicBezTo>
                    <a:pt x="147" y="0"/>
                    <a:pt x="0" y="100"/>
                    <a:pt x="0" y="299"/>
                  </a:cubicBezTo>
                  <a:lnTo>
                    <a:pt x="0" y="2271"/>
                  </a:lnTo>
                  <a:cubicBezTo>
                    <a:pt x="0" y="2470"/>
                    <a:pt x="147" y="2570"/>
                    <a:pt x="294" y="2570"/>
                  </a:cubicBezTo>
                  <a:cubicBezTo>
                    <a:pt x="441" y="2570"/>
                    <a:pt x="588" y="2470"/>
                    <a:pt x="588" y="2271"/>
                  </a:cubicBezTo>
                  <a:lnTo>
                    <a:pt x="588" y="299"/>
                  </a:lnTo>
                  <a:cubicBezTo>
                    <a:pt x="588" y="100"/>
                    <a:pt x="441" y="0"/>
                    <a:pt x="2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0"/>
            <p:cNvSpPr/>
            <p:nvPr/>
          </p:nvSpPr>
          <p:spPr>
            <a:xfrm>
              <a:off x="7063863" y="1391000"/>
              <a:ext cx="41550" cy="54025"/>
            </a:xfrm>
            <a:custGeom>
              <a:avLst/>
              <a:gdLst/>
              <a:ahLst/>
              <a:cxnLst/>
              <a:rect l="l" t="t" r="r" b="b"/>
              <a:pathLst>
                <a:path w="1662" h="2161" extrusionOk="0">
                  <a:moveTo>
                    <a:pt x="420" y="1"/>
                  </a:moveTo>
                  <a:cubicBezTo>
                    <a:pt x="209" y="1"/>
                    <a:pt x="1" y="218"/>
                    <a:pt x="145" y="454"/>
                  </a:cubicBezTo>
                  <a:lnTo>
                    <a:pt x="1036" y="2009"/>
                  </a:lnTo>
                  <a:cubicBezTo>
                    <a:pt x="1099" y="2110"/>
                    <a:pt x="1196" y="2161"/>
                    <a:pt x="1298" y="2161"/>
                  </a:cubicBezTo>
                  <a:cubicBezTo>
                    <a:pt x="1350" y="2161"/>
                    <a:pt x="1402" y="2148"/>
                    <a:pt x="1453" y="2123"/>
                  </a:cubicBezTo>
                  <a:cubicBezTo>
                    <a:pt x="1605" y="2047"/>
                    <a:pt x="1662" y="1857"/>
                    <a:pt x="1567" y="1705"/>
                  </a:cubicBezTo>
                  <a:lnTo>
                    <a:pt x="676" y="151"/>
                  </a:lnTo>
                  <a:cubicBezTo>
                    <a:pt x="611" y="45"/>
                    <a:pt x="515" y="1"/>
                    <a:pt x="4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0"/>
            <p:cNvSpPr/>
            <p:nvPr/>
          </p:nvSpPr>
          <p:spPr>
            <a:xfrm>
              <a:off x="7272913" y="1391175"/>
              <a:ext cx="42250" cy="53800"/>
            </a:xfrm>
            <a:custGeom>
              <a:avLst/>
              <a:gdLst/>
              <a:ahLst/>
              <a:cxnLst/>
              <a:rect l="l" t="t" r="r" b="b"/>
              <a:pathLst>
                <a:path w="1690" h="2152" extrusionOk="0">
                  <a:moveTo>
                    <a:pt x="1287" y="0"/>
                  </a:moveTo>
                  <a:cubicBezTo>
                    <a:pt x="1192" y="0"/>
                    <a:pt x="1096" y="47"/>
                    <a:pt x="1036" y="163"/>
                  </a:cubicBezTo>
                  <a:lnTo>
                    <a:pt x="145" y="1698"/>
                  </a:lnTo>
                  <a:cubicBezTo>
                    <a:pt x="1" y="1934"/>
                    <a:pt x="209" y="2151"/>
                    <a:pt x="414" y="2151"/>
                  </a:cubicBezTo>
                  <a:cubicBezTo>
                    <a:pt x="506" y="2151"/>
                    <a:pt x="598" y="2108"/>
                    <a:pt x="657" y="2002"/>
                  </a:cubicBezTo>
                  <a:lnTo>
                    <a:pt x="1548" y="447"/>
                  </a:lnTo>
                  <a:cubicBezTo>
                    <a:pt x="1690" y="215"/>
                    <a:pt x="1489" y="0"/>
                    <a:pt x="12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0"/>
            <p:cNvSpPr/>
            <p:nvPr/>
          </p:nvSpPr>
          <p:spPr>
            <a:xfrm>
              <a:off x="7031913" y="1464900"/>
              <a:ext cx="314325" cy="273200"/>
            </a:xfrm>
            <a:custGeom>
              <a:avLst/>
              <a:gdLst/>
              <a:ahLst/>
              <a:cxnLst/>
              <a:rect l="l" t="t" r="r" b="b"/>
              <a:pathLst>
                <a:path w="12573" h="10928" extrusionOk="0">
                  <a:moveTo>
                    <a:pt x="5670" y="589"/>
                  </a:moveTo>
                  <a:lnTo>
                    <a:pt x="3888" y="2712"/>
                  </a:lnTo>
                  <a:lnTo>
                    <a:pt x="3148" y="589"/>
                  </a:lnTo>
                  <a:close/>
                  <a:moveTo>
                    <a:pt x="9481" y="589"/>
                  </a:moveTo>
                  <a:lnTo>
                    <a:pt x="8761" y="2712"/>
                  </a:lnTo>
                  <a:lnTo>
                    <a:pt x="6959" y="589"/>
                  </a:lnTo>
                  <a:close/>
                  <a:moveTo>
                    <a:pt x="2617" y="911"/>
                  </a:moveTo>
                  <a:lnTo>
                    <a:pt x="3319" y="2978"/>
                  </a:lnTo>
                  <a:lnTo>
                    <a:pt x="949" y="2978"/>
                  </a:lnTo>
                  <a:lnTo>
                    <a:pt x="2617" y="911"/>
                  </a:lnTo>
                  <a:close/>
                  <a:moveTo>
                    <a:pt x="9993" y="911"/>
                  </a:moveTo>
                  <a:lnTo>
                    <a:pt x="11643" y="2978"/>
                  </a:lnTo>
                  <a:lnTo>
                    <a:pt x="9273" y="2978"/>
                  </a:lnTo>
                  <a:lnTo>
                    <a:pt x="9993" y="911"/>
                  </a:lnTo>
                  <a:close/>
                  <a:moveTo>
                    <a:pt x="3565" y="3585"/>
                  </a:moveTo>
                  <a:lnTo>
                    <a:pt x="5480" y="9121"/>
                  </a:lnTo>
                  <a:lnTo>
                    <a:pt x="968" y="3585"/>
                  </a:lnTo>
                  <a:close/>
                  <a:moveTo>
                    <a:pt x="11662" y="3585"/>
                  </a:moveTo>
                  <a:lnTo>
                    <a:pt x="7149" y="9121"/>
                  </a:lnTo>
                  <a:lnTo>
                    <a:pt x="9064" y="3585"/>
                  </a:lnTo>
                  <a:close/>
                  <a:moveTo>
                    <a:pt x="6315" y="759"/>
                  </a:moveTo>
                  <a:lnTo>
                    <a:pt x="8211" y="2978"/>
                  </a:lnTo>
                  <a:lnTo>
                    <a:pt x="7509" y="2978"/>
                  </a:lnTo>
                  <a:cubicBezTo>
                    <a:pt x="7111" y="2978"/>
                    <a:pt x="7111" y="3585"/>
                    <a:pt x="7509" y="3585"/>
                  </a:cubicBezTo>
                  <a:lnTo>
                    <a:pt x="8438" y="3585"/>
                  </a:lnTo>
                  <a:lnTo>
                    <a:pt x="6315" y="9728"/>
                  </a:lnTo>
                  <a:lnTo>
                    <a:pt x="4172" y="3585"/>
                  </a:lnTo>
                  <a:lnTo>
                    <a:pt x="5120" y="3585"/>
                  </a:lnTo>
                  <a:cubicBezTo>
                    <a:pt x="5518" y="3585"/>
                    <a:pt x="5518" y="2978"/>
                    <a:pt x="5120" y="2978"/>
                  </a:cubicBezTo>
                  <a:lnTo>
                    <a:pt x="4419" y="2978"/>
                  </a:lnTo>
                  <a:lnTo>
                    <a:pt x="6315" y="759"/>
                  </a:lnTo>
                  <a:close/>
                  <a:moveTo>
                    <a:pt x="2712" y="1"/>
                  </a:moveTo>
                  <a:cubicBezTo>
                    <a:pt x="2636" y="1"/>
                    <a:pt x="2541" y="39"/>
                    <a:pt x="2484" y="115"/>
                  </a:cubicBezTo>
                  <a:lnTo>
                    <a:pt x="95" y="3092"/>
                  </a:lnTo>
                  <a:cubicBezTo>
                    <a:pt x="1" y="3205"/>
                    <a:pt x="1" y="3357"/>
                    <a:pt x="95" y="3471"/>
                  </a:cubicBezTo>
                  <a:lnTo>
                    <a:pt x="6068" y="10828"/>
                  </a:lnTo>
                  <a:cubicBezTo>
                    <a:pt x="6135" y="10894"/>
                    <a:pt x="6220" y="10927"/>
                    <a:pt x="6305" y="10927"/>
                  </a:cubicBezTo>
                  <a:cubicBezTo>
                    <a:pt x="6391" y="10927"/>
                    <a:pt x="6476" y="10894"/>
                    <a:pt x="6542" y="10828"/>
                  </a:cubicBezTo>
                  <a:lnTo>
                    <a:pt x="12515" y="3471"/>
                  </a:lnTo>
                  <a:cubicBezTo>
                    <a:pt x="12553" y="3414"/>
                    <a:pt x="12572" y="3357"/>
                    <a:pt x="12572" y="3281"/>
                  </a:cubicBezTo>
                  <a:cubicBezTo>
                    <a:pt x="12572" y="3224"/>
                    <a:pt x="12553" y="3148"/>
                    <a:pt x="12515" y="3092"/>
                  </a:cubicBezTo>
                  <a:lnTo>
                    <a:pt x="10126" y="115"/>
                  </a:lnTo>
                  <a:cubicBezTo>
                    <a:pt x="10069" y="39"/>
                    <a:pt x="9974" y="1"/>
                    <a:pt x="98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1" name="Google Shape;2681;p50"/>
          <p:cNvGrpSpPr/>
          <p:nvPr/>
        </p:nvGrpSpPr>
        <p:grpSpPr>
          <a:xfrm>
            <a:off x="1685100" y="2011813"/>
            <a:ext cx="365748" cy="325139"/>
            <a:chOff x="1329238" y="2199425"/>
            <a:chExt cx="532850" cy="473825"/>
          </a:xfrm>
        </p:grpSpPr>
        <p:sp>
          <p:nvSpPr>
            <p:cNvPr id="2682" name="Google Shape;2682;p50"/>
            <p:cNvSpPr/>
            <p:nvPr/>
          </p:nvSpPr>
          <p:spPr>
            <a:xfrm>
              <a:off x="1595638" y="2436200"/>
              <a:ext cx="253650" cy="227100"/>
            </a:xfrm>
            <a:custGeom>
              <a:avLst/>
              <a:gdLst/>
              <a:ahLst/>
              <a:cxnLst/>
              <a:rect l="l" t="t" r="r" b="b"/>
              <a:pathLst>
                <a:path w="10146" h="9084" extrusionOk="0">
                  <a:moveTo>
                    <a:pt x="5064" y="1"/>
                  </a:moveTo>
                  <a:lnTo>
                    <a:pt x="1" y="9083"/>
                  </a:lnTo>
                  <a:lnTo>
                    <a:pt x="10145" y="9083"/>
                  </a:lnTo>
                  <a:lnTo>
                    <a:pt x="50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0"/>
            <p:cNvSpPr/>
            <p:nvPr/>
          </p:nvSpPr>
          <p:spPr>
            <a:xfrm>
              <a:off x="1467663" y="2209625"/>
              <a:ext cx="253625" cy="226600"/>
            </a:xfrm>
            <a:custGeom>
              <a:avLst/>
              <a:gdLst/>
              <a:ahLst/>
              <a:cxnLst/>
              <a:rect l="l" t="t" r="r" b="b"/>
              <a:pathLst>
                <a:path w="10145" h="9064" extrusionOk="0">
                  <a:moveTo>
                    <a:pt x="5082" y="0"/>
                  </a:moveTo>
                  <a:lnTo>
                    <a:pt x="0" y="9064"/>
                  </a:lnTo>
                  <a:lnTo>
                    <a:pt x="10145" y="9064"/>
                  </a:lnTo>
                  <a:lnTo>
                    <a:pt x="50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0"/>
            <p:cNvSpPr/>
            <p:nvPr/>
          </p:nvSpPr>
          <p:spPr>
            <a:xfrm>
              <a:off x="1468613" y="2436200"/>
              <a:ext cx="253625" cy="227100"/>
            </a:xfrm>
            <a:custGeom>
              <a:avLst/>
              <a:gdLst/>
              <a:ahLst/>
              <a:cxnLst/>
              <a:rect l="l" t="t" r="r" b="b"/>
              <a:pathLst>
                <a:path w="10145" h="9084" extrusionOk="0">
                  <a:moveTo>
                    <a:pt x="0" y="1"/>
                  </a:moveTo>
                  <a:lnTo>
                    <a:pt x="5082" y="9083"/>
                  </a:lnTo>
                  <a:lnTo>
                    <a:pt x="101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0"/>
            <p:cNvSpPr/>
            <p:nvPr/>
          </p:nvSpPr>
          <p:spPr>
            <a:xfrm>
              <a:off x="1342038" y="2436200"/>
              <a:ext cx="253625" cy="227100"/>
            </a:xfrm>
            <a:custGeom>
              <a:avLst/>
              <a:gdLst/>
              <a:ahLst/>
              <a:cxnLst/>
              <a:rect l="l" t="t" r="r" b="b"/>
              <a:pathLst>
                <a:path w="10145" h="9084" extrusionOk="0">
                  <a:moveTo>
                    <a:pt x="5063" y="1"/>
                  </a:moveTo>
                  <a:lnTo>
                    <a:pt x="0" y="9083"/>
                  </a:lnTo>
                  <a:lnTo>
                    <a:pt x="10145" y="9083"/>
                  </a:lnTo>
                  <a:lnTo>
                    <a:pt x="50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0"/>
            <p:cNvSpPr/>
            <p:nvPr/>
          </p:nvSpPr>
          <p:spPr>
            <a:xfrm>
              <a:off x="1725538" y="2528875"/>
              <a:ext cx="23725" cy="20650"/>
            </a:xfrm>
            <a:custGeom>
              <a:avLst/>
              <a:gdLst/>
              <a:ahLst/>
              <a:cxnLst/>
              <a:rect l="l" t="t" r="r" b="b"/>
              <a:pathLst>
                <a:path w="949" h="826" extrusionOk="0">
                  <a:moveTo>
                    <a:pt x="413" y="0"/>
                  </a:moveTo>
                  <a:cubicBezTo>
                    <a:pt x="201" y="0"/>
                    <a:pt x="0" y="170"/>
                    <a:pt x="0" y="428"/>
                  </a:cubicBezTo>
                  <a:cubicBezTo>
                    <a:pt x="0" y="655"/>
                    <a:pt x="171" y="826"/>
                    <a:pt x="399" y="826"/>
                  </a:cubicBezTo>
                  <a:cubicBezTo>
                    <a:pt x="778" y="826"/>
                    <a:pt x="948" y="390"/>
                    <a:pt x="702" y="124"/>
                  </a:cubicBezTo>
                  <a:cubicBezTo>
                    <a:pt x="616" y="39"/>
                    <a:pt x="513" y="0"/>
                    <a:pt x="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0"/>
            <p:cNvSpPr/>
            <p:nvPr/>
          </p:nvSpPr>
          <p:spPr>
            <a:xfrm>
              <a:off x="1329238" y="2199425"/>
              <a:ext cx="532850" cy="473825"/>
            </a:xfrm>
            <a:custGeom>
              <a:avLst/>
              <a:gdLst/>
              <a:ahLst/>
              <a:cxnLst/>
              <a:rect l="l" t="t" r="r" b="b"/>
              <a:pathLst>
                <a:path w="21314" h="18953" extrusionOk="0">
                  <a:moveTo>
                    <a:pt x="10657" y="1243"/>
                  </a:moveTo>
                  <a:lnTo>
                    <a:pt x="15018" y="9074"/>
                  </a:lnTo>
                  <a:lnTo>
                    <a:pt x="6277" y="9074"/>
                  </a:lnTo>
                  <a:lnTo>
                    <a:pt x="10657" y="1243"/>
                  </a:lnTo>
                  <a:close/>
                  <a:moveTo>
                    <a:pt x="15037" y="9908"/>
                  </a:moveTo>
                  <a:lnTo>
                    <a:pt x="10657" y="17720"/>
                  </a:lnTo>
                  <a:lnTo>
                    <a:pt x="6277" y="9908"/>
                  </a:lnTo>
                  <a:close/>
                  <a:moveTo>
                    <a:pt x="5575" y="10306"/>
                  </a:moveTo>
                  <a:lnTo>
                    <a:pt x="9936" y="18137"/>
                  </a:lnTo>
                  <a:lnTo>
                    <a:pt x="1214" y="18137"/>
                  </a:lnTo>
                  <a:lnTo>
                    <a:pt x="5575" y="10306"/>
                  </a:lnTo>
                  <a:close/>
                  <a:moveTo>
                    <a:pt x="15720" y="10325"/>
                  </a:moveTo>
                  <a:lnTo>
                    <a:pt x="20081" y="18137"/>
                  </a:lnTo>
                  <a:lnTo>
                    <a:pt x="11358" y="18137"/>
                  </a:lnTo>
                  <a:lnTo>
                    <a:pt x="15720" y="10325"/>
                  </a:lnTo>
                  <a:close/>
                  <a:moveTo>
                    <a:pt x="10657" y="1"/>
                  </a:moveTo>
                  <a:cubicBezTo>
                    <a:pt x="10519" y="1"/>
                    <a:pt x="10382" y="67"/>
                    <a:pt x="10297" y="200"/>
                  </a:cubicBezTo>
                  <a:lnTo>
                    <a:pt x="152" y="18346"/>
                  </a:lnTo>
                  <a:cubicBezTo>
                    <a:pt x="1" y="18611"/>
                    <a:pt x="190" y="18953"/>
                    <a:pt x="512" y="18953"/>
                  </a:cubicBezTo>
                  <a:lnTo>
                    <a:pt x="20801" y="18953"/>
                  </a:lnTo>
                  <a:cubicBezTo>
                    <a:pt x="21105" y="18953"/>
                    <a:pt x="21313" y="18611"/>
                    <a:pt x="21162" y="18346"/>
                  </a:cubicBezTo>
                  <a:lnTo>
                    <a:pt x="11017" y="200"/>
                  </a:lnTo>
                  <a:cubicBezTo>
                    <a:pt x="10932" y="67"/>
                    <a:pt x="10794" y="1"/>
                    <a:pt x="106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0"/>
            <p:cNvSpPr/>
            <p:nvPr/>
          </p:nvSpPr>
          <p:spPr>
            <a:xfrm>
              <a:off x="1740963" y="2565875"/>
              <a:ext cx="52125" cy="66350"/>
            </a:xfrm>
            <a:custGeom>
              <a:avLst/>
              <a:gdLst/>
              <a:ahLst/>
              <a:cxnLst/>
              <a:rect l="l" t="t" r="r" b="b"/>
              <a:pathLst>
                <a:path w="2085" h="2654" extrusionOk="0">
                  <a:moveTo>
                    <a:pt x="549" y="1"/>
                  </a:moveTo>
                  <a:cubicBezTo>
                    <a:pt x="272" y="1"/>
                    <a:pt x="0" y="282"/>
                    <a:pt x="180" y="616"/>
                  </a:cubicBezTo>
                  <a:lnTo>
                    <a:pt x="180" y="597"/>
                  </a:lnTo>
                  <a:lnTo>
                    <a:pt x="1185" y="2436"/>
                  </a:lnTo>
                  <a:cubicBezTo>
                    <a:pt x="1270" y="2590"/>
                    <a:pt x="1404" y="2654"/>
                    <a:pt x="1536" y="2654"/>
                  </a:cubicBezTo>
                  <a:cubicBezTo>
                    <a:pt x="1813" y="2654"/>
                    <a:pt x="2085" y="2372"/>
                    <a:pt x="1905" y="2038"/>
                  </a:cubicBezTo>
                  <a:lnTo>
                    <a:pt x="900" y="218"/>
                  </a:lnTo>
                  <a:cubicBezTo>
                    <a:pt x="815" y="65"/>
                    <a:pt x="681" y="1"/>
                    <a:pt x="5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9" name="Google Shape;2689;p50"/>
          <p:cNvGrpSpPr/>
          <p:nvPr/>
        </p:nvGrpSpPr>
        <p:grpSpPr>
          <a:xfrm>
            <a:off x="2410631" y="1991498"/>
            <a:ext cx="342168" cy="365769"/>
            <a:chOff x="1898088" y="2292925"/>
            <a:chExt cx="269275" cy="285400"/>
          </a:xfrm>
        </p:grpSpPr>
        <p:sp>
          <p:nvSpPr>
            <p:cNvPr id="2690" name="Google Shape;2690;p50"/>
            <p:cNvSpPr/>
            <p:nvPr/>
          </p:nvSpPr>
          <p:spPr>
            <a:xfrm>
              <a:off x="1906138" y="2448525"/>
              <a:ext cx="152675" cy="124125"/>
            </a:xfrm>
            <a:custGeom>
              <a:avLst/>
              <a:gdLst/>
              <a:ahLst/>
              <a:cxnLst/>
              <a:rect l="l" t="t" r="r" b="b"/>
              <a:pathLst>
                <a:path w="6107" h="4965" extrusionOk="0">
                  <a:moveTo>
                    <a:pt x="475" y="1"/>
                  </a:moveTo>
                  <a:cubicBezTo>
                    <a:pt x="228" y="1556"/>
                    <a:pt x="1" y="2371"/>
                    <a:pt x="551" y="3414"/>
                  </a:cubicBezTo>
                  <a:cubicBezTo>
                    <a:pt x="1072" y="4447"/>
                    <a:pt x="2067" y="4964"/>
                    <a:pt x="3061" y="4964"/>
                  </a:cubicBezTo>
                  <a:cubicBezTo>
                    <a:pt x="4054" y="4964"/>
                    <a:pt x="5044" y="4447"/>
                    <a:pt x="5556" y="3414"/>
                  </a:cubicBezTo>
                  <a:cubicBezTo>
                    <a:pt x="6106" y="2409"/>
                    <a:pt x="5879" y="1575"/>
                    <a:pt x="56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0"/>
            <p:cNvSpPr/>
            <p:nvPr/>
          </p:nvSpPr>
          <p:spPr>
            <a:xfrm>
              <a:off x="1918463" y="2371750"/>
              <a:ext cx="129925" cy="111900"/>
            </a:xfrm>
            <a:custGeom>
              <a:avLst/>
              <a:gdLst/>
              <a:ahLst/>
              <a:cxnLst/>
              <a:rect l="l" t="t" r="r" b="b"/>
              <a:pathLst>
                <a:path w="5197" h="4476" extrusionOk="0">
                  <a:moveTo>
                    <a:pt x="2390" y="0"/>
                  </a:moveTo>
                  <a:cubicBezTo>
                    <a:pt x="1233" y="0"/>
                    <a:pt x="266" y="872"/>
                    <a:pt x="152" y="2010"/>
                  </a:cubicBezTo>
                  <a:cubicBezTo>
                    <a:pt x="96" y="2408"/>
                    <a:pt x="58" y="2769"/>
                    <a:pt x="1" y="3072"/>
                  </a:cubicBezTo>
                  <a:cubicBezTo>
                    <a:pt x="702" y="3736"/>
                    <a:pt x="1612" y="4475"/>
                    <a:pt x="2598" y="4475"/>
                  </a:cubicBezTo>
                  <a:cubicBezTo>
                    <a:pt x="3584" y="4475"/>
                    <a:pt x="4495" y="3736"/>
                    <a:pt x="5196" y="3072"/>
                  </a:cubicBezTo>
                  <a:cubicBezTo>
                    <a:pt x="5139" y="2750"/>
                    <a:pt x="5101" y="2408"/>
                    <a:pt x="5044" y="2010"/>
                  </a:cubicBezTo>
                  <a:cubicBezTo>
                    <a:pt x="4931" y="872"/>
                    <a:pt x="3964" y="0"/>
                    <a:pt x="2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0"/>
            <p:cNvSpPr/>
            <p:nvPr/>
          </p:nvSpPr>
          <p:spPr>
            <a:xfrm>
              <a:off x="1972513" y="2399700"/>
              <a:ext cx="22300" cy="44725"/>
            </a:xfrm>
            <a:custGeom>
              <a:avLst/>
              <a:gdLst/>
              <a:ahLst/>
              <a:cxnLst/>
              <a:rect l="l" t="t" r="r" b="b"/>
              <a:pathLst>
                <a:path w="892" h="1789" extrusionOk="0">
                  <a:moveTo>
                    <a:pt x="446" y="1"/>
                  </a:moveTo>
                  <a:cubicBezTo>
                    <a:pt x="223" y="1"/>
                    <a:pt x="0" y="153"/>
                    <a:pt x="0" y="456"/>
                  </a:cubicBezTo>
                  <a:lnTo>
                    <a:pt x="0" y="1347"/>
                  </a:lnTo>
                  <a:cubicBezTo>
                    <a:pt x="0" y="1641"/>
                    <a:pt x="223" y="1788"/>
                    <a:pt x="446" y="1788"/>
                  </a:cubicBezTo>
                  <a:cubicBezTo>
                    <a:pt x="669" y="1788"/>
                    <a:pt x="891" y="1641"/>
                    <a:pt x="891" y="1347"/>
                  </a:cubicBezTo>
                  <a:lnTo>
                    <a:pt x="891" y="456"/>
                  </a:lnTo>
                  <a:cubicBezTo>
                    <a:pt x="891" y="153"/>
                    <a:pt x="669" y="1"/>
                    <a:pt x="4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2693" name="Google Shape;2693;p50"/>
            <p:cNvSpPr/>
            <p:nvPr/>
          </p:nvSpPr>
          <p:spPr>
            <a:xfrm>
              <a:off x="2027963" y="2489175"/>
              <a:ext cx="13300" cy="11050"/>
            </a:xfrm>
            <a:custGeom>
              <a:avLst/>
              <a:gdLst/>
              <a:ahLst/>
              <a:cxnLst/>
              <a:rect l="l" t="t" r="r" b="b"/>
              <a:pathLst>
                <a:path w="532" h="442" extrusionOk="0">
                  <a:moveTo>
                    <a:pt x="229" y="1"/>
                  </a:moveTo>
                  <a:cubicBezTo>
                    <a:pt x="114" y="1"/>
                    <a:pt x="1" y="86"/>
                    <a:pt x="1" y="214"/>
                  </a:cubicBezTo>
                  <a:cubicBezTo>
                    <a:pt x="1" y="347"/>
                    <a:pt x="96" y="442"/>
                    <a:pt x="228" y="442"/>
                  </a:cubicBezTo>
                  <a:cubicBezTo>
                    <a:pt x="418" y="442"/>
                    <a:pt x="532" y="195"/>
                    <a:pt x="380" y="62"/>
                  </a:cubicBezTo>
                  <a:cubicBezTo>
                    <a:pt x="337" y="20"/>
                    <a:pt x="283" y="1"/>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0"/>
            <p:cNvSpPr/>
            <p:nvPr/>
          </p:nvSpPr>
          <p:spPr>
            <a:xfrm>
              <a:off x="1898088" y="2292925"/>
              <a:ext cx="269275" cy="285400"/>
            </a:xfrm>
            <a:custGeom>
              <a:avLst/>
              <a:gdLst/>
              <a:ahLst/>
              <a:cxnLst/>
              <a:rect l="l" t="t" r="r" b="b"/>
              <a:pathLst>
                <a:path w="10771" h="11416" extrusionOk="0">
                  <a:moveTo>
                    <a:pt x="3413" y="4499"/>
                  </a:moveTo>
                  <a:cubicBezTo>
                    <a:pt x="3527" y="4499"/>
                    <a:pt x="3641" y="4594"/>
                    <a:pt x="3641" y="4727"/>
                  </a:cubicBezTo>
                  <a:lnTo>
                    <a:pt x="3641" y="5618"/>
                  </a:lnTo>
                  <a:cubicBezTo>
                    <a:pt x="3641" y="5760"/>
                    <a:pt x="3527" y="5831"/>
                    <a:pt x="3413" y="5831"/>
                  </a:cubicBezTo>
                  <a:cubicBezTo>
                    <a:pt x="3300" y="5831"/>
                    <a:pt x="3186" y="5760"/>
                    <a:pt x="3186" y="5618"/>
                  </a:cubicBezTo>
                  <a:lnTo>
                    <a:pt x="3186" y="4727"/>
                  </a:lnTo>
                  <a:cubicBezTo>
                    <a:pt x="3186" y="4594"/>
                    <a:pt x="3300" y="4499"/>
                    <a:pt x="3413" y="4499"/>
                  </a:cubicBezTo>
                  <a:close/>
                  <a:moveTo>
                    <a:pt x="3186" y="3381"/>
                  </a:moveTo>
                  <a:lnTo>
                    <a:pt x="3186" y="4063"/>
                  </a:lnTo>
                  <a:cubicBezTo>
                    <a:pt x="3186" y="4063"/>
                    <a:pt x="3186" y="4082"/>
                    <a:pt x="3186" y="4082"/>
                  </a:cubicBezTo>
                  <a:cubicBezTo>
                    <a:pt x="2920" y="4177"/>
                    <a:pt x="2750" y="4443"/>
                    <a:pt x="2750" y="4727"/>
                  </a:cubicBezTo>
                  <a:lnTo>
                    <a:pt x="2750" y="5618"/>
                  </a:lnTo>
                  <a:cubicBezTo>
                    <a:pt x="2750" y="5903"/>
                    <a:pt x="2920" y="6149"/>
                    <a:pt x="3186" y="6244"/>
                  </a:cubicBezTo>
                  <a:lnTo>
                    <a:pt x="3186" y="7382"/>
                  </a:lnTo>
                  <a:cubicBezTo>
                    <a:pt x="2408" y="7287"/>
                    <a:pt x="1688" y="6718"/>
                    <a:pt x="1062" y="6149"/>
                  </a:cubicBezTo>
                  <a:cubicBezTo>
                    <a:pt x="1100" y="5808"/>
                    <a:pt x="1138" y="5504"/>
                    <a:pt x="1176" y="5201"/>
                  </a:cubicBezTo>
                  <a:cubicBezTo>
                    <a:pt x="1290" y="4158"/>
                    <a:pt x="2162" y="3381"/>
                    <a:pt x="3186" y="3381"/>
                  </a:cubicBezTo>
                  <a:close/>
                  <a:moveTo>
                    <a:pt x="3641" y="3381"/>
                  </a:moveTo>
                  <a:cubicBezTo>
                    <a:pt x="4665" y="3381"/>
                    <a:pt x="5537" y="4158"/>
                    <a:pt x="5651" y="5182"/>
                  </a:cubicBezTo>
                  <a:lnTo>
                    <a:pt x="5651" y="5201"/>
                  </a:lnTo>
                  <a:cubicBezTo>
                    <a:pt x="5689" y="5504"/>
                    <a:pt x="5727" y="5808"/>
                    <a:pt x="5765" y="6149"/>
                  </a:cubicBezTo>
                  <a:cubicBezTo>
                    <a:pt x="5139" y="6718"/>
                    <a:pt x="4418" y="7287"/>
                    <a:pt x="3641" y="7382"/>
                  </a:cubicBezTo>
                  <a:lnTo>
                    <a:pt x="3641" y="6244"/>
                  </a:lnTo>
                  <a:cubicBezTo>
                    <a:pt x="3906" y="6149"/>
                    <a:pt x="4077" y="5884"/>
                    <a:pt x="4077" y="5599"/>
                  </a:cubicBezTo>
                  <a:lnTo>
                    <a:pt x="4077" y="4708"/>
                  </a:lnTo>
                  <a:cubicBezTo>
                    <a:pt x="4077" y="4424"/>
                    <a:pt x="3906" y="4177"/>
                    <a:pt x="3641" y="4082"/>
                  </a:cubicBezTo>
                  <a:cubicBezTo>
                    <a:pt x="3641" y="4063"/>
                    <a:pt x="3641" y="4063"/>
                    <a:pt x="3641" y="4044"/>
                  </a:cubicBezTo>
                  <a:lnTo>
                    <a:pt x="3641" y="3381"/>
                  </a:lnTo>
                  <a:close/>
                  <a:moveTo>
                    <a:pt x="986" y="6680"/>
                  </a:moveTo>
                  <a:lnTo>
                    <a:pt x="986" y="6680"/>
                  </a:lnTo>
                  <a:cubicBezTo>
                    <a:pt x="1688" y="7287"/>
                    <a:pt x="2503" y="7837"/>
                    <a:pt x="3413" y="7837"/>
                  </a:cubicBezTo>
                  <a:cubicBezTo>
                    <a:pt x="4324" y="7837"/>
                    <a:pt x="5158" y="7287"/>
                    <a:pt x="5859" y="6680"/>
                  </a:cubicBezTo>
                  <a:lnTo>
                    <a:pt x="5859" y="6680"/>
                  </a:lnTo>
                  <a:cubicBezTo>
                    <a:pt x="6049" y="7950"/>
                    <a:pt x="6182" y="8671"/>
                    <a:pt x="5727" y="9524"/>
                  </a:cubicBezTo>
                  <a:cubicBezTo>
                    <a:pt x="5253" y="10482"/>
                    <a:pt x="4333" y="10961"/>
                    <a:pt x="3413" y="10961"/>
                  </a:cubicBezTo>
                  <a:cubicBezTo>
                    <a:pt x="2494" y="10961"/>
                    <a:pt x="1574" y="10482"/>
                    <a:pt x="1100" y="9524"/>
                  </a:cubicBezTo>
                  <a:cubicBezTo>
                    <a:pt x="626" y="8652"/>
                    <a:pt x="797" y="7875"/>
                    <a:pt x="986" y="6680"/>
                  </a:cubicBezTo>
                  <a:close/>
                  <a:moveTo>
                    <a:pt x="10545" y="1"/>
                  </a:moveTo>
                  <a:cubicBezTo>
                    <a:pt x="10434" y="1"/>
                    <a:pt x="10325" y="72"/>
                    <a:pt x="10334" y="214"/>
                  </a:cubicBezTo>
                  <a:lnTo>
                    <a:pt x="10334" y="5694"/>
                  </a:lnTo>
                  <a:cubicBezTo>
                    <a:pt x="10334" y="6320"/>
                    <a:pt x="9822" y="6813"/>
                    <a:pt x="9216" y="6813"/>
                  </a:cubicBezTo>
                  <a:cubicBezTo>
                    <a:pt x="8590" y="6813"/>
                    <a:pt x="8097" y="6320"/>
                    <a:pt x="8097" y="5694"/>
                  </a:cubicBezTo>
                  <a:lnTo>
                    <a:pt x="8097" y="2452"/>
                  </a:lnTo>
                  <a:cubicBezTo>
                    <a:pt x="8097" y="1086"/>
                    <a:pt x="6997" y="6"/>
                    <a:pt x="5651" y="6"/>
                  </a:cubicBezTo>
                  <a:cubicBezTo>
                    <a:pt x="4286" y="6"/>
                    <a:pt x="3205" y="1086"/>
                    <a:pt x="3186" y="2452"/>
                  </a:cubicBezTo>
                  <a:lnTo>
                    <a:pt x="3186" y="2945"/>
                  </a:lnTo>
                  <a:cubicBezTo>
                    <a:pt x="1934" y="2945"/>
                    <a:pt x="873" y="3893"/>
                    <a:pt x="740" y="5144"/>
                  </a:cubicBezTo>
                  <a:cubicBezTo>
                    <a:pt x="512" y="7419"/>
                    <a:pt x="0" y="8424"/>
                    <a:pt x="721" y="9752"/>
                  </a:cubicBezTo>
                  <a:cubicBezTo>
                    <a:pt x="1280" y="10861"/>
                    <a:pt x="2352" y="11416"/>
                    <a:pt x="3421" y="11416"/>
                  </a:cubicBezTo>
                  <a:cubicBezTo>
                    <a:pt x="4489" y="11416"/>
                    <a:pt x="5556" y="10861"/>
                    <a:pt x="6106" y="9752"/>
                  </a:cubicBezTo>
                  <a:cubicBezTo>
                    <a:pt x="6826" y="8443"/>
                    <a:pt x="6352" y="7419"/>
                    <a:pt x="6087" y="5144"/>
                  </a:cubicBezTo>
                  <a:cubicBezTo>
                    <a:pt x="5954" y="3893"/>
                    <a:pt x="4892" y="2945"/>
                    <a:pt x="3641" y="2945"/>
                  </a:cubicBezTo>
                  <a:lnTo>
                    <a:pt x="3641" y="2452"/>
                  </a:lnTo>
                  <a:cubicBezTo>
                    <a:pt x="3679" y="1371"/>
                    <a:pt x="4570" y="518"/>
                    <a:pt x="5651" y="518"/>
                  </a:cubicBezTo>
                  <a:cubicBezTo>
                    <a:pt x="6732" y="518"/>
                    <a:pt x="7623" y="1371"/>
                    <a:pt x="7661" y="2452"/>
                  </a:cubicBezTo>
                  <a:lnTo>
                    <a:pt x="7661" y="5694"/>
                  </a:lnTo>
                  <a:cubicBezTo>
                    <a:pt x="7642" y="6566"/>
                    <a:pt x="8343" y="7268"/>
                    <a:pt x="9216" y="7268"/>
                  </a:cubicBezTo>
                  <a:cubicBezTo>
                    <a:pt x="10069" y="7268"/>
                    <a:pt x="10770" y="6566"/>
                    <a:pt x="10770" y="5694"/>
                  </a:cubicBezTo>
                  <a:lnTo>
                    <a:pt x="10770" y="214"/>
                  </a:lnTo>
                  <a:cubicBezTo>
                    <a:pt x="10770" y="72"/>
                    <a:pt x="10657" y="1"/>
                    <a:pt x="105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0"/>
            <p:cNvSpPr/>
            <p:nvPr/>
          </p:nvSpPr>
          <p:spPr>
            <a:xfrm>
              <a:off x="1986813" y="2510425"/>
              <a:ext cx="49900" cy="44075"/>
            </a:xfrm>
            <a:custGeom>
              <a:avLst/>
              <a:gdLst/>
              <a:ahLst/>
              <a:cxnLst/>
              <a:rect l="l" t="t" r="r" b="b"/>
              <a:pathLst>
                <a:path w="1996" h="1763" extrusionOk="0">
                  <a:moveTo>
                    <a:pt x="1702" y="0"/>
                  </a:moveTo>
                  <a:cubicBezTo>
                    <a:pt x="1616" y="0"/>
                    <a:pt x="1530" y="47"/>
                    <a:pt x="1495" y="161"/>
                  </a:cubicBezTo>
                  <a:cubicBezTo>
                    <a:pt x="1476" y="255"/>
                    <a:pt x="1438" y="331"/>
                    <a:pt x="1400" y="407"/>
                  </a:cubicBezTo>
                  <a:cubicBezTo>
                    <a:pt x="1154" y="862"/>
                    <a:pt x="756" y="1184"/>
                    <a:pt x="263" y="1317"/>
                  </a:cubicBezTo>
                  <a:cubicBezTo>
                    <a:pt x="1" y="1387"/>
                    <a:pt x="60" y="1762"/>
                    <a:pt x="308" y="1762"/>
                  </a:cubicBezTo>
                  <a:cubicBezTo>
                    <a:pt x="329" y="1762"/>
                    <a:pt x="352" y="1759"/>
                    <a:pt x="376" y="1753"/>
                  </a:cubicBezTo>
                  <a:cubicBezTo>
                    <a:pt x="1078" y="1545"/>
                    <a:pt x="1666" y="1014"/>
                    <a:pt x="1912" y="312"/>
                  </a:cubicBezTo>
                  <a:cubicBezTo>
                    <a:pt x="1996" y="134"/>
                    <a:pt x="1848" y="0"/>
                    <a:pt x="17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6" name="Google Shape;2696;p50"/>
          <p:cNvGrpSpPr/>
          <p:nvPr/>
        </p:nvGrpSpPr>
        <p:grpSpPr>
          <a:xfrm>
            <a:off x="3112572" y="1991500"/>
            <a:ext cx="377566" cy="365765"/>
            <a:chOff x="2473563" y="2292925"/>
            <a:chExt cx="288725" cy="285175"/>
          </a:xfrm>
        </p:grpSpPr>
        <p:sp>
          <p:nvSpPr>
            <p:cNvPr id="2697" name="Google Shape;2697;p50"/>
            <p:cNvSpPr/>
            <p:nvPr/>
          </p:nvSpPr>
          <p:spPr>
            <a:xfrm>
              <a:off x="2502963" y="2320550"/>
              <a:ext cx="229450" cy="229450"/>
            </a:xfrm>
            <a:custGeom>
              <a:avLst/>
              <a:gdLst/>
              <a:ahLst/>
              <a:cxnLst/>
              <a:rect l="l" t="t" r="r" b="b"/>
              <a:pathLst>
                <a:path w="9178" h="9178" extrusionOk="0">
                  <a:moveTo>
                    <a:pt x="0" y="0"/>
                  </a:moveTo>
                  <a:lnTo>
                    <a:pt x="0" y="9178"/>
                  </a:lnTo>
                  <a:lnTo>
                    <a:pt x="9178" y="9178"/>
                  </a:lnTo>
                  <a:lnTo>
                    <a:pt x="91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0"/>
            <p:cNvSpPr/>
            <p:nvPr/>
          </p:nvSpPr>
          <p:spPr>
            <a:xfrm>
              <a:off x="2539938" y="2357525"/>
              <a:ext cx="155975" cy="116625"/>
            </a:xfrm>
            <a:custGeom>
              <a:avLst/>
              <a:gdLst/>
              <a:ahLst/>
              <a:cxnLst/>
              <a:rect l="l" t="t" r="r" b="b"/>
              <a:pathLst>
                <a:path w="6239" h="4665" extrusionOk="0">
                  <a:moveTo>
                    <a:pt x="0" y="0"/>
                  </a:moveTo>
                  <a:lnTo>
                    <a:pt x="0" y="3546"/>
                  </a:lnTo>
                  <a:lnTo>
                    <a:pt x="3167" y="4665"/>
                  </a:lnTo>
                  <a:lnTo>
                    <a:pt x="6239" y="3546"/>
                  </a:lnTo>
                  <a:lnTo>
                    <a:pt x="6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0"/>
            <p:cNvSpPr/>
            <p:nvPr/>
          </p:nvSpPr>
          <p:spPr>
            <a:xfrm>
              <a:off x="2538988" y="2407775"/>
              <a:ext cx="155975" cy="106200"/>
            </a:xfrm>
            <a:custGeom>
              <a:avLst/>
              <a:gdLst/>
              <a:ahLst/>
              <a:cxnLst/>
              <a:rect l="l" t="t" r="r" b="b"/>
              <a:pathLst>
                <a:path w="6239" h="4248" extrusionOk="0">
                  <a:moveTo>
                    <a:pt x="1574" y="0"/>
                  </a:moveTo>
                  <a:lnTo>
                    <a:pt x="0" y="1574"/>
                  </a:lnTo>
                  <a:lnTo>
                    <a:pt x="0" y="4248"/>
                  </a:lnTo>
                  <a:lnTo>
                    <a:pt x="6239" y="4248"/>
                  </a:lnTo>
                  <a:lnTo>
                    <a:pt x="6239" y="1574"/>
                  </a:lnTo>
                  <a:lnTo>
                    <a:pt x="5120" y="436"/>
                  </a:lnTo>
                  <a:lnTo>
                    <a:pt x="3584" y="2010"/>
                  </a:lnTo>
                  <a:lnTo>
                    <a:pt x="15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0"/>
            <p:cNvSpPr/>
            <p:nvPr/>
          </p:nvSpPr>
          <p:spPr>
            <a:xfrm>
              <a:off x="2618138" y="2390700"/>
              <a:ext cx="26100" cy="22400"/>
            </a:xfrm>
            <a:custGeom>
              <a:avLst/>
              <a:gdLst/>
              <a:ahLst/>
              <a:cxnLst/>
              <a:rect l="l" t="t" r="r" b="b"/>
              <a:pathLst>
                <a:path w="1044" h="896" extrusionOk="0">
                  <a:moveTo>
                    <a:pt x="456" y="1"/>
                  </a:moveTo>
                  <a:cubicBezTo>
                    <a:pt x="209" y="1"/>
                    <a:pt x="1" y="209"/>
                    <a:pt x="1" y="456"/>
                  </a:cubicBezTo>
                  <a:cubicBezTo>
                    <a:pt x="1" y="722"/>
                    <a:pt x="213" y="895"/>
                    <a:pt x="439" y="895"/>
                  </a:cubicBezTo>
                  <a:cubicBezTo>
                    <a:pt x="551" y="895"/>
                    <a:pt x="665" y="853"/>
                    <a:pt x="759" y="759"/>
                  </a:cubicBezTo>
                  <a:cubicBezTo>
                    <a:pt x="1044" y="494"/>
                    <a:pt x="835" y="1"/>
                    <a:pt x="4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0"/>
            <p:cNvSpPr/>
            <p:nvPr/>
          </p:nvSpPr>
          <p:spPr>
            <a:xfrm>
              <a:off x="2566013" y="2474600"/>
              <a:ext cx="12825" cy="11050"/>
            </a:xfrm>
            <a:custGeom>
              <a:avLst/>
              <a:gdLst/>
              <a:ahLst/>
              <a:cxnLst/>
              <a:rect l="l" t="t" r="r" b="b"/>
              <a:pathLst>
                <a:path w="513" h="442" extrusionOk="0">
                  <a:moveTo>
                    <a:pt x="285" y="1"/>
                  </a:moveTo>
                  <a:cubicBezTo>
                    <a:pt x="95" y="1"/>
                    <a:pt x="0" y="228"/>
                    <a:pt x="133" y="380"/>
                  </a:cubicBezTo>
                  <a:cubicBezTo>
                    <a:pt x="176" y="423"/>
                    <a:pt x="230" y="442"/>
                    <a:pt x="284" y="442"/>
                  </a:cubicBezTo>
                  <a:cubicBezTo>
                    <a:pt x="399" y="442"/>
                    <a:pt x="512" y="357"/>
                    <a:pt x="512" y="228"/>
                  </a:cubicBezTo>
                  <a:cubicBezTo>
                    <a:pt x="512" y="96"/>
                    <a:pt x="417" y="1"/>
                    <a:pt x="2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0"/>
            <p:cNvSpPr/>
            <p:nvPr/>
          </p:nvSpPr>
          <p:spPr>
            <a:xfrm>
              <a:off x="2473563" y="2292925"/>
              <a:ext cx="288725" cy="285175"/>
            </a:xfrm>
            <a:custGeom>
              <a:avLst/>
              <a:gdLst/>
              <a:ahLst/>
              <a:cxnLst/>
              <a:rect l="l" t="t" r="r" b="b"/>
              <a:pathLst>
                <a:path w="11549" h="11407" extrusionOk="0">
                  <a:moveTo>
                    <a:pt x="10145" y="1333"/>
                  </a:moveTo>
                  <a:lnTo>
                    <a:pt x="10145" y="10074"/>
                  </a:lnTo>
                  <a:lnTo>
                    <a:pt x="1404" y="10074"/>
                  </a:lnTo>
                  <a:lnTo>
                    <a:pt x="1404" y="1333"/>
                  </a:lnTo>
                  <a:close/>
                  <a:moveTo>
                    <a:pt x="1179" y="1"/>
                  </a:moveTo>
                  <a:cubicBezTo>
                    <a:pt x="1067" y="1"/>
                    <a:pt x="958" y="72"/>
                    <a:pt x="968" y="214"/>
                  </a:cubicBezTo>
                  <a:lnTo>
                    <a:pt x="968" y="897"/>
                  </a:lnTo>
                  <a:lnTo>
                    <a:pt x="285" y="897"/>
                  </a:lnTo>
                  <a:cubicBezTo>
                    <a:pt x="1" y="897"/>
                    <a:pt x="1" y="1333"/>
                    <a:pt x="285" y="1333"/>
                  </a:cubicBezTo>
                  <a:lnTo>
                    <a:pt x="968" y="1333"/>
                  </a:lnTo>
                  <a:lnTo>
                    <a:pt x="968" y="10074"/>
                  </a:lnTo>
                  <a:lnTo>
                    <a:pt x="285" y="10074"/>
                  </a:lnTo>
                  <a:cubicBezTo>
                    <a:pt x="1" y="10074"/>
                    <a:pt x="1" y="10510"/>
                    <a:pt x="285" y="10510"/>
                  </a:cubicBezTo>
                  <a:lnTo>
                    <a:pt x="968" y="10510"/>
                  </a:lnTo>
                  <a:lnTo>
                    <a:pt x="968" y="11193"/>
                  </a:lnTo>
                  <a:cubicBezTo>
                    <a:pt x="968" y="11335"/>
                    <a:pt x="1077" y="11406"/>
                    <a:pt x="1186" y="11406"/>
                  </a:cubicBezTo>
                  <a:cubicBezTo>
                    <a:pt x="1295" y="11406"/>
                    <a:pt x="1404" y="11335"/>
                    <a:pt x="1404" y="11193"/>
                  </a:cubicBezTo>
                  <a:lnTo>
                    <a:pt x="1404" y="10510"/>
                  </a:lnTo>
                  <a:lnTo>
                    <a:pt x="10145" y="10510"/>
                  </a:lnTo>
                  <a:lnTo>
                    <a:pt x="10145" y="11193"/>
                  </a:lnTo>
                  <a:cubicBezTo>
                    <a:pt x="10145" y="11335"/>
                    <a:pt x="10254" y="11406"/>
                    <a:pt x="10363" y="11406"/>
                  </a:cubicBezTo>
                  <a:cubicBezTo>
                    <a:pt x="10472" y="11406"/>
                    <a:pt x="10581" y="11335"/>
                    <a:pt x="10581" y="11193"/>
                  </a:cubicBezTo>
                  <a:lnTo>
                    <a:pt x="10581" y="10510"/>
                  </a:lnTo>
                  <a:lnTo>
                    <a:pt x="11264" y="10510"/>
                  </a:lnTo>
                  <a:cubicBezTo>
                    <a:pt x="11548" y="10510"/>
                    <a:pt x="11548" y="10074"/>
                    <a:pt x="11264" y="10074"/>
                  </a:cubicBezTo>
                  <a:lnTo>
                    <a:pt x="10581" y="10074"/>
                  </a:lnTo>
                  <a:lnTo>
                    <a:pt x="10581" y="1333"/>
                  </a:lnTo>
                  <a:lnTo>
                    <a:pt x="11264" y="1333"/>
                  </a:lnTo>
                  <a:cubicBezTo>
                    <a:pt x="11542" y="1333"/>
                    <a:pt x="11548" y="896"/>
                    <a:pt x="11281" y="896"/>
                  </a:cubicBezTo>
                  <a:cubicBezTo>
                    <a:pt x="11275" y="896"/>
                    <a:pt x="11270" y="896"/>
                    <a:pt x="11264" y="897"/>
                  </a:cubicBezTo>
                  <a:lnTo>
                    <a:pt x="10581" y="897"/>
                  </a:lnTo>
                  <a:lnTo>
                    <a:pt x="10581" y="214"/>
                  </a:lnTo>
                  <a:cubicBezTo>
                    <a:pt x="10581" y="72"/>
                    <a:pt x="10472" y="1"/>
                    <a:pt x="10363" y="1"/>
                  </a:cubicBezTo>
                  <a:cubicBezTo>
                    <a:pt x="10254" y="1"/>
                    <a:pt x="10145" y="72"/>
                    <a:pt x="10145" y="214"/>
                  </a:cubicBezTo>
                  <a:lnTo>
                    <a:pt x="10145" y="897"/>
                  </a:lnTo>
                  <a:lnTo>
                    <a:pt x="1404" y="897"/>
                  </a:lnTo>
                  <a:lnTo>
                    <a:pt x="1404" y="214"/>
                  </a:lnTo>
                  <a:cubicBezTo>
                    <a:pt x="1404" y="72"/>
                    <a:pt x="1290" y="1"/>
                    <a:pt x="11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0"/>
            <p:cNvSpPr/>
            <p:nvPr/>
          </p:nvSpPr>
          <p:spPr>
            <a:xfrm>
              <a:off x="2534238" y="2351825"/>
              <a:ext cx="167375" cy="167375"/>
            </a:xfrm>
            <a:custGeom>
              <a:avLst/>
              <a:gdLst/>
              <a:ahLst/>
              <a:cxnLst/>
              <a:rect l="l" t="t" r="r" b="b"/>
              <a:pathLst>
                <a:path w="6695" h="6695" extrusionOk="0">
                  <a:moveTo>
                    <a:pt x="6239" y="456"/>
                  </a:moveTo>
                  <a:lnTo>
                    <a:pt x="6239" y="3262"/>
                  </a:lnTo>
                  <a:lnTo>
                    <a:pt x="5519" y="2523"/>
                  </a:lnTo>
                  <a:cubicBezTo>
                    <a:pt x="5471" y="2475"/>
                    <a:pt x="5409" y="2452"/>
                    <a:pt x="5350" y="2452"/>
                  </a:cubicBezTo>
                  <a:cubicBezTo>
                    <a:pt x="5291" y="2452"/>
                    <a:pt x="5234" y="2475"/>
                    <a:pt x="5196" y="2523"/>
                  </a:cubicBezTo>
                  <a:lnTo>
                    <a:pt x="3812" y="3926"/>
                  </a:lnTo>
                  <a:lnTo>
                    <a:pt x="1954" y="2068"/>
                  </a:lnTo>
                  <a:cubicBezTo>
                    <a:pt x="1916" y="2030"/>
                    <a:pt x="1859" y="2011"/>
                    <a:pt x="1802" y="2011"/>
                  </a:cubicBezTo>
                  <a:cubicBezTo>
                    <a:pt x="1745" y="2011"/>
                    <a:pt x="1688" y="2030"/>
                    <a:pt x="1650" y="2068"/>
                  </a:cubicBezTo>
                  <a:lnTo>
                    <a:pt x="456" y="3262"/>
                  </a:lnTo>
                  <a:lnTo>
                    <a:pt x="456" y="456"/>
                  </a:lnTo>
                  <a:close/>
                  <a:moveTo>
                    <a:pt x="5348" y="2997"/>
                  </a:moveTo>
                  <a:lnTo>
                    <a:pt x="6239" y="3888"/>
                  </a:lnTo>
                  <a:lnTo>
                    <a:pt x="6239" y="4912"/>
                  </a:lnTo>
                  <a:lnTo>
                    <a:pt x="4779" y="4912"/>
                  </a:lnTo>
                  <a:lnTo>
                    <a:pt x="4115" y="4248"/>
                  </a:lnTo>
                  <a:lnTo>
                    <a:pt x="5348" y="2997"/>
                  </a:lnTo>
                  <a:close/>
                  <a:moveTo>
                    <a:pt x="1783" y="2542"/>
                  </a:moveTo>
                  <a:lnTo>
                    <a:pt x="4153" y="4912"/>
                  </a:lnTo>
                  <a:lnTo>
                    <a:pt x="2466" y="4912"/>
                  </a:lnTo>
                  <a:cubicBezTo>
                    <a:pt x="2162" y="4912"/>
                    <a:pt x="2162" y="5367"/>
                    <a:pt x="2466" y="5367"/>
                  </a:cubicBezTo>
                  <a:lnTo>
                    <a:pt x="6258" y="5367"/>
                  </a:lnTo>
                  <a:lnTo>
                    <a:pt x="6258" y="6258"/>
                  </a:lnTo>
                  <a:lnTo>
                    <a:pt x="456" y="6258"/>
                  </a:lnTo>
                  <a:lnTo>
                    <a:pt x="456" y="5348"/>
                  </a:lnTo>
                  <a:lnTo>
                    <a:pt x="664" y="5348"/>
                  </a:lnTo>
                  <a:cubicBezTo>
                    <a:pt x="968" y="5348"/>
                    <a:pt x="968" y="4912"/>
                    <a:pt x="664" y="4912"/>
                  </a:cubicBezTo>
                  <a:lnTo>
                    <a:pt x="456" y="4912"/>
                  </a:lnTo>
                  <a:lnTo>
                    <a:pt x="456" y="3888"/>
                  </a:lnTo>
                  <a:lnTo>
                    <a:pt x="1783" y="2542"/>
                  </a:lnTo>
                  <a:close/>
                  <a:moveTo>
                    <a:pt x="228" y="1"/>
                  </a:moveTo>
                  <a:cubicBezTo>
                    <a:pt x="96" y="1"/>
                    <a:pt x="1" y="96"/>
                    <a:pt x="1" y="228"/>
                  </a:cubicBezTo>
                  <a:lnTo>
                    <a:pt x="1" y="6467"/>
                  </a:lnTo>
                  <a:cubicBezTo>
                    <a:pt x="1" y="6580"/>
                    <a:pt x="96" y="6694"/>
                    <a:pt x="228" y="6694"/>
                  </a:cubicBezTo>
                  <a:lnTo>
                    <a:pt x="6467" y="6694"/>
                  </a:lnTo>
                  <a:cubicBezTo>
                    <a:pt x="6580" y="6694"/>
                    <a:pt x="6694" y="6580"/>
                    <a:pt x="6694" y="6467"/>
                  </a:cubicBezTo>
                  <a:lnTo>
                    <a:pt x="6694" y="228"/>
                  </a:lnTo>
                  <a:cubicBezTo>
                    <a:pt x="6694" y="96"/>
                    <a:pt x="6580" y="1"/>
                    <a:pt x="64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0"/>
            <p:cNvSpPr/>
            <p:nvPr/>
          </p:nvSpPr>
          <p:spPr>
            <a:xfrm>
              <a:off x="2612463" y="2385300"/>
              <a:ext cx="39375" cy="33400"/>
            </a:xfrm>
            <a:custGeom>
              <a:avLst/>
              <a:gdLst/>
              <a:ahLst/>
              <a:cxnLst/>
              <a:rect l="l" t="t" r="r" b="b"/>
              <a:pathLst>
                <a:path w="1575" h="1336" extrusionOk="0">
                  <a:moveTo>
                    <a:pt x="683" y="444"/>
                  </a:moveTo>
                  <a:cubicBezTo>
                    <a:pt x="873" y="444"/>
                    <a:pt x="967" y="691"/>
                    <a:pt x="835" y="823"/>
                  </a:cubicBezTo>
                  <a:cubicBezTo>
                    <a:pt x="786" y="872"/>
                    <a:pt x="729" y="894"/>
                    <a:pt x="674" y="894"/>
                  </a:cubicBezTo>
                  <a:cubicBezTo>
                    <a:pt x="560" y="894"/>
                    <a:pt x="455" y="800"/>
                    <a:pt x="455" y="672"/>
                  </a:cubicBezTo>
                  <a:cubicBezTo>
                    <a:pt x="455" y="539"/>
                    <a:pt x="550" y="444"/>
                    <a:pt x="683" y="444"/>
                  </a:cubicBezTo>
                  <a:close/>
                  <a:moveTo>
                    <a:pt x="669" y="0"/>
                  </a:moveTo>
                  <a:cubicBezTo>
                    <a:pt x="328" y="0"/>
                    <a:pt x="0" y="263"/>
                    <a:pt x="0" y="672"/>
                  </a:cubicBezTo>
                  <a:cubicBezTo>
                    <a:pt x="0" y="1032"/>
                    <a:pt x="304" y="1335"/>
                    <a:pt x="683" y="1335"/>
                  </a:cubicBezTo>
                  <a:cubicBezTo>
                    <a:pt x="1271" y="1335"/>
                    <a:pt x="1574" y="615"/>
                    <a:pt x="1138" y="198"/>
                  </a:cubicBezTo>
                  <a:cubicBezTo>
                    <a:pt x="1002" y="62"/>
                    <a:pt x="834" y="0"/>
                    <a:pt x="6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5" name="Google Shape;2705;p50"/>
          <p:cNvGrpSpPr/>
          <p:nvPr/>
        </p:nvGrpSpPr>
        <p:grpSpPr>
          <a:xfrm>
            <a:off x="3838125" y="2004272"/>
            <a:ext cx="365763" cy="340222"/>
            <a:chOff x="3001163" y="2256975"/>
            <a:chExt cx="443725" cy="416275"/>
          </a:xfrm>
        </p:grpSpPr>
        <p:sp>
          <p:nvSpPr>
            <p:cNvPr id="2706" name="Google Shape;2706;p50"/>
            <p:cNvSpPr/>
            <p:nvPr/>
          </p:nvSpPr>
          <p:spPr>
            <a:xfrm>
              <a:off x="3020613" y="2372825"/>
              <a:ext cx="322825" cy="291700"/>
            </a:xfrm>
            <a:custGeom>
              <a:avLst/>
              <a:gdLst/>
              <a:ahLst/>
              <a:cxnLst/>
              <a:rect l="l" t="t" r="r" b="b"/>
              <a:pathLst>
                <a:path w="12913" h="11668" extrusionOk="0">
                  <a:moveTo>
                    <a:pt x="6415" y="0"/>
                  </a:moveTo>
                  <a:cubicBezTo>
                    <a:pt x="4811" y="0"/>
                    <a:pt x="3218" y="660"/>
                    <a:pt x="2067" y="1948"/>
                  </a:cubicBezTo>
                  <a:cubicBezTo>
                    <a:pt x="0" y="4261"/>
                    <a:pt x="114" y="7769"/>
                    <a:pt x="2295" y="9969"/>
                  </a:cubicBezTo>
                  <a:cubicBezTo>
                    <a:pt x="3434" y="11098"/>
                    <a:pt x="4923" y="11668"/>
                    <a:pt x="6417" y="11668"/>
                  </a:cubicBezTo>
                  <a:cubicBezTo>
                    <a:pt x="7807" y="11668"/>
                    <a:pt x="9200" y="11174"/>
                    <a:pt x="10315" y="10177"/>
                  </a:cubicBezTo>
                  <a:cubicBezTo>
                    <a:pt x="12610" y="8111"/>
                    <a:pt x="12913" y="4603"/>
                    <a:pt x="10979" y="2195"/>
                  </a:cubicBezTo>
                  <a:lnTo>
                    <a:pt x="10050" y="1266"/>
                  </a:lnTo>
                  <a:cubicBezTo>
                    <a:pt x="8975" y="417"/>
                    <a:pt x="7691" y="0"/>
                    <a:pt x="64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0"/>
            <p:cNvSpPr/>
            <p:nvPr/>
          </p:nvSpPr>
          <p:spPr>
            <a:xfrm>
              <a:off x="3055563" y="2413375"/>
              <a:ext cx="258025" cy="211125"/>
            </a:xfrm>
            <a:custGeom>
              <a:avLst/>
              <a:gdLst/>
              <a:ahLst/>
              <a:cxnLst/>
              <a:rect l="l" t="t" r="r" b="b"/>
              <a:pathLst>
                <a:path w="10321" h="8445" extrusionOk="0">
                  <a:moveTo>
                    <a:pt x="5006" y="0"/>
                  </a:moveTo>
                  <a:cubicBezTo>
                    <a:pt x="3332" y="0"/>
                    <a:pt x="1713" y="997"/>
                    <a:pt x="1048" y="2715"/>
                  </a:cubicBezTo>
                  <a:cubicBezTo>
                    <a:pt x="1048" y="2715"/>
                    <a:pt x="1048" y="2715"/>
                    <a:pt x="1048" y="2734"/>
                  </a:cubicBezTo>
                  <a:cubicBezTo>
                    <a:pt x="1" y="5540"/>
                    <a:pt x="2112" y="8445"/>
                    <a:pt x="4985" y="8445"/>
                  </a:cubicBezTo>
                  <a:cubicBezTo>
                    <a:pt x="5180" y="8445"/>
                    <a:pt x="5379" y="8431"/>
                    <a:pt x="5580" y="8404"/>
                  </a:cubicBezTo>
                  <a:cubicBezTo>
                    <a:pt x="8747" y="7968"/>
                    <a:pt x="10320" y="4308"/>
                    <a:pt x="8424" y="1729"/>
                  </a:cubicBezTo>
                  <a:lnTo>
                    <a:pt x="8405" y="1729"/>
                  </a:lnTo>
                  <a:lnTo>
                    <a:pt x="7495" y="819"/>
                  </a:lnTo>
                  <a:cubicBezTo>
                    <a:pt x="6732" y="261"/>
                    <a:pt x="5862" y="0"/>
                    <a:pt x="50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0"/>
            <p:cNvSpPr/>
            <p:nvPr/>
          </p:nvSpPr>
          <p:spPr>
            <a:xfrm>
              <a:off x="3108788" y="2453825"/>
              <a:ext cx="144600" cy="130425"/>
            </a:xfrm>
            <a:custGeom>
              <a:avLst/>
              <a:gdLst/>
              <a:ahLst/>
              <a:cxnLst/>
              <a:rect l="l" t="t" r="r" b="b"/>
              <a:pathLst>
                <a:path w="5784" h="5217" extrusionOk="0">
                  <a:moveTo>
                    <a:pt x="2876" y="1"/>
                  </a:moveTo>
                  <a:cubicBezTo>
                    <a:pt x="2091" y="1"/>
                    <a:pt x="1323" y="357"/>
                    <a:pt x="815" y="1021"/>
                  </a:cubicBezTo>
                  <a:cubicBezTo>
                    <a:pt x="0" y="2045"/>
                    <a:pt x="95" y="3524"/>
                    <a:pt x="1024" y="4453"/>
                  </a:cubicBezTo>
                  <a:cubicBezTo>
                    <a:pt x="1529" y="4958"/>
                    <a:pt x="2196" y="5217"/>
                    <a:pt x="2864" y="5217"/>
                  </a:cubicBezTo>
                  <a:cubicBezTo>
                    <a:pt x="3426" y="5217"/>
                    <a:pt x="3988" y="5034"/>
                    <a:pt x="4456" y="4662"/>
                  </a:cubicBezTo>
                  <a:cubicBezTo>
                    <a:pt x="5499" y="3866"/>
                    <a:pt x="5783" y="2425"/>
                    <a:pt x="5120" y="1287"/>
                  </a:cubicBezTo>
                  <a:lnTo>
                    <a:pt x="4191" y="358"/>
                  </a:lnTo>
                  <a:cubicBezTo>
                    <a:pt x="3777" y="117"/>
                    <a:pt x="3324" y="1"/>
                    <a:pt x="28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0"/>
            <p:cNvSpPr/>
            <p:nvPr/>
          </p:nvSpPr>
          <p:spPr>
            <a:xfrm>
              <a:off x="3323038" y="2265550"/>
              <a:ext cx="110950" cy="110950"/>
            </a:xfrm>
            <a:custGeom>
              <a:avLst/>
              <a:gdLst/>
              <a:ahLst/>
              <a:cxnLst/>
              <a:rect l="l" t="t" r="r" b="b"/>
              <a:pathLst>
                <a:path w="4438" h="4438" extrusionOk="0">
                  <a:moveTo>
                    <a:pt x="1935" y="1"/>
                  </a:moveTo>
                  <a:cubicBezTo>
                    <a:pt x="1537" y="399"/>
                    <a:pt x="77" y="1878"/>
                    <a:pt x="1" y="1973"/>
                  </a:cubicBezTo>
                  <a:lnTo>
                    <a:pt x="1" y="4438"/>
                  </a:lnTo>
                  <a:lnTo>
                    <a:pt x="2485" y="4438"/>
                  </a:lnTo>
                  <a:lnTo>
                    <a:pt x="4438" y="2504"/>
                  </a:lnTo>
                  <a:lnTo>
                    <a:pt x="1935" y="2504"/>
                  </a:lnTo>
                  <a:lnTo>
                    <a:pt x="19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0"/>
            <p:cNvSpPr/>
            <p:nvPr/>
          </p:nvSpPr>
          <p:spPr>
            <a:xfrm>
              <a:off x="3155538" y="2371850"/>
              <a:ext cx="173225" cy="165150"/>
            </a:xfrm>
            <a:custGeom>
              <a:avLst/>
              <a:gdLst/>
              <a:ahLst/>
              <a:cxnLst/>
              <a:rect l="l" t="t" r="r" b="b"/>
              <a:pathLst>
                <a:path w="6929" h="6606" extrusionOk="0">
                  <a:moveTo>
                    <a:pt x="6227" y="1"/>
                  </a:moveTo>
                  <a:cubicBezTo>
                    <a:pt x="6061" y="1"/>
                    <a:pt x="5895" y="63"/>
                    <a:pt x="5772" y="186"/>
                  </a:cubicBezTo>
                  <a:lnTo>
                    <a:pt x="481" y="5495"/>
                  </a:lnTo>
                  <a:cubicBezTo>
                    <a:pt x="1" y="5961"/>
                    <a:pt x="437" y="6605"/>
                    <a:pt x="940" y="6605"/>
                  </a:cubicBezTo>
                  <a:cubicBezTo>
                    <a:pt x="1092" y="6605"/>
                    <a:pt x="1250" y="6546"/>
                    <a:pt x="1391" y="6405"/>
                  </a:cubicBezTo>
                  <a:cubicBezTo>
                    <a:pt x="1562" y="6234"/>
                    <a:pt x="4918" y="2878"/>
                    <a:pt x="6682" y="1115"/>
                  </a:cubicBezTo>
                  <a:cubicBezTo>
                    <a:pt x="6928" y="849"/>
                    <a:pt x="6928" y="451"/>
                    <a:pt x="6682" y="186"/>
                  </a:cubicBezTo>
                  <a:cubicBezTo>
                    <a:pt x="6558" y="63"/>
                    <a:pt x="6393" y="1"/>
                    <a:pt x="6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0"/>
            <p:cNvSpPr/>
            <p:nvPr/>
          </p:nvSpPr>
          <p:spPr>
            <a:xfrm>
              <a:off x="3091238" y="2445625"/>
              <a:ext cx="18975" cy="16200"/>
            </a:xfrm>
            <a:custGeom>
              <a:avLst/>
              <a:gdLst/>
              <a:ahLst/>
              <a:cxnLst/>
              <a:rect l="l" t="t" r="r" b="b"/>
              <a:pathLst>
                <a:path w="759" h="648" extrusionOk="0">
                  <a:moveTo>
                    <a:pt x="332" y="1"/>
                  </a:moveTo>
                  <a:cubicBezTo>
                    <a:pt x="166" y="1"/>
                    <a:pt x="0" y="133"/>
                    <a:pt x="0" y="325"/>
                  </a:cubicBezTo>
                  <a:cubicBezTo>
                    <a:pt x="0" y="515"/>
                    <a:pt x="152" y="648"/>
                    <a:pt x="323" y="648"/>
                  </a:cubicBezTo>
                  <a:cubicBezTo>
                    <a:pt x="626" y="648"/>
                    <a:pt x="759" y="307"/>
                    <a:pt x="550" y="98"/>
                  </a:cubicBezTo>
                  <a:cubicBezTo>
                    <a:pt x="489" y="31"/>
                    <a:pt x="410" y="1"/>
                    <a:pt x="3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0"/>
            <p:cNvSpPr/>
            <p:nvPr/>
          </p:nvSpPr>
          <p:spPr>
            <a:xfrm>
              <a:off x="3001163" y="2256975"/>
              <a:ext cx="443725" cy="416275"/>
            </a:xfrm>
            <a:custGeom>
              <a:avLst/>
              <a:gdLst/>
              <a:ahLst/>
              <a:cxnLst/>
              <a:rect l="l" t="t" r="r" b="b"/>
              <a:pathLst>
                <a:path w="17749" h="16651" extrusionOk="0">
                  <a:moveTo>
                    <a:pt x="14487" y="1121"/>
                  </a:moveTo>
                  <a:lnTo>
                    <a:pt x="14487" y="2714"/>
                  </a:lnTo>
                  <a:lnTo>
                    <a:pt x="13198" y="4003"/>
                  </a:lnTo>
                  <a:lnTo>
                    <a:pt x="13198" y="2430"/>
                  </a:lnTo>
                  <a:cubicBezTo>
                    <a:pt x="13463" y="2164"/>
                    <a:pt x="13956" y="1652"/>
                    <a:pt x="14487" y="1121"/>
                  </a:cubicBezTo>
                  <a:close/>
                  <a:moveTo>
                    <a:pt x="16535" y="3169"/>
                  </a:moveTo>
                  <a:lnTo>
                    <a:pt x="15227" y="4477"/>
                  </a:lnTo>
                  <a:lnTo>
                    <a:pt x="13672" y="4477"/>
                  </a:lnTo>
                  <a:lnTo>
                    <a:pt x="14961" y="3169"/>
                  </a:lnTo>
                  <a:close/>
                  <a:moveTo>
                    <a:pt x="12409" y="4923"/>
                  </a:moveTo>
                  <a:cubicBezTo>
                    <a:pt x="12492" y="4923"/>
                    <a:pt x="12572" y="4951"/>
                    <a:pt x="12629" y="5008"/>
                  </a:cubicBezTo>
                  <a:cubicBezTo>
                    <a:pt x="12762" y="5141"/>
                    <a:pt x="12762" y="5350"/>
                    <a:pt x="12629" y="5482"/>
                  </a:cubicBezTo>
                  <a:lnTo>
                    <a:pt x="7339" y="10773"/>
                  </a:lnTo>
                  <a:cubicBezTo>
                    <a:pt x="7268" y="10843"/>
                    <a:pt x="7190" y="10873"/>
                    <a:pt x="7114" y="10873"/>
                  </a:cubicBezTo>
                  <a:cubicBezTo>
                    <a:pt x="6865" y="10873"/>
                    <a:pt x="6651" y="10550"/>
                    <a:pt x="6884" y="10318"/>
                  </a:cubicBezTo>
                  <a:lnTo>
                    <a:pt x="12174" y="5008"/>
                  </a:lnTo>
                  <a:cubicBezTo>
                    <a:pt x="12240" y="4951"/>
                    <a:pt x="12326" y="4923"/>
                    <a:pt x="12409" y="4923"/>
                  </a:cubicBezTo>
                  <a:close/>
                  <a:moveTo>
                    <a:pt x="7140" y="8202"/>
                  </a:moveTo>
                  <a:cubicBezTo>
                    <a:pt x="7398" y="8202"/>
                    <a:pt x="7668" y="8247"/>
                    <a:pt x="7946" y="8346"/>
                  </a:cubicBezTo>
                  <a:lnTo>
                    <a:pt x="6429" y="9843"/>
                  </a:lnTo>
                  <a:cubicBezTo>
                    <a:pt x="6050" y="10223"/>
                    <a:pt x="6050" y="10848"/>
                    <a:pt x="6429" y="11228"/>
                  </a:cubicBezTo>
                  <a:cubicBezTo>
                    <a:pt x="6618" y="11417"/>
                    <a:pt x="6865" y="11512"/>
                    <a:pt x="7114" y="11512"/>
                  </a:cubicBezTo>
                  <a:cubicBezTo>
                    <a:pt x="7363" y="11512"/>
                    <a:pt x="7614" y="11417"/>
                    <a:pt x="7813" y="11228"/>
                  </a:cubicBezTo>
                  <a:lnTo>
                    <a:pt x="9330" y="9711"/>
                  </a:lnTo>
                  <a:lnTo>
                    <a:pt x="9330" y="9711"/>
                  </a:lnTo>
                  <a:cubicBezTo>
                    <a:pt x="9905" y="11368"/>
                    <a:pt x="8581" y="12767"/>
                    <a:pt x="7159" y="12767"/>
                  </a:cubicBezTo>
                  <a:cubicBezTo>
                    <a:pt x="6612" y="12767"/>
                    <a:pt x="6050" y="12560"/>
                    <a:pt x="5575" y="12081"/>
                  </a:cubicBezTo>
                  <a:cubicBezTo>
                    <a:pt x="4059" y="10581"/>
                    <a:pt x="5267" y="8202"/>
                    <a:pt x="7140" y="8202"/>
                  </a:cubicBezTo>
                  <a:close/>
                  <a:moveTo>
                    <a:pt x="7187" y="4951"/>
                  </a:moveTo>
                  <a:cubicBezTo>
                    <a:pt x="8306" y="4951"/>
                    <a:pt x="9406" y="5293"/>
                    <a:pt x="10335" y="5937"/>
                  </a:cubicBezTo>
                  <a:lnTo>
                    <a:pt x="9633" y="6658"/>
                  </a:lnTo>
                  <a:cubicBezTo>
                    <a:pt x="8951" y="6203"/>
                    <a:pt x="8154" y="5956"/>
                    <a:pt x="7339" y="5937"/>
                  </a:cubicBezTo>
                  <a:cubicBezTo>
                    <a:pt x="7279" y="5935"/>
                    <a:pt x="7220" y="5934"/>
                    <a:pt x="7161" y="5934"/>
                  </a:cubicBezTo>
                  <a:cubicBezTo>
                    <a:pt x="6275" y="5934"/>
                    <a:pt x="5412" y="6198"/>
                    <a:pt x="4665" y="6696"/>
                  </a:cubicBezTo>
                  <a:cubicBezTo>
                    <a:pt x="4355" y="6882"/>
                    <a:pt x="4552" y="7296"/>
                    <a:pt x="4831" y="7296"/>
                  </a:cubicBezTo>
                  <a:cubicBezTo>
                    <a:pt x="4893" y="7296"/>
                    <a:pt x="4960" y="7275"/>
                    <a:pt x="5026" y="7227"/>
                  </a:cubicBezTo>
                  <a:cubicBezTo>
                    <a:pt x="5678" y="6802"/>
                    <a:pt x="6422" y="6588"/>
                    <a:pt x="7169" y="6588"/>
                  </a:cubicBezTo>
                  <a:cubicBezTo>
                    <a:pt x="7855" y="6588"/>
                    <a:pt x="8542" y="6769"/>
                    <a:pt x="9159" y="7132"/>
                  </a:cubicBezTo>
                  <a:lnTo>
                    <a:pt x="8439" y="7834"/>
                  </a:lnTo>
                  <a:cubicBezTo>
                    <a:pt x="8034" y="7643"/>
                    <a:pt x="7605" y="7552"/>
                    <a:pt x="7181" y="7552"/>
                  </a:cubicBezTo>
                  <a:cubicBezTo>
                    <a:pt x="6256" y="7552"/>
                    <a:pt x="5357" y="7988"/>
                    <a:pt x="4798" y="8782"/>
                  </a:cubicBezTo>
                  <a:cubicBezTo>
                    <a:pt x="3983" y="9957"/>
                    <a:pt x="4115" y="11531"/>
                    <a:pt x="5120" y="12536"/>
                  </a:cubicBezTo>
                  <a:cubicBezTo>
                    <a:pt x="5686" y="13101"/>
                    <a:pt x="6437" y="13390"/>
                    <a:pt x="7191" y="13390"/>
                  </a:cubicBezTo>
                  <a:cubicBezTo>
                    <a:pt x="7779" y="13390"/>
                    <a:pt x="8369" y="13215"/>
                    <a:pt x="8875" y="12858"/>
                  </a:cubicBezTo>
                  <a:cubicBezTo>
                    <a:pt x="10031" y="12043"/>
                    <a:pt x="10430" y="10488"/>
                    <a:pt x="9823" y="9218"/>
                  </a:cubicBezTo>
                  <a:lnTo>
                    <a:pt x="10543" y="8497"/>
                  </a:lnTo>
                  <a:lnTo>
                    <a:pt x="10543" y="8497"/>
                  </a:lnTo>
                  <a:cubicBezTo>
                    <a:pt x="12003" y="10981"/>
                    <a:pt x="10373" y="14129"/>
                    <a:pt x="7510" y="14375"/>
                  </a:cubicBezTo>
                  <a:cubicBezTo>
                    <a:pt x="7392" y="14385"/>
                    <a:pt x="7276" y="14390"/>
                    <a:pt x="7161" y="14390"/>
                  </a:cubicBezTo>
                  <a:cubicBezTo>
                    <a:pt x="4476" y="14390"/>
                    <a:pt x="2546" y="11686"/>
                    <a:pt x="3528" y="9104"/>
                  </a:cubicBezTo>
                  <a:lnTo>
                    <a:pt x="3528" y="9085"/>
                  </a:lnTo>
                  <a:cubicBezTo>
                    <a:pt x="3636" y="8833"/>
                    <a:pt x="3424" y="8641"/>
                    <a:pt x="3216" y="8641"/>
                  </a:cubicBezTo>
                  <a:cubicBezTo>
                    <a:pt x="3095" y="8641"/>
                    <a:pt x="2976" y="8705"/>
                    <a:pt x="2921" y="8857"/>
                  </a:cubicBezTo>
                  <a:cubicBezTo>
                    <a:pt x="2921" y="8857"/>
                    <a:pt x="2921" y="8876"/>
                    <a:pt x="2902" y="8895"/>
                  </a:cubicBezTo>
                  <a:cubicBezTo>
                    <a:pt x="1786" y="11902"/>
                    <a:pt x="4037" y="15028"/>
                    <a:pt x="7140" y="15028"/>
                  </a:cubicBezTo>
                  <a:cubicBezTo>
                    <a:pt x="7305" y="15028"/>
                    <a:pt x="7473" y="15019"/>
                    <a:pt x="7642" y="15001"/>
                  </a:cubicBezTo>
                  <a:cubicBezTo>
                    <a:pt x="11017" y="14660"/>
                    <a:pt x="12819" y="10886"/>
                    <a:pt x="10998" y="8023"/>
                  </a:cubicBezTo>
                  <a:lnTo>
                    <a:pt x="11719" y="7322"/>
                  </a:lnTo>
                  <a:lnTo>
                    <a:pt x="11719" y="7322"/>
                  </a:lnTo>
                  <a:cubicBezTo>
                    <a:pt x="14222" y="10905"/>
                    <a:pt x="11681" y="16006"/>
                    <a:pt x="7187" y="16006"/>
                  </a:cubicBezTo>
                  <a:cubicBezTo>
                    <a:pt x="4134" y="16006"/>
                    <a:pt x="1650" y="13522"/>
                    <a:pt x="1650" y="10469"/>
                  </a:cubicBezTo>
                  <a:cubicBezTo>
                    <a:pt x="1650" y="7416"/>
                    <a:pt x="4134" y="4951"/>
                    <a:pt x="7187" y="4951"/>
                  </a:cubicBezTo>
                  <a:close/>
                  <a:moveTo>
                    <a:pt x="14807" y="1"/>
                  </a:moveTo>
                  <a:cubicBezTo>
                    <a:pt x="14729" y="1"/>
                    <a:pt x="14649" y="31"/>
                    <a:pt x="14582" y="97"/>
                  </a:cubicBezTo>
                  <a:lnTo>
                    <a:pt x="12629" y="2069"/>
                  </a:lnTo>
                  <a:cubicBezTo>
                    <a:pt x="12572" y="2126"/>
                    <a:pt x="12534" y="2221"/>
                    <a:pt x="12534" y="2297"/>
                  </a:cubicBezTo>
                  <a:lnTo>
                    <a:pt x="12534" y="4288"/>
                  </a:lnTo>
                  <a:cubicBezTo>
                    <a:pt x="12482" y="4278"/>
                    <a:pt x="12429" y="4273"/>
                    <a:pt x="12377" y="4273"/>
                  </a:cubicBezTo>
                  <a:cubicBezTo>
                    <a:pt x="12129" y="4273"/>
                    <a:pt x="11891" y="4381"/>
                    <a:pt x="11719" y="4553"/>
                  </a:cubicBezTo>
                  <a:lnTo>
                    <a:pt x="10790" y="5482"/>
                  </a:lnTo>
                  <a:cubicBezTo>
                    <a:pt x="9681" y="4677"/>
                    <a:pt x="8422" y="4303"/>
                    <a:pt x="7184" y="4303"/>
                  </a:cubicBezTo>
                  <a:cubicBezTo>
                    <a:pt x="4634" y="4303"/>
                    <a:pt x="2171" y="5892"/>
                    <a:pt x="1290" y="8573"/>
                  </a:cubicBezTo>
                  <a:cubicBezTo>
                    <a:pt x="1" y="12555"/>
                    <a:pt x="2978" y="16651"/>
                    <a:pt x="7168" y="16651"/>
                  </a:cubicBezTo>
                  <a:lnTo>
                    <a:pt x="7187" y="16651"/>
                  </a:lnTo>
                  <a:cubicBezTo>
                    <a:pt x="12212" y="16651"/>
                    <a:pt x="15132" y="10943"/>
                    <a:pt x="12174" y="6848"/>
                  </a:cubicBezTo>
                  <a:lnTo>
                    <a:pt x="13103" y="5937"/>
                  </a:lnTo>
                  <a:cubicBezTo>
                    <a:pt x="13312" y="5729"/>
                    <a:pt x="13407" y="5407"/>
                    <a:pt x="13369" y="5122"/>
                  </a:cubicBezTo>
                  <a:lnTo>
                    <a:pt x="15341" y="5122"/>
                  </a:lnTo>
                  <a:cubicBezTo>
                    <a:pt x="15435" y="5122"/>
                    <a:pt x="15511" y="5084"/>
                    <a:pt x="15587" y="5008"/>
                  </a:cubicBezTo>
                  <a:lnTo>
                    <a:pt x="17559" y="3074"/>
                  </a:lnTo>
                  <a:cubicBezTo>
                    <a:pt x="17749" y="2866"/>
                    <a:pt x="17597" y="2505"/>
                    <a:pt x="17313" y="2505"/>
                  </a:cubicBezTo>
                  <a:lnTo>
                    <a:pt x="15587" y="2505"/>
                  </a:lnTo>
                  <a:lnTo>
                    <a:pt x="16346" y="1766"/>
                  </a:lnTo>
                  <a:cubicBezTo>
                    <a:pt x="16459" y="1633"/>
                    <a:pt x="16459" y="1425"/>
                    <a:pt x="16346" y="1311"/>
                  </a:cubicBezTo>
                  <a:cubicBezTo>
                    <a:pt x="16279" y="1244"/>
                    <a:pt x="16194" y="1211"/>
                    <a:pt x="16109" y="1211"/>
                  </a:cubicBezTo>
                  <a:cubicBezTo>
                    <a:pt x="16023" y="1211"/>
                    <a:pt x="15938" y="1244"/>
                    <a:pt x="15872" y="1311"/>
                  </a:cubicBezTo>
                  <a:lnTo>
                    <a:pt x="15132" y="2050"/>
                  </a:lnTo>
                  <a:lnTo>
                    <a:pt x="15132" y="344"/>
                  </a:lnTo>
                  <a:cubicBezTo>
                    <a:pt x="15132" y="137"/>
                    <a:pt x="14974" y="1"/>
                    <a:pt x="148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3" name="Google Shape;2713;p50"/>
          <p:cNvGrpSpPr/>
          <p:nvPr/>
        </p:nvGrpSpPr>
        <p:grpSpPr>
          <a:xfrm>
            <a:off x="4585559" y="1991501"/>
            <a:ext cx="298393" cy="365763"/>
            <a:chOff x="3578063" y="2293050"/>
            <a:chExt cx="283025" cy="345125"/>
          </a:xfrm>
        </p:grpSpPr>
        <p:sp>
          <p:nvSpPr>
            <p:cNvPr id="2714" name="Google Shape;2714;p50"/>
            <p:cNvSpPr/>
            <p:nvPr/>
          </p:nvSpPr>
          <p:spPr>
            <a:xfrm>
              <a:off x="3638288" y="2299700"/>
              <a:ext cx="162125" cy="237500"/>
            </a:xfrm>
            <a:custGeom>
              <a:avLst/>
              <a:gdLst/>
              <a:ahLst/>
              <a:cxnLst/>
              <a:rect l="l" t="t" r="r" b="b"/>
              <a:pathLst>
                <a:path w="6485" h="9500" extrusionOk="0">
                  <a:moveTo>
                    <a:pt x="0" y="0"/>
                  </a:moveTo>
                  <a:lnTo>
                    <a:pt x="0" y="2313"/>
                  </a:lnTo>
                  <a:cubicBezTo>
                    <a:pt x="0" y="3584"/>
                    <a:pt x="417" y="4816"/>
                    <a:pt x="1176" y="5821"/>
                  </a:cubicBezTo>
                  <a:cubicBezTo>
                    <a:pt x="1441" y="6162"/>
                    <a:pt x="1745" y="6485"/>
                    <a:pt x="2067" y="6769"/>
                  </a:cubicBezTo>
                  <a:cubicBezTo>
                    <a:pt x="2313" y="6978"/>
                    <a:pt x="2446" y="7281"/>
                    <a:pt x="2427" y="7604"/>
                  </a:cubicBezTo>
                  <a:lnTo>
                    <a:pt x="2427" y="9500"/>
                  </a:lnTo>
                  <a:lnTo>
                    <a:pt x="4058" y="9500"/>
                  </a:lnTo>
                  <a:lnTo>
                    <a:pt x="4058" y="7604"/>
                  </a:lnTo>
                  <a:cubicBezTo>
                    <a:pt x="4039" y="7281"/>
                    <a:pt x="4172" y="6978"/>
                    <a:pt x="4418" y="6769"/>
                  </a:cubicBezTo>
                  <a:cubicBezTo>
                    <a:pt x="5726" y="5651"/>
                    <a:pt x="6485" y="4020"/>
                    <a:pt x="6485" y="2313"/>
                  </a:cubicBezTo>
                  <a:lnTo>
                    <a:pt x="64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0"/>
            <p:cNvSpPr/>
            <p:nvPr/>
          </p:nvSpPr>
          <p:spPr>
            <a:xfrm>
              <a:off x="3638288" y="2536700"/>
              <a:ext cx="162125" cy="94375"/>
            </a:xfrm>
            <a:custGeom>
              <a:avLst/>
              <a:gdLst/>
              <a:ahLst/>
              <a:cxnLst/>
              <a:rect l="l" t="t" r="r" b="b"/>
              <a:pathLst>
                <a:path w="6485" h="3775" extrusionOk="0">
                  <a:moveTo>
                    <a:pt x="1631" y="1"/>
                  </a:moveTo>
                  <a:cubicBezTo>
                    <a:pt x="1327" y="1"/>
                    <a:pt x="1081" y="247"/>
                    <a:pt x="1081" y="551"/>
                  </a:cubicBezTo>
                  <a:lnTo>
                    <a:pt x="1081" y="2712"/>
                  </a:lnTo>
                  <a:lnTo>
                    <a:pt x="550" y="2712"/>
                  </a:lnTo>
                  <a:cubicBezTo>
                    <a:pt x="539" y="2712"/>
                    <a:pt x="528" y="2711"/>
                    <a:pt x="517" y="2711"/>
                  </a:cubicBezTo>
                  <a:cubicBezTo>
                    <a:pt x="229" y="2711"/>
                    <a:pt x="0" y="2951"/>
                    <a:pt x="0" y="3243"/>
                  </a:cubicBezTo>
                  <a:lnTo>
                    <a:pt x="0" y="3774"/>
                  </a:lnTo>
                  <a:lnTo>
                    <a:pt x="6485" y="3774"/>
                  </a:lnTo>
                  <a:lnTo>
                    <a:pt x="6485" y="3243"/>
                  </a:lnTo>
                  <a:cubicBezTo>
                    <a:pt x="6485" y="2951"/>
                    <a:pt x="6256" y="2711"/>
                    <a:pt x="5968" y="2711"/>
                  </a:cubicBezTo>
                  <a:cubicBezTo>
                    <a:pt x="5957" y="2711"/>
                    <a:pt x="5946" y="2712"/>
                    <a:pt x="5935" y="2712"/>
                  </a:cubicBezTo>
                  <a:lnTo>
                    <a:pt x="5404" y="2712"/>
                  </a:lnTo>
                  <a:lnTo>
                    <a:pt x="5404" y="551"/>
                  </a:lnTo>
                  <a:cubicBezTo>
                    <a:pt x="5404" y="247"/>
                    <a:pt x="5158" y="1"/>
                    <a:pt x="48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0"/>
            <p:cNvSpPr/>
            <p:nvPr/>
          </p:nvSpPr>
          <p:spPr>
            <a:xfrm>
              <a:off x="3685213" y="2333350"/>
              <a:ext cx="67325" cy="64025"/>
            </a:xfrm>
            <a:custGeom>
              <a:avLst/>
              <a:gdLst/>
              <a:ahLst/>
              <a:cxnLst/>
              <a:rect l="l" t="t" r="r" b="b"/>
              <a:pathLst>
                <a:path w="2693" h="2561" extrusionOk="0">
                  <a:moveTo>
                    <a:pt x="1347" y="0"/>
                  </a:moveTo>
                  <a:lnTo>
                    <a:pt x="929" y="835"/>
                  </a:lnTo>
                  <a:lnTo>
                    <a:pt x="0" y="967"/>
                  </a:lnTo>
                  <a:lnTo>
                    <a:pt x="683" y="1631"/>
                  </a:lnTo>
                  <a:lnTo>
                    <a:pt x="512" y="2560"/>
                  </a:lnTo>
                  <a:lnTo>
                    <a:pt x="512" y="2560"/>
                  </a:lnTo>
                  <a:lnTo>
                    <a:pt x="1347" y="2124"/>
                  </a:lnTo>
                  <a:lnTo>
                    <a:pt x="2181" y="2560"/>
                  </a:lnTo>
                  <a:lnTo>
                    <a:pt x="2029" y="1631"/>
                  </a:lnTo>
                  <a:lnTo>
                    <a:pt x="2693" y="967"/>
                  </a:lnTo>
                  <a:lnTo>
                    <a:pt x="1764" y="835"/>
                  </a:lnTo>
                  <a:lnTo>
                    <a:pt x="13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0"/>
            <p:cNvSpPr/>
            <p:nvPr/>
          </p:nvSpPr>
          <p:spPr>
            <a:xfrm>
              <a:off x="3685688" y="2556950"/>
              <a:ext cx="15650" cy="13450"/>
            </a:xfrm>
            <a:custGeom>
              <a:avLst/>
              <a:gdLst/>
              <a:ahLst/>
              <a:cxnLst/>
              <a:rect l="l" t="t" r="r" b="b"/>
              <a:pathLst>
                <a:path w="626" h="538" extrusionOk="0">
                  <a:moveTo>
                    <a:pt x="264" y="0"/>
                  </a:moveTo>
                  <a:cubicBezTo>
                    <a:pt x="128" y="0"/>
                    <a:pt x="0" y="106"/>
                    <a:pt x="0" y="272"/>
                  </a:cubicBezTo>
                  <a:cubicBezTo>
                    <a:pt x="0" y="423"/>
                    <a:pt x="114" y="537"/>
                    <a:pt x="266" y="537"/>
                  </a:cubicBezTo>
                  <a:cubicBezTo>
                    <a:pt x="512" y="537"/>
                    <a:pt x="626" y="253"/>
                    <a:pt x="455" y="82"/>
                  </a:cubicBezTo>
                  <a:cubicBezTo>
                    <a:pt x="399" y="26"/>
                    <a:pt x="331" y="0"/>
                    <a:pt x="2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0"/>
            <p:cNvSpPr/>
            <p:nvPr/>
          </p:nvSpPr>
          <p:spPr>
            <a:xfrm>
              <a:off x="3578063" y="2293050"/>
              <a:ext cx="283025" cy="345125"/>
            </a:xfrm>
            <a:custGeom>
              <a:avLst/>
              <a:gdLst/>
              <a:ahLst/>
              <a:cxnLst/>
              <a:rect l="l" t="t" r="r" b="b"/>
              <a:pathLst>
                <a:path w="11321" h="13805" extrusionOk="0">
                  <a:moveTo>
                    <a:pt x="2163" y="1081"/>
                  </a:moveTo>
                  <a:lnTo>
                    <a:pt x="2163" y="2579"/>
                  </a:lnTo>
                  <a:cubicBezTo>
                    <a:pt x="2144" y="3641"/>
                    <a:pt x="2428" y="4665"/>
                    <a:pt x="2940" y="5594"/>
                  </a:cubicBezTo>
                  <a:cubicBezTo>
                    <a:pt x="1480" y="4950"/>
                    <a:pt x="532" y="3489"/>
                    <a:pt x="532" y="1897"/>
                  </a:cubicBezTo>
                  <a:lnTo>
                    <a:pt x="532" y="1347"/>
                  </a:lnTo>
                  <a:cubicBezTo>
                    <a:pt x="532" y="1195"/>
                    <a:pt x="665" y="1081"/>
                    <a:pt x="797" y="1081"/>
                  </a:cubicBezTo>
                  <a:close/>
                  <a:moveTo>
                    <a:pt x="10506" y="1081"/>
                  </a:moveTo>
                  <a:cubicBezTo>
                    <a:pt x="10657" y="1081"/>
                    <a:pt x="10790" y="1195"/>
                    <a:pt x="10790" y="1347"/>
                  </a:cubicBezTo>
                  <a:lnTo>
                    <a:pt x="10790" y="1897"/>
                  </a:lnTo>
                  <a:cubicBezTo>
                    <a:pt x="10790" y="3489"/>
                    <a:pt x="9842" y="4950"/>
                    <a:pt x="8382" y="5594"/>
                  </a:cubicBezTo>
                  <a:cubicBezTo>
                    <a:pt x="8894" y="4665"/>
                    <a:pt x="9178" y="3641"/>
                    <a:pt x="9159" y="2579"/>
                  </a:cubicBezTo>
                  <a:lnTo>
                    <a:pt x="9159" y="1081"/>
                  </a:lnTo>
                  <a:close/>
                  <a:moveTo>
                    <a:pt x="8609" y="550"/>
                  </a:moveTo>
                  <a:lnTo>
                    <a:pt x="8609" y="2579"/>
                  </a:lnTo>
                  <a:cubicBezTo>
                    <a:pt x="8628" y="4229"/>
                    <a:pt x="7908" y="5784"/>
                    <a:pt x="6656" y="6846"/>
                  </a:cubicBezTo>
                  <a:cubicBezTo>
                    <a:pt x="6353" y="7092"/>
                    <a:pt x="6182" y="7471"/>
                    <a:pt x="6182" y="7870"/>
                  </a:cubicBezTo>
                  <a:lnTo>
                    <a:pt x="6182" y="9481"/>
                  </a:lnTo>
                  <a:lnTo>
                    <a:pt x="5121" y="9481"/>
                  </a:lnTo>
                  <a:lnTo>
                    <a:pt x="5121" y="7851"/>
                  </a:lnTo>
                  <a:cubicBezTo>
                    <a:pt x="5121" y="7452"/>
                    <a:pt x="4950" y="7073"/>
                    <a:pt x="4647" y="6827"/>
                  </a:cubicBezTo>
                  <a:cubicBezTo>
                    <a:pt x="4343" y="6542"/>
                    <a:pt x="4040" y="6239"/>
                    <a:pt x="3793" y="5917"/>
                  </a:cubicBezTo>
                  <a:cubicBezTo>
                    <a:pt x="3073" y="4950"/>
                    <a:pt x="2675" y="3774"/>
                    <a:pt x="2693" y="2560"/>
                  </a:cubicBezTo>
                  <a:lnTo>
                    <a:pt x="2693" y="550"/>
                  </a:lnTo>
                  <a:close/>
                  <a:moveTo>
                    <a:pt x="7263" y="10031"/>
                  </a:moveTo>
                  <a:cubicBezTo>
                    <a:pt x="7415" y="10031"/>
                    <a:pt x="7548" y="10145"/>
                    <a:pt x="7548" y="10297"/>
                  </a:cubicBezTo>
                  <a:lnTo>
                    <a:pt x="7548" y="12193"/>
                  </a:lnTo>
                  <a:lnTo>
                    <a:pt x="3774" y="12193"/>
                  </a:lnTo>
                  <a:lnTo>
                    <a:pt x="3774" y="10297"/>
                  </a:lnTo>
                  <a:cubicBezTo>
                    <a:pt x="3774" y="10145"/>
                    <a:pt x="3888" y="10031"/>
                    <a:pt x="4040" y="10031"/>
                  </a:cubicBezTo>
                  <a:close/>
                  <a:moveTo>
                    <a:pt x="8344" y="12724"/>
                  </a:moveTo>
                  <a:cubicBezTo>
                    <a:pt x="8496" y="12724"/>
                    <a:pt x="8609" y="12856"/>
                    <a:pt x="8609" y="12989"/>
                  </a:cubicBezTo>
                  <a:lnTo>
                    <a:pt x="8609" y="13274"/>
                  </a:lnTo>
                  <a:lnTo>
                    <a:pt x="2693" y="13274"/>
                  </a:lnTo>
                  <a:lnTo>
                    <a:pt x="2693" y="12989"/>
                  </a:lnTo>
                  <a:cubicBezTo>
                    <a:pt x="2693" y="12837"/>
                    <a:pt x="2807" y="12724"/>
                    <a:pt x="2959" y="12724"/>
                  </a:cubicBezTo>
                  <a:close/>
                  <a:moveTo>
                    <a:pt x="2409" y="1"/>
                  </a:moveTo>
                  <a:cubicBezTo>
                    <a:pt x="2276" y="1"/>
                    <a:pt x="2144" y="114"/>
                    <a:pt x="2144" y="266"/>
                  </a:cubicBezTo>
                  <a:lnTo>
                    <a:pt x="2144" y="550"/>
                  </a:lnTo>
                  <a:lnTo>
                    <a:pt x="797" y="550"/>
                  </a:lnTo>
                  <a:cubicBezTo>
                    <a:pt x="787" y="550"/>
                    <a:pt x="776" y="550"/>
                    <a:pt x="766" y="550"/>
                  </a:cubicBezTo>
                  <a:cubicBezTo>
                    <a:pt x="344" y="550"/>
                    <a:pt x="1" y="921"/>
                    <a:pt x="1" y="1347"/>
                  </a:cubicBezTo>
                  <a:lnTo>
                    <a:pt x="1" y="1897"/>
                  </a:lnTo>
                  <a:cubicBezTo>
                    <a:pt x="1" y="3982"/>
                    <a:pt x="1404" y="5803"/>
                    <a:pt x="3433" y="6334"/>
                  </a:cubicBezTo>
                  <a:cubicBezTo>
                    <a:pt x="3679" y="6656"/>
                    <a:pt x="3983" y="6978"/>
                    <a:pt x="4305" y="7244"/>
                  </a:cubicBezTo>
                  <a:cubicBezTo>
                    <a:pt x="4476" y="7414"/>
                    <a:pt x="4590" y="7642"/>
                    <a:pt x="4571" y="7870"/>
                  </a:cubicBezTo>
                  <a:lnTo>
                    <a:pt x="4571" y="9481"/>
                  </a:lnTo>
                  <a:lnTo>
                    <a:pt x="4040" y="9481"/>
                  </a:lnTo>
                  <a:cubicBezTo>
                    <a:pt x="3585" y="9481"/>
                    <a:pt x="3224" y="9842"/>
                    <a:pt x="3224" y="10278"/>
                  </a:cubicBezTo>
                  <a:lnTo>
                    <a:pt x="3224" y="12174"/>
                  </a:lnTo>
                  <a:lnTo>
                    <a:pt x="2959" y="12174"/>
                  </a:lnTo>
                  <a:cubicBezTo>
                    <a:pt x="2504" y="12174"/>
                    <a:pt x="2144" y="12534"/>
                    <a:pt x="2144" y="12989"/>
                  </a:cubicBezTo>
                  <a:lnTo>
                    <a:pt x="2144" y="13520"/>
                  </a:lnTo>
                  <a:cubicBezTo>
                    <a:pt x="2144" y="13672"/>
                    <a:pt x="2276" y="13805"/>
                    <a:pt x="2409" y="13805"/>
                  </a:cubicBezTo>
                  <a:lnTo>
                    <a:pt x="8894" y="13805"/>
                  </a:lnTo>
                  <a:cubicBezTo>
                    <a:pt x="9046" y="13805"/>
                    <a:pt x="9159" y="13672"/>
                    <a:pt x="9159" y="13520"/>
                  </a:cubicBezTo>
                  <a:lnTo>
                    <a:pt x="9159" y="12989"/>
                  </a:lnTo>
                  <a:cubicBezTo>
                    <a:pt x="9159" y="12534"/>
                    <a:pt x="8799" y="12174"/>
                    <a:pt x="8344" y="12174"/>
                  </a:cubicBezTo>
                  <a:lnTo>
                    <a:pt x="8079" y="12174"/>
                  </a:lnTo>
                  <a:lnTo>
                    <a:pt x="8079" y="10278"/>
                  </a:lnTo>
                  <a:cubicBezTo>
                    <a:pt x="8079" y="9842"/>
                    <a:pt x="7718" y="9481"/>
                    <a:pt x="7263" y="9481"/>
                  </a:cubicBezTo>
                  <a:lnTo>
                    <a:pt x="6732" y="9481"/>
                  </a:lnTo>
                  <a:lnTo>
                    <a:pt x="6732" y="7851"/>
                  </a:lnTo>
                  <a:cubicBezTo>
                    <a:pt x="6732" y="7623"/>
                    <a:pt x="6827" y="7396"/>
                    <a:pt x="6998" y="7225"/>
                  </a:cubicBezTo>
                  <a:cubicBezTo>
                    <a:pt x="7320" y="6959"/>
                    <a:pt x="7623" y="6637"/>
                    <a:pt x="7889" y="6315"/>
                  </a:cubicBezTo>
                  <a:cubicBezTo>
                    <a:pt x="9899" y="5784"/>
                    <a:pt x="11302" y="3964"/>
                    <a:pt x="11321" y="1897"/>
                  </a:cubicBezTo>
                  <a:lnTo>
                    <a:pt x="11321" y="1347"/>
                  </a:lnTo>
                  <a:cubicBezTo>
                    <a:pt x="11321" y="921"/>
                    <a:pt x="10978" y="550"/>
                    <a:pt x="10538" y="550"/>
                  </a:cubicBezTo>
                  <a:cubicBezTo>
                    <a:pt x="10527" y="550"/>
                    <a:pt x="10517" y="550"/>
                    <a:pt x="10506" y="550"/>
                  </a:cubicBezTo>
                  <a:lnTo>
                    <a:pt x="9159" y="550"/>
                  </a:lnTo>
                  <a:lnTo>
                    <a:pt x="9159" y="266"/>
                  </a:lnTo>
                  <a:cubicBezTo>
                    <a:pt x="9159" y="114"/>
                    <a:pt x="9046" y="1"/>
                    <a:pt x="88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0"/>
            <p:cNvSpPr/>
            <p:nvPr/>
          </p:nvSpPr>
          <p:spPr>
            <a:xfrm>
              <a:off x="3710138" y="2557050"/>
              <a:ext cx="44775" cy="13375"/>
            </a:xfrm>
            <a:custGeom>
              <a:avLst/>
              <a:gdLst/>
              <a:ahLst/>
              <a:cxnLst/>
              <a:rect l="l" t="t" r="r" b="b"/>
              <a:pathLst>
                <a:path w="1791" h="535" extrusionOk="0">
                  <a:moveTo>
                    <a:pt x="352" y="0"/>
                  </a:moveTo>
                  <a:cubicBezTo>
                    <a:pt x="1" y="0"/>
                    <a:pt x="1" y="535"/>
                    <a:pt x="352" y="535"/>
                  </a:cubicBezTo>
                  <a:cubicBezTo>
                    <a:pt x="364" y="535"/>
                    <a:pt x="375" y="534"/>
                    <a:pt x="387" y="533"/>
                  </a:cubicBezTo>
                  <a:lnTo>
                    <a:pt x="1449" y="533"/>
                  </a:lnTo>
                  <a:cubicBezTo>
                    <a:pt x="1791" y="514"/>
                    <a:pt x="1791" y="40"/>
                    <a:pt x="1449" y="2"/>
                  </a:cubicBezTo>
                  <a:lnTo>
                    <a:pt x="387" y="2"/>
                  </a:lnTo>
                  <a:cubicBezTo>
                    <a:pt x="375" y="1"/>
                    <a:pt x="364" y="0"/>
                    <a:pt x="3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0"/>
            <p:cNvSpPr/>
            <p:nvPr/>
          </p:nvSpPr>
          <p:spPr>
            <a:xfrm>
              <a:off x="3678563" y="2326700"/>
              <a:ext cx="83000" cy="77200"/>
            </a:xfrm>
            <a:custGeom>
              <a:avLst/>
              <a:gdLst/>
              <a:ahLst/>
              <a:cxnLst/>
              <a:rect l="l" t="t" r="r" b="b"/>
              <a:pathLst>
                <a:path w="3320" h="3088" extrusionOk="0">
                  <a:moveTo>
                    <a:pt x="1613" y="873"/>
                  </a:moveTo>
                  <a:lnTo>
                    <a:pt x="1783" y="1233"/>
                  </a:lnTo>
                  <a:cubicBezTo>
                    <a:pt x="1821" y="1309"/>
                    <a:pt x="1897" y="1366"/>
                    <a:pt x="1992" y="1366"/>
                  </a:cubicBezTo>
                  <a:lnTo>
                    <a:pt x="2371" y="1423"/>
                  </a:lnTo>
                  <a:lnTo>
                    <a:pt x="2106" y="1707"/>
                  </a:lnTo>
                  <a:cubicBezTo>
                    <a:pt x="2030" y="1764"/>
                    <a:pt x="2011" y="1859"/>
                    <a:pt x="2030" y="1935"/>
                  </a:cubicBezTo>
                  <a:lnTo>
                    <a:pt x="2087" y="2333"/>
                  </a:lnTo>
                  <a:lnTo>
                    <a:pt x="1745" y="2143"/>
                  </a:lnTo>
                  <a:cubicBezTo>
                    <a:pt x="1707" y="2125"/>
                    <a:pt x="1665" y="2115"/>
                    <a:pt x="1622" y="2115"/>
                  </a:cubicBezTo>
                  <a:cubicBezTo>
                    <a:pt x="1579" y="2115"/>
                    <a:pt x="1537" y="2125"/>
                    <a:pt x="1499" y="2143"/>
                  </a:cubicBezTo>
                  <a:lnTo>
                    <a:pt x="1138" y="2333"/>
                  </a:lnTo>
                  <a:lnTo>
                    <a:pt x="1214" y="1935"/>
                  </a:lnTo>
                  <a:cubicBezTo>
                    <a:pt x="1214" y="1859"/>
                    <a:pt x="1195" y="1764"/>
                    <a:pt x="1138" y="1707"/>
                  </a:cubicBezTo>
                  <a:lnTo>
                    <a:pt x="854" y="1423"/>
                  </a:lnTo>
                  <a:lnTo>
                    <a:pt x="1233" y="1366"/>
                  </a:lnTo>
                  <a:cubicBezTo>
                    <a:pt x="1328" y="1366"/>
                    <a:pt x="1404" y="1309"/>
                    <a:pt x="1442" y="1233"/>
                  </a:cubicBezTo>
                  <a:lnTo>
                    <a:pt x="1613" y="873"/>
                  </a:lnTo>
                  <a:close/>
                  <a:moveTo>
                    <a:pt x="1631" y="1"/>
                  </a:moveTo>
                  <a:cubicBezTo>
                    <a:pt x="1537" y="1"/>
                    <a:pt x="1442" y="58"/>
                    <a:pt x="1385" y="153"/>
                  </a:cubicBezTo>
                  <a:lnTo>
                    <a:pt x="1044" y="854"/>
                  </a:lnTo>
                  <a:lnTo>
                    <a:pt x="247" y="968"/>
                  </a:lnTo>
                  <a:cubicBezTo>
                    <a:pt x="152" y="987"/>
                    <a:pt x="58" y="1063"/>
                    <a:pt x="39" y="1157"/>
                  </a:cubicBezTo>
                  <a:cubicBezTo>
                    <a:pt x="1" y="1252"/>
                    <a:pt x="39" y="1366"/>
                    <a:pt x="96" y="1442"/>
                  </a:cubicBezTo>
                  <a:lnTo>
                    <a:pt x="645" y="1992"/>
                  </a:lnTo>
                  <a:lnTo>
                    <a:pt x="513" y="2769"/>
                  </a:lnTo>
                  <a:cubicBezTo>
                    <a:pt x="494" y="2864"/>
                    <a:pt x="551" y="2978"/>
                    <a:pt x="627" y="3035"/>
                  </a:cubicBezTo>
                  <a:cubicBezTo>
                    <a:pt x="671" y="3068"/>
                    <a:pt x="727" y="3088"/>
                    <a:pt x="786" y="3088"/>
                  </a:cubicBezTo>
                  <a:cubicBezTo>
                    <a:pt x="828" y="3088"/>
                    <a:pt x="871" y="3077"/>
                    <a:pt x="911" y="3054"/>
                  </a:cubicBezTo>
                  <a:lnTo>
                    <a:pt x="1613" y="2693"/>
                  </a:lnTo>
                  <a:lnTo>
                    <a:pt x="2333" y="3054"/>
                  </a:lnTo>
                  <a:cubicBezTo>
                    <a:pt x="2373" y="3077"/>
                    <a:pt x="2412" y="3088"/>
                    <a:pt x="2452" y="3088"/>
                  </a:cubicBezTo>
                  <a:cubicBezTo>
                    <a:pt x="2507" y="3088"/>
                    <a:pt x="2562" y="3068"/>
                    <a:pt x="2617" y="3035"/>
                  </a:cubicBezTo>
                  <a:cubicBezTo>
                    <a:pt x="2693" y="2978"/>
                    <a:pt x="2731" y="2864"/>
                    <a:pt x="2712" y="2769"/>
                  </a:cubicBezTo>
                  <a:lnTo>
                    <a:pt x="2580" y="1992"/>
                  </a:lnTo>
                  <a:lnTo>
                    <a:pt x="3167" y="1442"/>
                  </a:lnTo>
                  <a:cubicBezTo>
                    <a:pt x="3319" y="1271"/>
                    <a:pt x="3224" y="1006"/>
                    <a:pt x="3016" y="968"/>
                  </a:cubicBezTo>
                  <a:lnTo>
                    <a:pt x="2219" y="854"/>
                  </a:lnTo>
                  <a:lnTo>
                    <a:pt x="1859" y="153"/>
                  </a:lnTo>
                  <a:cubicBezTo>
                    <a:pt x="1821" y="58"/>
                    <a:pt x="1726" y="1"/>
                    <a:pt x="16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1" name="Google Shape;2721;p50"/>
          <p:cNvGrpSpPr/>
          <p:nvPr/>
        </p:nvGrpSpPr>
        <p:grpSpPr>
          <a:xfrm>
            <a:off x="5265631" y="1991512"/>
            <a:ext cx="365741" cy="365742"/>
            <a:chOff x="4910113" y="2257300"/>
            <a:chExt cx="388425" cy="381100"/>
          </a:xfrm>
        </p:grpSpPr>
        <p:sp>
          <p:nvSpPr>
            <p:cNvPr id="2722" name="Google Shape;2722;p50"/>
            <p:cNvSpPr/>
            <p:nvPr/>
          </p:nvSpPr>
          <p:spPr>
            <a:xfrm>
              <a:off x="5121538" y="2467975"/>
              <a:ext cx="177000" cy="162125"/>
            </a:xfrm>
            <a:custGeom>
              <a:avLst/>
              <a:gdLst/>
              <a:ahLst/>
              <a:cxnLst/>
              <a:rect l="l" t="t" r="r" b="b"/>
              <a:pathLst>
                <a:path w="7080" h="6485" extrusionOk="0">
                  <a:moveTo>
                    <a:pt x="1745" y="0"/>
                  </a:moveTo>
                  <a:lnTo>
                    <a:pt x="1" y="1745"/>
                  </a:lnTo>
                  <a:lnTo>
                    <a:pt x="3964" y="6068"/>
                  </a:lnTo>
                  <a:cubicBezTo>
                    <a:pt x="4282" y="6361"/>
                    <a:pt x="4632" y="6484"/>
                    <a:pt x="4967" y="6484"/>
                  </a:cubicBezTo>
                  <a:cubicBezTo>
                    <a:pt x="6108" y="6484"/>
                    <a:pt x="7080" y="5048"/>
                    <a:pt x="6068" y="3963"/>
                  </a:cubicBezTo>
                  <a:lnTo>
                    <a:pt x="17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0"/>
            <p:cNvSpPr/>
            <p:nvPr/>
          </p:nvSpPr>
          <p:spPr>
            <a:xfrm>
              <a:off x="5101163" y="2447575"/>
              <a:ext cx="64025" cy="64025"/>
            </a:xfrm>
            <a:custGeom>
              <a:avLst/>
              <a:gdLst/>
              <a:ahLst/>
              <a:cxnLst/>
              <a:rect l="l" t="t" r="r" b="b"/>
              <a:pathLst>
                <a:path w="2561" h="2561" extrusionOk="0">
                  <a:moveTo>
                    <a:pt x="1688" y="1"/>
                  </a:moveTo>
                  <a:lnTo>
                    <a:pt x="0" y="1689"/>
                  </a:lnTo>
                  <a:lnTo>
                    <a:pt x="816" y="2561"/>
                  </a:lnTo>
                  <a:lnTo>
                    <a:pt x="2560" y="816"/>
                  </a:lnTo>
                  <a:lnTo>
                    <a:pt x="16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0"/>
            <p:cNvSpPr/>
            <p:nvPr/>
          </p:nvSpPr>
          <p:spPr>
            <a:xfrm>
              <a:off x="4918188" y="2264600"/>
              <a:ext cx="365975" cy="366225"/>
            </a:xfrm>
            <a:custGeom>
              <a:avLst/>
              <a:gdLst/>
              <a:ahLst/>
              <a:cxnLst/>
              <a:rect l="l" t="t" r="r" b="b"/>
              <a:pathLst>
                <a:path w="14639" h="14649" extrusionOk="0">
                  <a:moveTo>
                    <a:pt x="853" y="1"/>
                  </a:moveTo>
                  <a:lnTo>
                    <a:pt x="19" y="854"/>
                  </a:lnTo>
                  <a:lnTo>
                    <a:pt x="1271" y="2959"/>
                  </a:lnTo>
                  <a:lnTo>
                    <a:pt x="2124" y="2959"/>
                  </a:lnTo>
                  <a:lnTo>
                    <a:pt x="6068" y="6903"/>
                  </a:lnTo>
                  <a:lnTo>
                    <a:pt x="3546" y="9425"/>
                  </a:lnTo>
                  <a:cubicBezTo>
                    <a:pt x="3256" y="9327"/>
                    <a:pt x="2965" y="9281"/>
                    <a:pt x="2681" y="9281"/>
                  </a:cubicBezTo>
                  <a:cubicBezTo>
                    <a:pt x="1258" y="9281"/>
                    <a:pt x="19" y="10432"/>
                    <a:pt x="19" y="11966"/>
                  </a:cubicBezTo>
                  <a:cubicBezTo>
                    <a:pt x="0" y="12250"/>
                    <a:pt x="57" y="12534"/>
                    <a:pt x="152" y="12819"/>
                  </a:cubicBezTo>
                  <a:lnTo>
                    <a:pt x="1479" y="11492"/>
                  </a:lnTo>
                  <a:lnTo>
                    <a:pt x="2313" y="11492"/>
                  </a:lnTo>
                  <a:lnTo>
                    <a:pt x="3148" y="12345"/>
                  </a:lnTo>
                  <a:lnTo>
                    <a:pt x="3148" y="13179"/>
                  </a:lnTo>
                  <a:lnTo>
                    <a:pt x="1839" y="14506"/>
                  </a:lnTo>
                  <a:cubicBezTo>
                    <a:pt x="2129" y="14604"/>
                    <a:pt x="2417" y="14649"/>
                    <a:pt x="2696" y="14649"/>
                  </a:cubicBezTo>
                  <a:cubicBezTo>
                    <a:pt x="4431" y="14649"/>
                    <a:pt x="5838" y="12909"/>
                    <a:pt x="5234" y="11112"/>
                  </a:cubicBezTo>
                  <a:lnTo>
                    <a:pt x="11112" y="5215"/>
                  </a:lnTo>
                  <a:cubicBezTo>
                    <a:pt x="11399" y="5313"/>
                    <a:pt x="11688" y="5359"/>
                    <a:pt x="11970" y="5359"/>
                  </a:cubicBezTo>
                  <a:cubicBezTo>
                    <a:pt x="13387" y="5359"/>
                    <a:pt x="14638" y="4208"/>
                    <a:pt x="14638" y="2674"/>
                  </a:cubicBezTo>
                  <a:cubicBezTo>
                    <a:pt x="14638" y="2390"/>
                    <a:pt x="14601" y="2106"/>
                    <a:pt x="14506" y="1821"/>
                  </a:cubicBezTo>
                  <a:lnTo>
                    <a:pt x="13178" y="3167"/>
                  </a:lnTo>
                  <a:lnTo>
                    <a:pt x="12344" y="3167"/>
                  </a:lnTo>
                  <a:lnTo>
                    <a:pt x="11529" y="2314"/>
                  </a:lnTo>
                  <a:lnTo>
                    <a:pt x="11529" y="1461"/>
                  </a:lnTo>
                  <a:lnTo>
                    <a:pt x="12818" y="153"/>
                  </a:lnTo>
                  <a:cubicBezTo>
                    <a:pt x="12520" y="51"/>
                    <a:pt x="12224" y="3"/>
                    <a:pt x="11938" y="3"/>
                  </a:cubicBezTo>
                  <a:cubicBezTo>
                    <a:pt x="10203" y="3"/>
                    <a:pt x="8822" y="1740"/>
                    <a:pt x="9424" y="3547"/>
                  </a:cubicBezTo>
                  <a:lnTo>
                    <a:pt x="6902" y="6069"/>
                  </a:lnTo>
                  <a:lnTo>
                    <a:pt x="2958" y="2106"/>
                  </a:lnTo>
                  <a:lnTo>
                    <a:pt x="2958" y="1271"/>
                  </a:lnTo>
                  <a:lnTo>
                    <a:pt x="8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0"/>
            <p:cNvSpPr/>
            <p:nvPr/>
          </p:nvSpPr>
          <p:spPr>
            <a:xfrm>
              <a:off x="5158988" y="2372700"/>
              <a:ext cx="17575" cy="15050"/>
            </a:xfrm>
            <a:custGeom>
              <a:avLst/>
              <a:gdLst/>
              <a:ahLst/>
              <a:cxnLst/>
              <a:rect l="l" t="t" r="r" b="b"/>
              <a:pathLst>
                <a:path w="703" h="602" extrusionOk="0">
                  <a:moveTo>
                    <a:pt x="399" y="0"/>
                  </a:moveTo>
                  <a:cubicBezTo>
                    <a:pt x="133" y="0"/>
                    <a:pt x="1" y="322"/>
                    <a:pt x="190" y="512"/>
                  </a:cubicBezTo>
                  <a:cubicBezTo>
                    <a:pt x="252" y="574"/>
                    <a:pt x="328" y="601"/>
                    <a:pt x="402" y="601"/>
                  </a:cubicBezTo>
                  <a:cubicBezTo>
                    <a:pt x="555" y="601"/>
                    <a:pt x="702" y="483"/>
                    <a:pt x="702" y="303"/>
                  </a:cubicBezTo>
                  <a:cubicBezTo>
                    <a:pt x="702" y="133"/>
                    <a:pt x="550" y="0"/>
                    <a:pt x="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0"/>
            <p:cNvSpPr/>
            <p:nvPr/>
          </p:nvSpPr>
          <p:spPr>
            <a:xfrm>
              <a:off x="5023888" y="2507800"/>
              <a:ext cx="17575" cy="15050"/>
            </a:xfrm>
            <a:custGeom>
              <a:avLst/>
              <a:gdLst/>
              <a:ahLst/>
              <a:cxnLst/>
              <a:rect l="l" t="t" r="r" b="b"/>
              <a:pathLst>
                <a:path w="703" h="602" extrusionOk="0">
                  <a:moveTo>
                    <a:pt x="399" y="0"/>
                  </a:moveTo>
                  <a:cubicBezTo>
                    <a:pt x="133" y="0"/>
                    <a:pt x="1" y="322"/>
                    <a:pt x="190" y="512"/>
                  </a:cubicBezTo>
                  <a:cubicBezTo>
                    <a:pt x="252" y="574"/>
                    <a:pt x="328" y="601"/>
                    <a:pt x="402" y="601"/>
                  </a:cubicBezTo>
                  <a:cubicBezTo>
                    <a:pt x="555" y="601"/>
                    <a:pt x="702" y="483"/>
                    <a:pt x="702" y="303"/>
                  </a:cubicBezTo>
                  <a:cubicBezTo>
                    <a:pt x="702" y="133"/>
                    <a:pt x="569" y="0"/>
                    <a:pt x="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0"/>
            <p:cNvSpPr/>
            <p:nvPr/>
          </p:nvSpPr>
          <p:spPr>
            <a:xfrm>
              <a:off x="4910113" y="2257300"/>
              <a:ext cx="385900" cy="381100"/>
            </a:xfrm>
            <a:custGeom>
              <a:avLst/>
              <a:gdLst/>
              <a:ahLst/>
              <a:cxnLst/>
              <a:rect l="l" t="t" r="r" b="b"/>
              <a:pathLst>
                <a:path w="15436" h="15244" extrusionOk="0">
                  <a:moveTo>
                    <a:pt x="1214" y="672"/>
                  </a:moveTo>
                  <a:lnTo>
                    <a:pt x="2978" y="1734"/>
                  </a:lnTo>
                  <a:lnTo>
                    <a:pt x="2978" y="2398"/>
                  </a:lnTo>
                  <a:cubicBezTo>
                    <a:pt x="2978" y="2473"/>
                    <a:pt x="3016" y="2549"/>
                    <a:pt x="3073" y="2606"/>
                  </a:cubicBezTo>
                  <a:lnTo>
                    <a:pt x="6808" y="6361"/>
                  </a:lnTo>
                  <a:lnTo>
                    <a:pt x="6372" y="6778"/>
                  </a:lnTo>
                  <a:lnTo>
                    <a:pt x="2655" y="3023"/>
                  </a:lnTo>
                  <a:cubicBezTo>
                    <a:pt x="2580" y="2985"/>
                    <a:pt x="2523" y="2947"/>
                    <a:pt x="2428" y="2947"/>
                  </a:cubicBezTo>
                  <a:lnTo>
                    <a:pt x="1764" y="2947"/>
                  </a:lnTo>
                  <a:lnTo>
                    <a:pt x="702" y="1184"/>
                  </a:lnTo>
                  <a:lnTo>
                    <a:pt x="1214" y="672"/>
                  </a:lnTo>
                  <a:close/>
                  <a:moveTo>
                    <a:pt x="9330" y="8029"/>
                  </a:moveTo>
                  <a:lnTo>
                    <a:pt x="9766" y="8427"/>
                  </a:lnTo>
                  <a:lnTo>
                    <a:pt x="8458" y="9736"/>
                  </a:lnTo>
                  <a:lnTo>
                    <a:pt x="8059" y="9300"/>
                  </a:lnTo>
                  <a:lnTo>
                    <a:pt x="9330" y="8029"/>
                  </a:lnTo>
                  <a:close/>
                  <a:moveTo>
                    <a:pt x="12288" y="577"/>
                  </a:moveTo>
                  <a:cubicBezTo>
                    <a:pt x="12383" y="577"/>
                    <a:pt x="12459" y="596"/>
                    <a:pt x="12553" y="596"/>
                  </a:cubicBezTo>
                  <a:lnTo>
                    <a:pt x="11624" y="1544"/>
                  </a:lnTo>
                  <a:cubicBezTo>
                    <a:pt x="11567" y="1601"/>
                    <a:pt x="11548" y="1677"/>
                    <a:pt x="11548" y="1753"/>
                  </a:cubicBezTo>
                  <a:lnTo>
                    <a:pt x="11548" y="2606"/>
                  </a:lnTo>
                  <a:cubicBezTo>
                    <a:pt x="11548" y="2682"/>
                    <a:pt x="11567" y="2758"/>
                    <a:pt x="11624" y="2815"/>
                  </a:cubicBezTo>
                  <a:lnTo>
                    <a:pt x="12459" y="3668"/>
                  </a:lnTo>
                  <a:cubicBezTo>
                    <a:pt x="12515" y="3725"/>
                    <a:pt x="12591" y="3763"/>
                    <a:pt x="12667" y="3763"/>
                  </a:cubicBezTo>
                  <a:lnTo>
                    <a:pt x="13501" y="3763"/>
                  </a:lnTo>
                  <a:cubicBezTo>
                    <a:pt x="13577" y="3763"/>
                    <a:pt x="13653" y="3725"/>
                    <a:pt x="13710" y="3668"/>
                  </a:cubicBezTo>
                  <a:lnTo>
                    <a:pt x="14658" y="2720"/>
                  </a:lnTo>
                  <a:lnTo>
                    <a:pt x="14658" y="2720"/>
                  </a:lnTo>
                  <a:cubicBezTo>
                    <a:pt x="14827" y="4131"/>
                    <a:pt x="13727" y="5356"/>
                    <a:pt x="12320" y="5356"/>
                  </a:cubicBezTo>
                  <a:cubicBezTo>
                    <a:pt x="12309" y="5356"/>
                    <a:pt x="12299" y="5356"/>
                    <a:pt x="12288" y="5356"/>
                  </a:cubicBezTo>
                  <a:cubicBezTo>
                    <a:pt x="12022" y="5356"/>
                    <a:pt x="11776" y="5299"/>
                    <a:pt x="11529" y="5223"/>
                  </a:cubicBezTo>
                  <a:cubicBezTo>
                    <a:pt x="11499" y="5213"/>
                    <a:pt x="11468" y="5208"/>
                    <a:pt x="11439" y="5208"/>
                  </a:cubicBezTo>
                  <a:cubicBezTo>
                    <a:pt x="11357" y="5208"/>
                    <a:pt x="11282" y="5243"/>
                    <a:pt x="11226" y="5299"/>
                  </a:cubicBezTo>
                  <a:lnTo>
                    <a:pt x="5329" y="11196"/>
                  </a:lnTo>
                  <a:cubicBezTo>
                    <a:pt x="5253" y="11272"/>
                    <a:pt x="5234" y="11385"/>
                    <a:pt x="5272" y="11499"/>
                  </a:cubicBezTo>
                  <a:cubicBezTo>
                    <a:pt x="5784" y="13035"/>
                    <a:pt x="4627" y="14628"/>
                    <a:pt x="3016" y="14628"/>
                  </a:cubicBezTo>
                  <a:cubicBezTo>
                    <a:pt x="2921" y="14628"/>
                    <a:pt x="2845" y="14628"/>
                    <a:pt x="2750" y="14609"/>
                  </a:cubicBezTo>
                  <a:lnTo>
                    <a:pt x="3698" y="13661"/>
                  </a:lnTo>
                  <a:cubicBezTo>
                    <a:pt x="3755" y="13623"/>
                    <a:pt x="3793" y="13547"/>
                    <a:pt x="3793" y="13452"/>
                  </a:cubicBezTo>
                  <a:lnTo>
                    <a:pt x="3793" y="12618"/>
                  </a:lnTo>
                  <a:cubicBezTo>
                    <a:pt x="3793" y="12542"/>
                    <a:pt x="3755" y="12466"/>
                    <a:pt x="3698" y="12409"/>
                  </a:cubicBezTo>
                  <a:lnTo>
                    <a:pt x="2845" y="11556"/>
                  </a:lnTo>
                  <a:cubicBezTo>
                    <a:pt x="2788" y="11499"/>
                    <a:pt x="2712" y="11461"/>
                    <a:pt x="2636" y="11461"/>
                  </a:cubicBezTo>
                  <a:lnTo>
                    <a:pt x="1802" y="11461"/>
                  </a:lnTo>
                  <a:cubicBezTo>
                    <a:pt x="1726" y="11461"/>
                    <a:pt x="1631" y="11499"/>
                    <a:pt x="1594" y="11556"/>
                  </a:cubicBezTo>
                  <a:lnTo>
                    <a:pt x="646" y="12504"/>
                  </a:lnTo>
                  <a:cubicBezTo>
                    <a:pt x="469" y="11045"/>
                    <a:pt x="1635" y="9858"/>
                    <a:pt x="2996" y="9858"/>
                  </a:cubicBezTo>
                  <a:cubicBezTo>
                    <a:pt x="3245" y="9858"/>
                    <a:pt x="3500" y="9897"/>
                    <a:pt x="3755" y="9982"/>
                  </a:cubicBezTo>
                  <a:cubicBezTo>
                    <a:pt x="3793" y="9995"/>
                    <a:pt x="3831" y="10001"/>
                    <a:pt x="3868" y="10001"/>
                  </a:cubicBezTo>
                  <a:cubicBezTo>
                    <a:pt x="3943" y="10001"/>
                    <a:pt x="4014" y="9976"/>
                    <a:pt x="4078" y="9925"/>
                  </a:cubicBezTo>
                  <a:lnTo>
                    <a:pt x="9956" y="4028"/>
                  </a:lnTo>
                  <a:cubicBezTo>
                    <a:pt x="10050" y="3952"/>
                    <a:pt x="10069" y="3839"/>
                    <a:pt x="10031" y="3725"/>
                  </a:cubicBezTo>
                  <a:cubicBezTo>
                    <a:pt x="9519" y="2189"/>
                    <a:pt x="10657" y="577"/>
                    <a:pt x="12288" y="577"/>
                  </a:cubicBezTo>
                  <a:close/>
                  <a:moveTo>
                    <a:pt x="10221" y="8826"/>
                  </a:moveTo>
                  <a:lnTo>
                    <a:pt x="14317" y="12599"/>
                  </a:lnTo>
                  <a:cubicBezTo>
                    <a:pt x="15191" y="13459"/>
                    <a:pt x="14397" y="14654"/>
                    <a:pt x="13475" y="14654"/>
                  </a:cubicBezTo>
                  <a:cubicBezTo>
                    <a:pt x="13197" y="14654"/>
                    <a:pt x="12907" y="14545"/>
                    <a:pt x="12648" y="14286"/>
                  </a:cubicBezTo>
                  <a:lnTo>
                    <a:pt x="8856" y="10191"/>
                  </a:lnTo>
                  <a:lnTo>
                    <a:pt x="10221" y="8826"/>
                  </a:lnTo>
                  <a:close/>
                  <a:moveTo>
                    <a:pt x="1179" y="1"/>
                  </a:moveTo>
                  <a:cubicBezTo>
                    <a:pt x="1102" y="1"/>
                    <a:pt x="1025" y="35"/>
                    <a:pt x="968" y="103"/>
                  </a:cubicBezTo>
                  <a:lnTo>
                    <a:pt x="134" y="938"/>
                  </a:lnTo>
                  <a:cubicBezTo>
                    <a:pt x="20" y="1032"/>
                    <a:pt x="1" y="1184"/>
                    <a:pt x="77" y="1298"/>
                  </a:cubicBezTo>
                  <a:lnTo>
                    <a:pt x="1347" y="3403"/>
                  </a:lnTo>
                  <a:cubicBezTo>
                    <a:pt x="1404" y="3497"/>
                    <a:pt x="1499" y="3554"/>
                    <a:pt x="1594" y="3554"/>
                  </a:cubicBezTo>
                  <a:lnTo>
                    <a:pt x="2314" y="3554"/>
                  </a:lnTo>
                  <a:lnTo>
                    <a:pt x="5955" y="7214"/>
                  </a:lnTo>
                  <a:lnTo>
                    <a:pt x="3774" y="9394"/>
                  </a:lnTo>
                  <a:cubicBezTo>
                    <a:pt x="3510" y="9323"/>
                    <a:pt x="3247" y="9289"/>
                    <a:pt x="2989" y="9289"/>
                  </a:cubicBezTo>
                  <a:cubicBezTo>
                    <a:pt x="1401" y="9289"/>
                    <a:pt x="39" y="10577"/>
                    <a:pt x="39" y="12258"/>
                  </a:cubicBezTo>
                  <a:cubicBezTo>
                    <a:pt x="20" y="12580"/>
                    <a:pt x="77" y="12902"/>
                    <a:pt x="190" y="13206"/>
                  </a:cubicBezTo>
                  <a:cubicBezTo>
                    <a:pt x="209" y="13300"/>
                    <a:pt x="304" y="13376"/>
                    <a:pt x="399" y="13414"/>
                  </a:cubicBezTo>
                  <a:cubicBezTo>
                    <a:pt x="415" y="13417"/>
                    <a:pt x="432" y="13419"/>
                    <a:pt x="449" y="13419"/>
                  </a:cubicBezTo>
                  <a:cubicBezTo>
                    <a:pt x="532" y="13419"/>
                    <a:pt x="621" y="13382"/>
                    <a:pt x="683" y="13319"/>
                  </a:cubicBezTo>
                  <a:lnTo>
                    <a:pt x="1916" y="12087"/>
                  </a:lnTo>
                  <a:lnTo>
                    <a:pt x="2504" y="12087"/>
                  </a:lnTo>
                  <a:lnTo>
                    <a:pt x="3186" y="12770"/>
                  </a:lnTo>
                  <a:lnTo>
                    <a:pt x="3186" y="13357"/>
                  </a:lnTo>
                  <a:lnTo>
                    <a:pt x="1954" y="14590"/>
                  </a:lnTo>
                  <a:cubicBezTo>
                    <a:pt x="1783" y="14742"/>
                    <a:pt x="1840" y="15007"/>
                    <a:pt x="2068" y="15083"/>
                  </a:cubicBezTo>
                  <a:cubicBezTo>
                    <a:pt x="2391" y="15193"/>
                    <a:pt x="2714" y="15244"/>
                    <a:pt x="3028" y="15244"/>
                  </a:cubicBezTo>
                  <a:cubicBezTo>
                    <a:pt x="4882" y="15244"/>
                    <a:pt x="6414" y="13461"/>
                    <a:pt x="5879" y="11499"/>
                  </a:cubicBezTo>
                  <a:lnTo>
                    <a:pt x="7642" y="9736"/>
                  </a:lnTo>
                  <a:lnTo>
                    <a:pt x="8040" y="10172"/>
                  </a:lnTo>
                  <a:lnTo>
                    <a:pt x="7851" y="10361"/>
                  </a:lnTo>
                  <a:cubicBezTo>
                    <a:pt x="7634" y="10579"/>
                    <a:pt x="7837" y="10874"/>
                    <a:pt x="8064" y="10874"/>
                  </a:cubicBezTo>
                  <a:cubicBezTo>
                    <a:pt x="8133" y="10874"/>
                    <a:pt x="8205" y="10846"/>
                    <a:pt x="8268" y="10779"/>
                  </a:cubicBezTo>
                  <a:lnTo>
                    <a:pt x="8439" y="10608"/>
                  </a:lnTo>
                  <a:lnTo>
                    <a:pt x="12212" y="14704"/>
                  </a:lnTo>
                  <a:cubicBezTo>
                    <a:pt x="12560" y="15043"/>
                    <a:pt x="13012" y="15213"/>
                    <a:pt x="13464" y="15213"/>
                  </a:cubicBezTo>
                  <a:cubicBezTo>
                    <a:pt x="13922" y="15213"/>
                    <a:pt x="14381" y="15038"/>
                    <a:pt x="14734" y="14685"/>
                  </a:cubicBezTo>
                  <a:cubicBezTo>
                    <a:pt x="15435" y="14002"/>
                    <a:pt x="15435" y="12864"/>
                    <a:pt x="14734" y="12163"/>
                  </a:cubicBezTo>
                  <a:lnTo>
                    <a:pt x="10638" y="8408"/>
                  </a:lnTo>
                  <a:lnTo>
                    <a:pt x="10809" y="8257"/>
                  </a:lnTo>
                  <a:cubicBezTo>
                    <a:pt x="11001" y="8035"/>
                    <a:pt x="10801" y="7743"/>
                    <a:pt x="10568" y="7743"/>
                  </a:cubicBezTo>
                  <a:cubicBezTo>
                    <a:pt x="10503" y="7743"/>
                    <a:pt x="10435" y="7766"/>
                    <a:pt x="10373" y="7821"/>
                  </a:cubicBezTo>
                  <a:lnTo>
                    <a:pt x="10202" y="8010"/>
                  </a:lnTo>
                  <a:lnTo>
                    <a:pt x="9766" y="7612"/>
                  </a:lnTo>
                  <a:lnTo>
                    <a:pt x="11529" y="5849"/>
                  </a:lnTo>
                  <a:cubicBezTo>
                    <a:pt x="11776" y="5905"/>
                    <a:pt x="12022" y="5943"/>
                    <a:pt x="12288" y="5943"/>
                  </a:cubicBezTo>
                  <a:cubicBezTo>
                    <a:pt x="13938" y="5943"/>
                    <a:pt x="15265" y="4616"/>
                    <a:pt x="15265" y="2966"/>
                  </a:cubicBezTo>
                  <a:cubicBezTo>
                    <a:pt x="15265" y="2644"/>
                    <a:pt x="15208" y="2322"/>
                    <a:pt x="15113" y="2018"/>
                  </a:cubicBezTo>
                  <a:cubicBezTo>
                    <a:pt x="15075" y="1924"/>
                    <a:pt x="14999" y="1848"/>
                    <a:pt x="14905" y="1829"/>
                  </a:cubicBezTo>
                  <a:lnTo>
                    <a:pt x="14886" y="1829"/>
                  </a:lnTo>
                  <a:cubicBezTo>
                    <a:pt x="14863" y="1824"/>
                    <a:pt x="14840" y="1822"/>
                    <a:pt x="14816" y="1822"/>
                  </a:cubicBezTo>
                  <a:cubicBezTo>
                    <a:pt x="14740" y="1822"/>
                    <a:pt x="14664" y="1847"/>
                    <a:pt x="14620" y="1905"/>
                  </a:cubicBezTo>
                  <a:lnTo>
                    <a:pt x="13388" y="3156"/>
                  </a:lnTo>
                  <a:lnTo>
                    <a:pt x="12800" y="3156"/>
                  </a:lnTo>
                  <a:lnTo>
                    <a:pt x="12136" y="2473"/>
                  </a:lnTo>
                  <a:lnTo>
                    <a:pt x="12136" y="1886"/>
                  </a:lnTo>
                  <a:lnTo>
                    <a:pt x="13350" y="653"/>
                  </a:lnTo>
                  <a:cubicBezTo>
                    <a:pt x="13501" y="482"/>
                    <a:pt x="13445" y="217"/>
                    <a:pt x="13236" y="160"/>
                  </a:cubicBezTo>
                  <a:cubicBezTo>
                    <a:pt x="12933" y="46"/>
                    <a:pt x="12610" y="8"/>
                    <a:pt x="12288" y="8"/>
                  </a:cubicBezTo>
                  <a:cubicBezTo>
                    <a:pt x="10335" y="8"/>
                    <a:pt x="8913" y="1848"/>
                    <a:pt x="9425" y="3744"/>
                  </a:cubicBezTo>
                  <a:lnTo>
                    <a:pt x="7225" y="5924"/>
                  </a:lnTo>
                  <a:lnTo>
                    <a:pt x="3585" y="2284"/>
                  </a:lnTo>
                  <a:lnTo>
                    <a:pt x="3585" y="1563"/>
                  </a:lnTo>
                  <a:cubicBezTo>
                    <a:pt x="3566" y="1468"/>
                    <a:pt x="3528" y="1374"/>
                    <a:pt x="3433" y="1317"/>
                  </a:cubicBezTo>
                  <a:lnTo>
                    <a:pt x="1328" y="46"/>
                  </a:lnTo>
                  <a:cubicBezTo>
                    <a:pt x="1283" y="16"/>
                    <a:pt x="1231" y="1"/>
                    <a:pt x="11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0"/>
            <p:cNvSpPr/>
            <p:nvPr/>
          </p:nvSpPr>
          <p:spPr>
            <a:xfrm>
              <a:off x="5044063" y="2392950"/>
              <a:ext cx="115325" cy="108700"/>
            </a:xfrm>
            <a:custGeom>
              <a:avLst/>
              <a:gdLst/>
              <a:ahLst/>
              <a:cxnLst/>
              <a:rect l="l" t="t" r="r" b="b"/>
              <a:pathLst>
                <a:path w="4613" h="4348" extrusionOk="0">
                  <a:moveTo>
                    <a:pt x="4164" y="0"/>
                  </a:moveTo>
                  <a:cubicBezTo>
                    <a:pt x="4086" y="0"/>
                    <a:pt x="4004" y="35"/>
                    <a:pt x="3934" y="119"/>
                  </a:cubicBezTo>
                  <a:lnTo>
                    <a:pt x="217" y="3836"/>
                  </a:lnTo>
                  <a:cubicBezTo>
                    <a:pt x="0" y="4053"/>
                    <a:pt x="204" y="4348"/>
                    <a:pt x="430" y="4348"/>
                  </a:cubicBezTo>
                  <a:cubicBezTo>
                    <a:pt x="500" y="4348"/>
                    <a:pt x="572" y="4320"/>
                    <a:pt x="635" y="4253"/>
                  </a:cubicBezTo>
                  <a:lnTo>
                    <a:pt x="4370" y="536"/>
                  </a:lnTo>
                  <a:cubicBezTo>
                    <a:pt x="4613" y="322"/>
                    <a:pt x="4404" y="0"/>
                    <a:pt x="41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0"/>
            <p:cNvSpPr/>
            <p:nvPr/>
          </p:nvSpPr>
          <p:spPr>
            <a:xfrm>
              <a:off x="5166563" y="2513725"/>
              <a:ext cx="85100" cy="81625"/>
            </a:xfrm>
            <a:custGeom>
              <a:avLst/>
              <a:gdLst/>
              <a:ahLst/>
              <a:cxnLst/>
              <a:rect l="l" t="t" r="r" b="b"/>
              <a:pathLst>
                <a:path w="3404" h="3265" extrusionOk="0">
                  <a:moveTo>
                    <a:pt x="323" y="0"/>
                  </a:moveTo>
                  <a:cubicBezTo>
                    <a:pt x="247" y="0"/>
                    <a:pt x="172" y="29"/>
                    <a:pt x="115" y="85"/>
                  </a:cubicBezTo>
                  <a:cubicBezTo>
                    <a:pt x="1" y="199"/>
                    <a:pt x="1" y="389"/>
                    <a:pt x="115" y="522"/>
                  </a:cubicBezTo>
                  <a:lnTo>
                    <a:pt x="2807" y="3195"/>
                  </a:lnTo>
                  <a:cubicBezTo>
                    <a:pt x="2864" y="3244"/>
                    <a:pt x="2926" y="3265"/>
                    <a:pt x="2986" y="3265"/>
                  </a:cubicBezTo>
                  <a:cubicBezTo>
                    <a:pt x="3207" y="3265"/>
                    <a:pt x="3403" y="2983"/>
                    <a:pt x="3224" y="2759"/>
                  </a:cubicBezTo>
                  <a:lnTo>
                    <a:pt x="532" y="85"/>
                  </a:lnTo>
                  <a:cubicBezTo>
                    <a:pt x="475" y="29"/>
                    <a:pt x="399" y="0"/>
                    <a:pt x="3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0" name="Google Shape;2730;p50"/>
          <p:cNvGrpSpPr/>
          <p:nvPr/>
        </p:nvGrpSpPr>
        <p:grpSpPr>
          <a:xfrm>
            <a:off x="5994586" y="1991492"/>
            <a:ext cx="335299" cy="365780"/>
            <a:chOff x="5453363" y="2197900"/>
            <a:chExt cx="401075" cy="440275"/>
          </a:xfrm>
        </p:grpSpPr>
        <p:sp>
          <p:nvSpPr>
            <p:cNvPr id="2731" name="Google Shape;2731;p50"/>
            <p:cNvSpPr/>
            <p:nvPr/>
          </p:nvSpPr>
          <p:spPr>
            <a:xfrm>
              <a:off x="5532538" y="2280700"/>
              <a:ext cx="282800" cy="292050"/>
            </a:xfrm>
            <a:custGeom>
              <a:avLst/>
              <a:gdLst/>
              <a:ahLst/>
              <a:cxnLst/>
              <a:rect l="l" t="t" r="r" b="b"/>
              <a:pathLst>
                <a:path w="11312" h="11682" extrusionOk="0">
                  <a:moveTo>
                    <a:pt x="4894" y="0"/>
                  </a:moveTo>
                  <a:cubicBezTo>
                    <a:pt x="4856" y="0"/>
                    <a:pt x="4817" y="1"/>
                    <a:pt x="4779" y="2"/>
                  </a:cubicBezTo>
                  <a:cubicBezTo>
                    <a:pt x="2238" y="77"/>
                    <a:pt x="171" y="2087"/>
                    <a:pt x="57" y="4628"/>
                  </a:cubicBezTo>
                  <a:cubicBezTo>
                    <a:pt x="0" y="5937"/>
                    <a:pt x="493" y="7226"/>
                    <a:pt x="1441" y="8155"/>
                  </a:cubicBezTo>
                  <a:cubicBezTo>
                    <a:pt x="2295" y="8989"/>
                    <a:pt x="2788" y="10127"/>
                    <a:pt x="2807" y="11341"/>
                  </a:cubicBezTo>
                  <a:lnTo>
                    <a:pt x="2807" y="11682"/>
                  </a:lnTo>
                  <a:lnTo>
                    <a:pt x="6940" y="11682"/>
                  </a:lnTo>
                  <a:lnTo>
                    <a:pt x="6940" y="11322"/>
                  </a:lnTo>
                  <a:cubicBezTo>
                    <a:pt x="6940" y="10146"/>
                    <a:pt x="7414" y="9027"/>
                    <a:pt x="8267" y="8212"/>
                  </a:cubicBezTo>
                  <a:cubicBezTo>
                    <a:pt x="11312" y="5186"/>
                    <a:pt x="9160" y="0"/>
                    <a:pt x="4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0"/>
            <p:cNvSpPr/>
            <p:nvPr/>
          </p:nvSpPr>
          <p:spPr>
            <a:xfrm>
              <a:off x="5602213" y="2572725"/>
              <a:ext cx="103375" cy="56925"/>
            </a:xfrm>
            <a:custGeom>
              <a:avLst/>
              <a:gdLst/>
              <a:ahLst/>
              <a:cxnLst/>
              <a:rect l="l" t="t" r="r" b="b"/>
              <a:pathLst>
                <a:path w="4135" h="2277" extrusionOk="0">
                  <a:moveTo>
                    <a:pt x="1" y="1"/>
                  </a:moveTo>
                  <a:lnTo>
                    <a:pt x="1" y="892"/>
                  </a:lnTo>
                  <a:cubicBezTo>
                    <a:pt x="1" y="1650"/>
                    <a:pt x="626" y="2276"/>
                    <a:pt x="1385" y="2276"/>
                  </a:cubicBezTo>
                  <a:lnTo>
                    <a:pt x="2750" y="2276"/>
                  </a:lnTo>
                  <a:cubicBezTo>
                    <a:pt x="3508" y="2276"/>
                    <a:pt x="4134" y="1650"/>
                    <a:pt x="4134" y="892"/>
                  </a:cubicBezTo>
                  <a:lnTo>
                    <a:pt x="41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0"/>
            <p:cNvSpPr/>
            <p:nvPr/>
          </p:nvSpPr>
          <p:spPr>
            <a:xfrm>
              <a:off x="5670963" y="2400650"/>
              <a:ext cx="40300" cy="34575"/>
            </a:xfrm>
            <a:custGeom>
              <a:avLst/>
              <a:gdLst/>
              <a:ahLst/>
              <a:cxnLst/>
              <a:rect l="l" t="t" r="r" b="b"/>
              <a:pathLst>
                <a:path w="1612" h="1383" extrusionOk="0">
                  <a:moveTo>
                    <a:pt x="702" y="1"/>
                  </a:moveTo>
                  <a:cubicBezTo>
                    <a:pt x="322" y="1"/>
                    <a:pt x="0" y="304"/>
                    <a:pt x="0" y="702"/>
                  </a:cubicBezTo>
                  <a:cubicBezTo>
                    <a:pt x="0" y="1111"/>
                    <a:pt x="336" y="1382"/>
                    <a:pt x="688" y="1382"/>
                  </a:cubicBezTo>
                  <a:cubicBezTo>
                    <a:pt x="859" y="1382"/>
                    <a:pt x="1033" y="1319"/>
                    <a:pt x="1176" y="1176"/>
                  </a:cubicBezTo>
                  <a:cubicBezTo>
                    <a:pt x="1612" y="740"/>
                    <a:pt x="1308" y="1"/>
                    <a:pt x="7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0"/>
            <p:cNvSpPr/>
            <p:nvPr/>
          </p:nvSpPr>
          <p:spPr>
            <a:xfrm>
              <a:off x="5602213" y="2400650"/>
              <a:ext cx="40325" cy="34575"/>
            </a:xfrm>
            <a:custGeom>
              <a:avLst/>
              <a:gdLst/>
              <a:ahLst/>
              <a:cxnLst/>
              <a:rect l="l" t="t" r="r" b="b"/>
              <a:pathLst>
                <a:path w="1613" h="1383" extrusionOk="0">
                  <a:moveTo>
                    <a:pt x="702" y="1"/>
                  </a:moveTo>
                  <a:cubicBezTo>
                    <a:pt x="323" y="1"/>
                    <a:pt x="1" y="304"/>
                    <a:pt x="1" y="702"/>
                  </a:cubicBezTo>
                  <a:cubicBezTo>
                    <a:pt x="1" y="1111"/>
                    <a:pt x="336" y="1382"/>
                    <a:pt x="689" y="1382"/>
                  </a:cubicBezTo>
                  <a:cubicBezTo>
                    <a:pt x="859" y="1382"/>
                    <a:pt x="1034" y="1319"/>
                    <a:pt x="1176" y="1176"/>
                  </a:cubicBezTo>
                  <a:cubicBezTo>
                    <a:pt x="1612" y="740"/>
                    <a:pt x="1309" y="1"/>
                    <a:pt x="7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0"/>
            <p:cNvSpPr/>
            <p:nvPr/>
          </p:nvSpPr>
          <p:spPr>
            <a:xfrm>
              <a:off x="5565238" y="2375050"/>
              <a:ext cx="19925" cy="17150"/>
            </a:xfrm>
            <a:custGeom>
              <a:avLst/>
              <a:gdLst/>
              <a:ahLst/>
              <a:cxnLst/>
              <a:rect l="l" t="t" r="r" b="b"/>
              <a:pathLst>
                <a:path w="797" h="686" extrusionOk="0">
                  <a:moveTo>
                    <a:pt x="456" y="1"/>
                  </a:moveTo>
                  <a:cubicBezTo>
                    <a:pt x="152" y="1"/>
                    <a:pt x="1" y="361"/>
                    <a:pt x="209" y="589"/>
                  </a:cubicBezTo>
                  <a:cubicBezTo>
                    <a:pt x="282" y="655"/>
                    <a:pt x="368" y="685"/>
                    <a:pt x="451" y="685"/>
                  </a:cubicBezTo>
                  <a:cubicBezTo>
                    <a:pt x="630" y="685"/>
                    <a:pt x="797" y="549"/>
                    <a:pt x="797" y="342"/>
                  </a:cubicBezTo>
                  <a:cubicBezTo>
                    <a:pt x="797" y="153"/>
                    <a:pt x="645" y="1"/>
                    <a:pt x="4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0"/>
            <p:cNvSpPr/>
            <p:nvPr/>
          </p:nvSpPr>
          <p:spPr>
            <a:xfrm>
              <a:off x="5576613" y="2306325"/>
              <a:ext cx="88675" cy="53650"/>
            </a:xfrm>
            <a:custGeom>
              <a:avLst/>
              <a:gdLst/>
              <a:ahLst/>
              <a:cxnLst/>
              <a:rect l="l" t="t" r="r" b="b"/>
              <a:pathLst>
                <a:path w="3547" h="2146" extrusionOk="0">
                  <a:moveTo>
                    <a:pt x="3091" y="0"/>
                  </a:moveTo>
                  <a:cubicBezTo>
                    <a:pt x="1897" y="0"/>
                    <a:pt x="797" y="607"/>
                    <a:pt x="171" y="1612"/>
                  </a:cubicBezTo>
                  <a:cubicBezTo>
                    <a:pt x="1" y="1888"/>
                    <a:pt x="230" y="2146"/>
                    <a:pt x="469" y="2146"/>
                  </a:cubicBezTo>
                  <a:cubicBezTo>
                    <a:pt x="575" y="2146"/>
                    <a:pt x="683" y="2095"/>
                    <a:pt x="759" y="1972"/>
                  </a:cubicBezTo>
                  <a:cubicBezTo>
                    <a:pt x="1252" y="1176"/>
                    <a:pt x="2143" y="683"/>
                    <a:pt x="3091" y="683"/>
                  </a:cubicBezTo>
                  <a:cubicBezTo>
                    <a:pt x="3546" y="683"/>
                    <a:pt x="3546" y="0"/>
                    <a:pt x="30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0"/>
            <p:cNvSpPr/>
            <p:nvPr/>
          </p:nvSpPr>
          <p:spPr>
            <a:xfrm>
              <a:off x="5523538" y="2271700"/>
              <a:ext cx="280100" cy="366475"/>
            </a:xfrm>
            <a:custGeom>
              <a:avLst/>
              <a:gdLst/>
              <a:ahLst/>
              <a:cxnLst/>
              <a:rect l="l" t="t" r="r" b="b"/>
              <a:pathLst>
                <a:path w="11204" h="14659" extrusionOk="0">
                  <a:moveTo>
                    <a:pt x="3849" y="5500"/>
                  </a:moveTo>
                  <a:cubicBezTo>
                    <a:pt x="4039" y="5500"/>
                    <a:pt x="4191" y="5652"/>
                    <a:pt x="4191" y="5860"/>
                  </a:cubicBezTo>
                  <a:cubicBezTo>
                    <a:pt x="4191" y="6063"/>
                    <a:pt x="4022" y="6197"/>
                    <a:pt x="3848" y="6197"/>
                  </a:cubicBezTo>
                  <a:cubicBezTo>
                    <a:pt x="3761" y="6197"/>
                    <a:pt x="3672" y="6164"/>
                    <a:pt x="3603" y="6088"/>
                  </a:cubicBezTo>
                  <a:cubicBezTo>
                    <a:pt x="3394" y="5879"/>
                    <a:pt x="3546" y="5500"/>
                    <a:pt x="3849" y="5500"/>
                  </a:cubicBezTo>
                  <a:close/>
                  <a:moveTo>
                    <a:pt x="6594" y="5505"/>
                  </a:moveTo>
                  <a:cubicBezTo>
                    <a:pt x="6681" y="5505"/>
                    <a:pt x="6770" y="5539"/>
                    <a:pt x="6845" y="5614"/>
                  </a:cubicBezTo>
                  <a:cubicBezTo>
                    <a:pt x="7054" y="5822"/>
                    <a:pt x="6902" y="6202"/>
                    <a:pt x="6599" y="6202"/>
                  </a:cubicBezTo>
                  <a:cubicBezTo>
                    <a:pt x="6409" y="6202"/>
                    <a:pt x="6257" y="6050"/>
                    <a:pt x="6257" y="5860"/>
                  </a:cubicBezTo>
                  <a:cubicBezTo>
                    <a:pt x="6257" y="5644"/>
                    <a:pt x="6419" y="5505"/>
                    <a:pt x="6594" y="5505"/>
                  </a:cubicBezTo>
                  <a:close/>
                  <a:moveTo>
                    <a:pt x="5231" y="702"/>
                  </a:moveTo>
                  <a:cubicBezTo>
                    <a:pt x="9190" y="702"/>
                    <a:pt x="11203" y="5503"/>
                    <a:pt x="8362" y="8325"/>
                  </a:cubicBezTo>
                  <a:cubicBezTo>
                    <a:pt x="7471" y="9217"/>
                    <a:pt x="6959" y="10411"/>
                    <a:pt x="6940" y="11682"/>
                  </a:cubicBezTo>
                  <a:lnTo>
                    <a:pt x="6257" y="11682"/>
                  </a:lnTo>
                  <a:lnTo>
                    <a:pt x="6257" y="6884"/>
                  </a:lnTo>
                  <a:lnTo>
                    <a:pt x="6599" y="6884"/>
                  </a:lnTo>
                  <a:cubicBezTo>
                    <a:pt x="7604" y="6884"/>
                    <a:pt x="8021" y="5595"/>
                    <a:pt x="7205" y="5007"/>
                  </a:cubicBezTo>
                  <a:cubicBezTo>
                    <a:pt x="7012" y="4871"/>
                    <a:pt x="6806" y="4811"/>
                    <a:pt x="6608" y="4811"/>
                  </a:cubicBezTo>
                  <a:cubicBezTo>
                    <a:pt x="5947" y="4811"/>
                    <a:pt x="5369" y="5473"/>
                    <a:pt x="5632" y="6202"/>
                  </a:cubicBezTo>
                  <a:lnTo>
                    <a:pt x="4835" y="6202"/>
                  </a:lnTo>
                  <a:cubicBezTo>
                    <a:pt x="5083" y="5473"/>
                    <a:pt x="4502" y="4811"/>
                    <a:pt x="3849" y="4811"/>
                  </a:cubicBezTo>
                  <a:cubicBezTo>
                    <a:pt x="3653" y="4811"/>
                    <a:pt x="3450" y="4871"/>
                    <a:pt x="3261" y="5007"/>
                  </a:cubicBezTo>
                  <a:cubicBezTo>
                    <a:pt x="2446" y="5595"/>
                    <a:pt x="2844" y="6884"/>
                    <a:pt x="3849" y="6884"/>
                  </a:cubicBezTo>
                  <a:lnTo>
                    <a:pt x="4209" y="6884"/>
                  </a:lnTo>
                  <a:lnTo>
                    <a:pt x="4209" y="11701"/>
                  </a:lnTo>
                  <a:lnTo>
                    <a:pt x="3508" y="11701"/>
                  </a:lnTo>
                  <a:cubicBezTo>
                    <a:pt x="3489" y="10411"/>
                    <a:pt x="2958" y="9179"/>
                    <a:pt x="2029" y="8287"/>
                  </a:cubicBezTo>
                  <a:cubicBezTo>
                    <a:pt x="1176" y="7415"/>
                    <a:pt x="702" y="6221"/>
                    <a:pt x="758" y="5007"/>
                  </a:cubicBezTo>
                  <a:cubicBezTo>
                    <a:pt x="872" y="2637"/>
                    <a:pt x="2787" y="760"/>
                    <a:pt x="5139" y="703"/>
                  </a:cubicBezTo>
                  <a:cubicBezTo>
                    <a:pt x="5170" y="702"/>
                    <a:pt x="5201" y="702"/>
                    <a:pt x="5231" y="702"/>
                  </a:cubicBezTo>
                  <a:close/>
                  <a:moveTo>
                    <a:pt x="5556" y="6884"/>
                  </a:moveTo>
                  <a:lnTo>
                    <a:pt x="5556" y="11701"/>
                  </a:lnTo>
                  <a:lnTo>
                    <a:pt x="4873" y="11701"/>
                  </a:lnTo>
                  <a:lnTo>
                    <a:pt x="4873" y="6884"/>
                  </a:lnTo>
                  <a:close/>
                  <a:moveTo>
                    <a:pt x="6940" y="12383"/>
                  </a:moveTo>
                  <a:lnTo>
                    <a:pt x="6940" y="12933"/>
                  </a:lnTo>
                  <a:cubicBezTo>
                    <a:pt x="6940" y="13502"/>
                    <a:pt x="6466" y="13957"/>
                    <a:pt x="5897" y="13957"/>
                  </a:cubicBezTo>
                  <a:lnTo>
                    <a:pt x="4532" y="13957"/>
                  </a:lnTo>
                  <a:cubicBezTo>
                    <a:pt x="3963" y="13957"/>
                    <a:pt x="3508" y="13502"/>
                    <a:pt x="3508" y="12933"/>
                  </a:cubicBezTo>
                  <a:lnTo>
                    <a:pt x="3508" y="12383"/>
                  </a:lnTo>
                  <a:close/>
                  <a:moveTo>
                    <a:pt x="5189" y="1"/>
                  </a:moveTo>
                  <a:cubicBezTo>
                    <a:pt x="5166" y="1"/>
                    <a:pt x="5143" y="1"/>
                    <a:pt x="5120" y="1"/>
                  </a:cubicBezTo>
                  <a:cubicBezTo>
                    <a:pt x="2408" y="77"/>
                    <a:pt x="190" y="2239"/>
                    <a:pt x="57" y="4969"/>
                  </a:cubicBezTo>
                  <a:cubicBezTo>
                    <a:pt x="0" y="6391"/>
                    <a:pt x="531" y="7757"/>
                    <a:pt x="1536" y="8761"/>
                  </a:cubicBezTo>
                  <a:cubicBezTo>
                    <a:pt x="2332" y="9539"/>
                    <a:pt x="2787" y="10582"/>
                    <a:pt x="2806" y="11701"/>
                  </a:cubicBezTo>
                  <a:lnTo>
                    <a:pt x="2806" y="12933"/>
                  </a:lnTo>
                  <a:cubicBezTo>
                    <a:pt x="2806" y="13881"/>
                    <a:pt x="3584" y="14659"/>
                    <a:pt x="4532" y="14659"/>
                  </a:cubicBezTo>
                  <a:lnTo>
                    <a:pt x="5897" y="14659"/>
                  </a:lnTo>
                  <a:cubicBezTo>
                    <a:pt x="6845" y="14659"/>
                    <a:pt x="7623" y="13881"/>
                    <a:pt x="7623" y="12933"/>
                  </a:cubicBezTo>
                  <a:lnTo>
                    <a:pt x="7623" y="11682"/>
                  </a:lnTo>
                  <a:cubicBezTo>
                    <a:pt x="7623" y="10601"/>
                    <a:pt x="8078" y="9558"/>
                    <a:pt x="8855" y="8818"/>
                  </a:cubicBezTo>
                  <a:cubicBezTo>
                    <a:pt x="9822" y="7851"/>
                    <a:pt x="10372" y="6543"/>
                    <a:pt x="10372" y="5159"/>
                  </a:cubicBezTo>
                  <a:cubicBezTo>
                    <a:pt x="10372" y="2300"/>
                    <a:pt x="8040" y="1"/>
                    <a:pt x="51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0"/>
            <p:cNvSpPr/>
            <p:nvPr/>
          </p:nvSpPr>
          <p:spPr>
            <a:xfrm>
              <a:off x="5645363" y="2197900"/>
              <a:ext cx="17075" cy="56775"/>
            </a:xfrm>
            <a:custGeom>
              <a:avLst/>
              <a:gdLst/>
              <a:ahLst/>
              <a:cxnLst/>
              <a:rect l="l" t="t" r="r" b="b"/>
              <a:pathLst>
                <a:path w="683" h="2271" extrusionOk="0">
                  <a:moveTo>
                    <a:pt x="341" y="0"/>
                  </a:moveTo>
                  <a:cubicBezTo>
                    <a:pt x="171" y="0"/>
                    <a:pt x="0" y="119"/>
                    <a:pt x="0" y="356"/>
                  </a:cubicBezTo>
                  <a:lnTo>
                    <a:pt x="0" y="1929"/>
                  </a:lnTo>
                  <a:cubicBezTo>
                    <a:pt x="0" y="2157"/>
                    <a:pt x="171" y="2271"/>
                    <a:pt x="341" y="2271"/>
                  </a:cubicBezTo>
                  <a:cubicBezTo>
                    <a:pt x="512" y="2271"/>
                    <a:pt x="683" y="2157"/>
                    <a:pt x="683" y="1929"/>
                  </a:cubicBezTo>
                  <a:lnTo>
                    <a:pt x="683" y="356"/>
                  </a:lnTo>
                  <a:cubicBezTo>
                    <a:pt x="683" y="119"/>
                    <a:pt x="512" y="0"/>
                    <a:pt x="3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0"/>
            <p:cNvSpPr/>
            <p:nvPr/>
          </p:nvSpPr>
          <p:spPr>
            <a:xfrm>
              <a:off x="5752488" y="2251225"/>
              <a:ext cx="43150" cy="41500"/>
            </a:xfrm>
            <a:custGeom>
              <a:avLst/>
              <a:gdLst/>
              <a:ahLst/>
              <a:cxnLst/>
              <a:rect l="l" t="t" r="r" b="b"/>
              <a:pathLst>
                <a:path w="1726" h="1660" extrusionOk="0">
                  <a:moveTo>
                    <a:pt x="1356" y="0"/>
                  </a:moveTo>
                  <a:cubicBezTo>
                    <a:pt x="1271" y="0"/>
                    <a:pt x="1186" y="33"/>
                    <a:pt x="1119" y="100"/>
                  </a:cubicBezTo>
                  <a:lnTo>
                    <a:pt x="152" y="1067"/>
                  </a:lnTo>
                  <a:cubicBezTo>
                    <a:pt x="0" y="1200"/>
                    <a:pt x="0" y="1427"/>
                    <a:pt x="152" y="1560"/>
                  </a:cubicBezTo>
                  <a:cubicBezTo>
                    <a:pt x="218" y="1626"/>
                    <a:pt x="304" y="1659"/>
                    <a:pt x="389" y="1659"/>
                  </a:cubicBezTo>
                  <a:cubicBezTo>
                    <a:pt x="474" y="1659"/>
                    <a:pt x="560" y="1626"/>
                    <a:pt x="626" y="1560"/>
                  </a:cubicBezTo>
                  <a:lnTo>
                    <a:pt x="1593" y="593"/>
                  </a:lnTo>
                  <a:cubicBezTo>
                    <a:pt x="1726" y="441"/>
                    <a:pt x="1726" y="232"/>
                    <a:pt x="1593" y="100"/>
                  </a:cubicBezTo>
                  <a:cubicBezTo>
                    <a:pt x="1527" y="33"/>
                    <a:pt x="1441" y="0"/>
                    <a:pt x="13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0"/>
            <p:cNvSpPr/>
            <p:nvPr/>
          </p:nvSpPr>
          <p:spPr>
            <a:xfrm>
              <a:off x="5511038" y="2252025"/>
              <a:ext cx="44275" cy="40700"/>
            </a:xfrm>
            <a:custGeom>
              <a:avLst/>
              <a:gdLst/>
              <a:ahLst/>
              <a:cxnLst/>
              <a:rect l="l" t="t" r="r" b="b"/>
              <a:pathLst>
                <a:path w="1771" h="1628" extrusionOk="0">
                  <a:moveTo>
                    <a:pt x="469" y="1"/>
                  </a:moveTo>
                  <a:cubicBezTo>
                    <a:pt x="212" y="1"/>
                    <a:pt x="1" y="305"/>
                    <a:pt x="197" y="561"/>
                  </a:cubicBezTo>
                  <a:lnTo>
                    <a:pt x="1164" y="1528"/>
                  </a:lnTo>
                  <a:cubicBezTo>
                    <a:pt x="1230" y="1594"/>
                    <a:pt x="1315" y="1627"/>
                    <a:pt x="1401" y="1627"/>
                  </a:cubicBezTo>
                  <a:cubicBezTo>
                    <a:pt x="1486" y="1627"/>
                    <a:pt x="1571" y="1594"/>
                    <a:pt x="1638" y="1528"/>
                  </a:cubicBezTo>
                  <a:cubicBezTo>
                    <a:pt x="1770" y="1395"/>
                    <a:pt x="1770" y="1168"/>
                    <a:pt x="1638" y="1035"/>
                  </a:cubicBezTo>
                  <a:lnTo>
                    <a:pt x="671" y="68"/>
                  </a:lnTo>
                  <a:cubicBezTo>
                    <a:pt x="604" y="21"/>
                    <a:pt x="535" y="1"/>
                    <a:pt x="4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0"/>
            <p:cNvSpPr/>
            <p:nvPr/>
          </p:nvSpPr>
          <p:spPr>
            <a:xfrm>
              <a:off x="5797038" y="2375050"/>
              <a:ext cx="57400" cy="17100"/>
            </a:xfrm>
            <a:custGeom>
              <a:avLst/>
              <a:gdLst/>
              <a:ahLst/>
              <a:cxnLst/>
              <a:rect l="l" t="t" r="r" b="b"/>
              <a:pathLst>
                <a:path w="2296" h="684" extrusionOk="0">
                  <a:moveTo>
                    <a:pt x="456" y="1"/>
                  </a:moveTo>
                  <a:cubicBezTo>
                    <a:pt x="1" y="1"/>
                    <a:pt x="1" y="684"/>
                    <a:pt x="456" y="684"/>
                  </a:cubicBezTo>
                  <a:lnTo>
                    <a:pt x="1840" y="684"/>
                  </a:lnTo>
                  <a:cubicBezTo>
                    <a:pt x="2295" y="684"/>
                    <a:pt x="2295" y="1"/>
                    <a:pt x="18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0"/>
            <p:cNvSpPr/>
            <p:nvPr/>
          </p:nvSpPr>
          <p:spPr>
            <a:xfrm>
              <a:off x="5453363" y="2375050"/>
              <a:ext cx="57400" cy="17100"/>
            </a:xfrm>
            <a:custGeom>
              <a:avLst/>
              <a:gdLst/>
              <a:ahLst/>
              <a:cxnLst/>
              <a:rect l="l" t="t" r="r" b="b"/>
              <a:pathLst>
                <a:path w="2296" h="684" extrusionOk="0">
                  <a:moveTo>
                    <a:pt x="456" y="1"/>
                  </a:moveTo>
                  <a:cubicBezTo>
                    <a:pt x="1" y="1"/>
                    <a:pt x="1" y="684"/>
                    <a:pt x="456" y="684"/>
                  </a:cubicBezTo>
                  <a:lnTo>
                    <a:pt x="1840" y="684"/>
                  </a:lnTo>
                  <a:cubicBezTo>
                    <a:pt x="2295" y="684"/>
                    <a:pt x="2295" y="1"/>
                    <a:pt x="18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3" name="Google Shape;2743;p50"/>
          <p:cNvGrpSpPr/>
          <p:nvPr/>
        </p:nvGrpSpPr>
        <p:grpSpPr>
          <a:xfrm>
            <a:off x="6693102" y="2000209"/>
            <a:ext cx="365744" cy="348346"/>
            <a:chOff x="6015963" y="2196025"/>
            <a:chExt cx="491525" cy="476925"/>
          </a:xfrm>
        </p:grpSpPr>
        <p:sp>
          <p:nvSpPr>
            <p:cNvPr id="2744" name="Google Shape;2744;p50"/>
            <p:cNvSpPr/>
            <p:nvPr/>
          </p:nvSpPr>
          <p:spPr>
            <a:xfrm>
              <a:off x="6329863" y="2250050"/>
              <a:ext cx="117125" cy="111625"/>
            </a:xfrm>
            <a:custGeom>
              <a:avLst/>
              <a:gdLst/>
              <a:ahLst/>
              <a:cxnLst/>
              <a:rect l="l" t="t" r="r" b="b"/>
              <a:pathLst>
                <a:path w="4685" h="4465" extrusionOk="0">
                  <a:moveTo>
                    <a:pt x="2247" y="0"/>
                  </a:moveTo>
                  <a:cubicBezTo>
                    <a:pt x="1101" y="0"/>
                    <a:pt x="1" y="887"/>
                    <a:pt x="1" y="2233"/>
                  </a:cubicBezTo>
                  <a:cubicBezTo>
                    <a:pt x="1" y="3578"/>
                    <a:pt x="1101" y="4465"/>
                    <a:pt x="2247" y="4465"/>
                  </a:cubicBezTo>
                  <a:cubicBezTo>
                    <a:pt x="2797" y="4465"/>
                    <a:pt x="3357" y="4261"/>
                    <a:pt x="3812" y="3806"/>
                  </a:cubicBezTo>
                  <a:cubicBezTo>
                    <a:pt x="4684" y="2934"/>
                    <a:pt x="4684" y="1531"/>
                    <a:pt x="3812" y="659"/>
                  </a:cubicBezTo>
                  <a:cubicBezTo>
                    <a:pt x="3357" y="204"/>
                    <a:pt x="2797" y="0"/>
                    <a:pt x="22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0"/>
            <p:cNvSpPr/>
            <p:nvPr/>
          </p:nvSpPr>
          <p:spPr>
            <a:xfrm>
              <a:off x="6409988" y="2206775"/>
              <a:ext cx="76325" cy="74925"/>
            </a:xfrm>
            <a:custGeom>
              <a:avLst/>
              <a:gdLst/>
              <a:ahLst/>
              <a:cxnLst/>
              <a:rect l="l" t="t" r="r" b="b"/>
              <a:pathLst>
                <a:path w="3053" h="2997" extrusionOk="0">
                  <a:moveTo>
                    <a:pt x="2247" y="1"/>
                  </a:moveTo>
                  <a:cubicBezTo>
                    <a:pt x="2057" y="1"/>
                    <a:pt x="1868" y="76"/>
                    <a:pt x="1726" y="228"/>
                  </a:cubicBezTo>
                  <a:lnTo>
                    <a:pt x="0" y="1954"/>
                  </a:lnTo>
                  <a:lnTo>
                    <a:pt x="1043" y="2996"/>
                  </a:lnTo>
                  <a:lnTo>
                    <a:pt x="2768" y="1271"/>
                  </a:lnTo>
                  <a:cubicBezTo>
                    <a:pt x="3053" y="987"/>
                    <a:pt x="3053" y="513"/>
                    <a:pt x="2768" y="228"/>
                  </a:cubicBezTo>
                  <a:cubicBezTo>
                    <a:pt x="2626" y="76"/>
                    <a:pt x="2437" y="1"/>
                    <a:pt x="2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0"/>
            <p:cNvSpPr/>
            <p:nvPr/>
          </p:nvSpPr>
          <p:spPr>
            <a:xfrm>
              <a:off x="6360688" y="2287375"/>
              <a:ext cx="49775" cy="37000"/>
            </a:xfrm>
            <a:custGeom>
              <a:avLst/>
              <a:gdLst/>
              <a:ahLst/>
              <a:cxnLst/>
              <a:rect l="l" t="t" r="r" b="b"/>
              <a:pathLst>
                <a:path w="1991" h="1480" extrusionOk="0">
                  <a:moveTo>
                    <a:pt x="996" y="0"/>
                  </a:moveTo>
                  <a:cubicBezTo>
                    <a:pt x="806" y="0"/>
                    <a:pt x="616" y="76"/>
                    <a:pt x="474" y="228"/>
                  </a:cubicBezTo>
                  <a:cubicBezTo>
                    <a:pt x="0" y="683"/>
                    <a:pt x="341" y="1479"/>
                    <a:pt x="1005" y="1479"/>
                  </a:cubicBezTo>
                  <a:cubicBezTo>
                    <a:pt x="1669" y="1479"/>
                    <a:pt x="1991" y="683"/>
                    <a:pt x="1517" y="228"/>
                  </a:cubicBezTo>
                  <a:cubicBezTo>
                    <a:pt x="1375" y="76"/>
                    <a:pt x="1185" y="0"/>
                    <a:pt x="9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0"/>
            <p:cNvSpPr/>
            <p:nvPr/>
          </p:nvSpPr>
          <p:spPr>
            <a:xfrm>
              <a:off x="6236013" y="2353725"/>
              <a:ext cx="177775" cy="251425"/>
            </a:xfrm>
            <a:custGeom>
              <a:avLst/>
              <a:gdLst/>
              <a:ahLst/>
              <a:cxnLst/>
              <a:rect l="l" t="t" r="r" b="b"/>
              <a:pathLst>
                <a:path w="7111" h="10057" extrusionOk="0">
                  <a:moveTo>
                    <a:pt x="7111" y="1"/>
                  </a:moveTo>
                  <a:lnTo>
                    <a:pt x="7111" y="1"/>
                  </a:lnTo>
                  <a:cubicBezTo>
                    <a:pt x="6763" y="205"/>
                    <a:pt x="6371" y="310"/>
                    <a:pt x="5980" y="310"/>
                  </a:cubicBezTo>
                  <a:cubicBezTo>
                    <a:pt x="5646" y="310"/>
                    <a:pt x="5312" y="234"/>
                    <a:pt x="5006" y="76"/>
                  </a:cubicBezTo>
                  <a:lnTo>
                    <a:pt x="0" y="9861"/>
                  </a:lnTo>
                  <a:cubicBezTo>
                    <a:pt x="266" y="9993"/>
                    <a:pt x="549" y="10057"/>
                    <a:pt x="829" y="10057"/>
                  </a:cubicBezTo>
                  <a:cubicBezTo>
                    <a:pt x="1507" y="10057"/>
                    <a:pt x="2162" y="9684"/>
                    <a:pt x="2484" y="9026"/>
                  </a:cubicBezTo>
                  <a:cubicBezTo>
                    <a:pt x="2693" y="8590"/>
                    <a:pt x="2977" y="8059"/>
                    <a:pt x="3318" y="7415"/>
                  </a:cubicBezTo>
                  <a:cubicBezTo>
                    <a:pt x="4191" y="5727"/>
                    <a:pt x="5480" y="3281"/>
                    <a:pt x="71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0"/>
            <p:cNvSpPr/>
            <p:nvPr/>
          </p:nvSpPr>
          <p:spPr>
            <a:xfrm>
              <a:off x="6080038" y="2277400"/>
              <a:ext cx="257900" cy="178750"/>
            </a:xfrm>
            <a:custGeom>
              <a:avLst/>
              <a:gdLst/>
              <a:ahLst/>
              <a:cxnLst/>
              <a:rect l="l" t="t" r="r" b="b"/>
              <a:pathLst>
                <a:path w="10316" h="7150" extrusionOk="0">
                  <a:moveTo>
                    <a:pt x="10297" y="1"/>
                  </a:moveTo>
                  <a:cubicBezTo>
                    <a:pt x="10294" y="5"/>
                    <a:pt x="10292" y="10"/>
                    <a:pt x="10289" y="14"/>
                  </a:cubicBezTo>
                  <a:lnTo>
                    <a:pt x="10289" y="14"/>
                  </a:lnTo>
                  <a:cubicBezTo>
                    <a:pt x="10298" y="10"/>
                    <a:pt x="10307" y="5"/>
                    <a:pt x="10316" y="1"/>
                  </a:cubicBezTo>
                  <a:close/>
                  <a:moveTo>
                    <a:pt x="10289" y="14"/>
                  </a:moveTo>
                  <a:cubicBezTo>
                    <a:pt x="5772" y="2282"/>
                    <a:pt x="2804" y="3870"/>
                    <a:pt x="1290" y="4627"/>
                  </a:cubicBezTo>
                  <a:cubicBezTo>
                    <a:pt x="361" y="5101"/>
                    <a:pt x="1" y="6201"/>
                    <a:pt x="456" y="7130"/>
                  </a:cubicBezTo>
                  <a:lnTo>
                    <a:pt x="456" y="7149"/>
                  </a:lnTo>
                  <a:lnTo>
                    <a:pt x="8382" y="3148"/>
                  </a:lnTo>
                  <a:lnTo>
                    <a:pt x="10221" y="2125"/>
                  </a:lnTo>
                  <a:cubicBezTo>
                    <a:pt x="9901" y="1447"/>
                    <a:pt x="9917" y="657"/>
                    <a:pt x="10289" y="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0"/>
            <p:cNvSpPr/>
            <p:nvPr/>
          </p:nvSpPr>
          <p:spPr>
            <a:xfrm>
              <a:off x="6245013" y="2361075"/>
              <a:ext cx="19925" cy="18600"/>
            </a:xfrm>
            <a:custGeom>
              <a:avLst/>
              <a:gdLst/>
              <a:ahLst/>
              <a:cxnLst/>
              <a:rect l="l" t="t" r="r" b="b"/>
              <a:pathLst>
                <a:path w="797" h="744" extrusionOk="0">
                  <a:moveTo>
                    <a:pt x="406" y="1"/>
                  </a:moveTo>
                  <a:cubicBezTo>
                    <a:pt x="315" y="1"/>
                    <a:pt x="224" y="33"/>
                    <a:pt x="152" y="105"/>
                  </a:cubicBezTo>
                  <a:cubicBezTo>
                    <a:pt x="0" y="257"/>
                    <a:pt x="0" y="484"/>
                    <a:pt x="152" y="636"/>
                  </a:cubicBezTo>
                  <a:cubicBezTo>
                    <a:pt x="226" y="710"/>
                    <a:pt x="321" y="744"/>
                    <a:pt x="415" y="744"/>
                  </a:cubicBezTo>
                  <a:cubicBezTo>
                    <a:pt x="608" y="744"/>
                    <a:pt x="797" y="600"/>
                    <a:pt x="797" y="370"/>
                  </a:cubicBezTo>
                  <a:cubicBezTo>
                    <a:pt x="797" y="150"/>
                    <a:pt x="602" y="1"/>
                    <a:pt x="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0"/>
            <p:cNvSpPr/>
            <p:nvPr/>
          </p:nvSpPr>
          <p:spPr>
            <a:xfrm>
              <a:off x="6354988" y="2277725"/>
              <a:ext cx="58325" cy="55825"/>
            </a:xfrm>
            <a:custGeom>
              <a:avLst/>
              <a:gdLst/>
              <a:ahLst/>
              <a:cxnLst/>
              <a:rect l="l" t="t" r="r" b="b"/>
              <a:pathLst>
                <a:path w="2333" h="2233" extrusionOk="0">
                  <a:moveTo>
                    <a:pt x="1225" y="752"/>
                  </a:moveTo>
                  <a:cubicBezTo>
                    <a:pt x="1413" y="752"/>
                    <a:pt x="1593" y="896"/>
                    <a:pt x="1593" y="1126"/>
                  </a:cubicBezTo>
                  <a:cubicBezTo>
                    <a:pt x="1593" y="1346"/>
                    <a:pt x="1407" y="1495"/>
                    <a:pt x="1217" y="1495"/>
                  </a:cubicBezTo>
                  <a:cubicBezTo>
                    <a:pt x="1129" y="1495"/>
                    <a:pt x="1040" y="1463"/>
                    <a:pt x="968" y="1391"/>
                  </a:cubicBezTo>
                  <a:cubicBezTo>
                    <a:pt x="816" y="1239"/>
                    <a:pt x="816" y="1012"/>
                    <a:pt x="968" y="860"/>
                  </a:cubicBezTo>
                  <a:cubicBezTo>
                    <a:pt x="1042" y="786"/>
                    <a:pt x="1134" y="752"/>
                    <a:pt x="1225" y="752"/>
                  </a:cubicBezTo>
                  <a:close/>
                  <a:moveTo>
                    <a:pt x="1215" y="0"/>
                  </a:moveTo>
                  <a:cubicBezTo>
                    <a:pt x="942" y="0"/>
                    <a:pt x="664" y="102"/>
                    <a:pt x="437" y="329"/>
                  </a:cubicBezTo>
                  <a:cubicBezTo>
                    <a:pt x="1" y="765"/>
                    <a:pt x="1" y="1467"/>
                    <a:pt x="437" y="1903"/>
                  </a:cubicBezTo>
                  <a:cubicBezTo>
                    <a:pt x="664" y="2131"/>
                    <a:pt x="944" y="2233"/>
                    <a:pt x="1218" y="2233"/>
                  </a:cubicBezTo>
                  <a:cubicBezTo>
                    <a:pt x="1788" y="2233"/>
                    <a:pt x="2333" y="1791"/>
                    <a:pt x="2333" y="1126"/>
                  </a:cubicBezTo>
                  <a:cubicBezTo>
                    <a:pt x="2333" y="446"/>
                    <a:pt x="1786" y="0"/>
                    <a:pt x="12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0"/>
            <p:cNvSpPr/>
            <p:nvPr/>
          </p:nvSpPr>
          <p:spPr>
            <a:xfrm>
              <a:off x="6017463" y="2196025"/>
              <a:ext cx="490025" cy="476925"/>
            </a:xfrm>
            <a:custGeom>
              <a:avLst/>
              <a:gdLst/>
              <a:ahLst/>
              <a:cxnLst/>
              <a:rect l="l" t="t" r="r" b="b"/>
              <a:pathLst>
                <a:path w="19601" h="19077" extrusionOk="0">
                  <a:moveTo>
                    <a:pt x="17917" y="810"/>
                  </a:moveTo>
                  <a:cubicBezTo>
                    <a:pt x="18204" y="810"/>
                    <a:pt x="18441" y="1169"/>
                    <a:pt x="18204" y="1436"/>
                  </a:cubicBezTo>
                  <a:lnTo>
                    <a:pt x="16820" y="2839"/>
                  </a:lnTo>
                  <a:cubicBezTo>
                    <a:pt x="16744" y="2744"/>
                    <a:pt x="16649" y="2649"/>
                    <a:pt x="16573" y="2554"/>
                  </a:cubicBezTo>
                  <a:cubicBezTo>
                    <a:pt x="16478" y="2459"/>
                    <a:pt x="16384" y="2384"/>
                    <a:pt x="16289" y="2308"/>
                  </a:cubicBezTo>
                  <a:lnTo>
                    <a:pt x="17673" y="905"/>
                  </a:lnTo>
                  <a:cubicBezTo>
                    <a:pt x="17752" y="838"/>
                    <a:pt x="17836" y="810"/>
                    <a:pt x="17917" y="810"/>
                  </a:cubicBezTo>
                  <a:close/>
                  <a:moveTo>
                    <a:pt x="14709" y="2535"/>
                  </a:moveTo>
                  <a:cubicBezTo>
                    <a:pt x="15662" y="2535"/>
                    <a:pt x="16573" y="3278"/>
                    <a:pt x="16573" y="4394"/>
                  </a:cubicBezTo>
                  <a:cubicBezTo>
                    <a:pt x="16573" y="5509"/>
                    <a:pt x="15662" y="6252"/>
                    <a:pt x="14709" y="6252"/>
                  </a:cubicBezTo>
                  <a:cubicBezTo>
                    <a:pt x="14253" y="6252"/>
                    <a:pt x="13787" y="6082"/>
                    <a:pt x="13407" y="5702"/>
                  </a:cubicBezTo>
                  <a:cubicBezTo>
                    <a:pt x="12686" y="4981"/>
                    <a:pt x="12686" y="3806"/>
                    <a:pt x="13407" y="3085"/>
                  </a:cubicBezTo>
                  <a:cubicBezTo>
                    <a:pt x="13787" y="2705"/>
                    <a:pt x="14253" y="2535"/>
                    <a:pt x="14709" y="2535"/>
                  </a:cubicBezTo>
                  <a:close/>
                  <a:moveTo>
                    <a:pt x="12155" y="4014"/>
                  </a:moveTo>
                  <a:lnTo>
                    <a:pt x="12155" y="4014"/>
                  </a:lnTo>
                  <a:cubicBezTo>
                    <a:pt x="12079" y="4412"/>
                    <a:pt x="12117" y="4830"/>
                    <a:pt x="12250" y="5209"/>
                  </a:cubicBezTo>
                  <a:lnTo>
                    <a:pt x="10714" y="6081"/>
                  </a:lnTo>
                  <a:cubicBezTo>
                    <a:pt x="10346" y="6289"/>
                    <a:pt x="10545" y="6781"/>
                    <a:pt x="10879" y="6781"/>
                  </a:cubicBezTo>
                  <a:cubicBezTo>
                    <a:pt x="10940" y="6781"/>
                    <a:pt x="11006" y="6764"/>
                    <a:pt x="11074" y="6726"/>
                  </a:cubicBezTo>
                  <a:lnTo>
                    <a:pt x="12591" y="5873"/>
                  </a:lnTo>
                  <a:cubicBezTo>
                    <a:pt x="12686" y="6005"/>
                    <a:pt x="12781" y="6119"/>
                    <a:pt x="12895" y="6233"/>
                  </a:cubicBezTo>
                  <a:cubicBezTo>
                    <a:pt x="13009" y="6347"/>
                    <a:pt x="13122" y="6441"/>
                    <a:pt x="13255" y="6536"/>
                  </a:cubicBezTo>
                  <a:lnTo>
                    <a:pt x="10600" y="11732"/>
                  </a:lnTo>
                  <a:lnTo>
                    <a:pt x="9254" y="10385"/>
                  </a:lnTo>
                  <a:lnTo>
                    <a:pt x="9520" y="10120"/>
                  </a:lnTo>
                  <a:cubicBezTo>
                    <a:pt x="9671" y="9987"/>
                    <a:pt x="9671" y="9741"/>
                    <a:pt x="9520" y="9608"/>
                  </a:cubicBezTo>
                  <a:cubicBezTo>
                    <a:pt x="9444" y="9532"/>
                    <a:pt x="9349" y="9494"/>
                    <a:pt x="9254" y="9494"/>
                  </a:cubicBezTo>
                  <a:cubicBezTo>
                    <a:pt x="9159" y="9494"/>
                    <a:pt x="9065" y="9532"/>
                    <a:pt x="8989" y="9608"/>
                  </a:cubicBezTo>
                  <a:lnTo>
                    <a:pt x="8723" y="9854"/>
                  </a:lnTo>
                  <a:lnTo>
                    <a:pt x="7434" y="8565"/>
                  </a:lnTo>
                  <a:lnTo>
                    <a:pt x="8401" y="8053"/>
                  </a:lnTo>
                  <a:cubicBezTo>
                    <a:pt x="8791" y="7874"/>
                    <a:pt x="8596" y="7362"/>
                    <a:pt x="8258" y="7362"/>
                  </a:cubicBezTo>
                  <a:cubicBezTo>
                    <a:pt x="8201" y="7362"/>
                    <a:pt x="8141" y="7376"/>
                    <a:pt x="8079" y="7408"/>
                  </a:cubicBezTo>
                  <a:lnTo>
                    <a:pt x="3167" y="9873"/>
                  </a:lnTo>
                  <a:cubicBezTo>
                    <a:pt x="3016" y="9210"/>
                    <a:pt x="3338" y="8527"/>
                    <a:pt x="3945" y="8224"/>
                  </a:cubicBezTo>
                  <a:lnTo>
                    <a:pt x="3926" y="8224"/>
                  </a:lnTo>
                  <a:cubicBezTo>
                    <a:pt x="4381" y="7996"/>
                    <a:pt x="9690" y="5247"/>
                    <a:pt x="12155" y="4014"/>
                  </a:cubicBezTo>
                  <a:close/>
                  <a:moveTo>
                    <a:pt x="13919" y="6859"/>
                  </a:moveTo>
                  <a:cubicBezTo>
                    <a:pt x="14168" y="6946"/>
                    <a:pt x="14433" y="6992"/>
                    <a:pt x="14699" y="6992"/>
                  </a:cubicBezTo>
                  <a:cubicBezTo>
                    <a:pt x="14838" y="6992"/>
                    <a:pt x="14977" y="6979"/>
                    <a:pt x="15113" y="6953"/>
                  </a:cubicBezTo>
                  <a:lnTo>
                    <a:pt x="15113" y="6953"/>
                  </a:lnTo>
                  <a:cubicBezTo>
                    <a:pt x="13881" y="9418"/>
                    <a:pt x="11112" y="14728"/>
                    <a:pt x="10885" y="15183"/>
                  </a:cubicBezTo>
                  <a:lnTo>
                    <a:pt x="10904" y="15183"/>
                  </a:lnTo>
                  <a:cubicBezTo>
                    <a:pt x="10638" y="15676"/>
                    <a:pt x="10126" y="15998"/>
                    <a:pt x="9576" y="15998"/>
                  </a:cubicBezTo>
                  <a:cubicBezTo>
                    <a:pt x="9463" y="15998"/>
                    <a:pt x="9368" y="15979"/>
                    <a:pt x="9273" y="15960"/>
                  </a:cubicBezTo>
                  <a:lnTo>
                    <a:pt x="13919" y="6859"/>
                  </a:lnTo>
                  <a:close/>
                  <a:moveTo>
                    <a:pt x="17971" y="1"/>
                  </a:moveTo>
                  <a:cubicBezTo>
                    <a:pt x="17697" y="1"/>
                    <a:pt x="17411" y="116"/>
                    <a:pt x="17161" y="393"/>
                  </a:cubicBezTo>
                  <a:lnTo>
                    <a:pt x="15606" y="1947"/>
                  </a:lnTo>
                  <a:cubicBezTo>
                    <a:pt x="15316" y="1841"/>
                    <a:pt x="15017" y="1790"/>
                    <a:pt x="14722" y="1790"/>
                  </a:cubicBezTo>
                  <a:cubicBezTo>
                    <a:pt x="13861" y="1790"/>
                    <a:pt x="13034" y="2223"/>
                    <a:pt x="12553" y="2971"/>
                  </a:cubicBezTo>
                  <a:cubicBezTo>
                    <a:pt x="9709" y="4394"/>
                    <a:pt x="7472" y="5550"/>
                    <a:pt x="5860" y="6403"/>
                  </a:cubicBezTo>
                  <a:lnTo>
                    <a:pt x="5462" y="6612"/>
                  </a:lnTo>
                  <a:lnTo>
                    <a:pt x="3736" y="4868"/>
                  </a:lnTo>
                  <a:cubicBezTo>
                    <a:pt x="3655" y="4773"/>
                    <a:pt x="3562" y="4734"/>
                    <a:pt x="3471" y="4734"/>
                  </a:cubicBezTo>
                  <a:cubicBezTo>
                    <a:pt x="3180" y="4734"/>
                    <a:pt x="2921" y="5138"/>
                    <a:pt x="3224" y="5398"/>
                  </a:cubicBezTo>
                  <a:lnTo>
                    <a:pt x="4798" y="6953"/>
                  </a:lnTo>
                  <a:cubicBezTo>
                    <a:pt x="4362" y="7162"/>
                    <a:pt x="3964" y="7389"/>
                    <a:pt x="3623" y="7560"/>
                  </a:cubicBezTo>
                  <a:cubicBezTo>
                    <a:pt x="2637" y="8034"/>
                    <a:pt x="2163" y="9172"/>
                    <a:pt x="2504" y="10215"/>
                  </a:cubicBezTo>
                  <a:lnTo>
                    <a:pt x="266" y="11333"/>
                  </a:lnTo>
                  <a:cubicBezTo>
                    <a:pt x="77" y="11428"/>
                    <a:pt x="1" y="11656"/>
                    <a:pt x="96" y="11845"/>
                  </a:cubicBezTo>
                  <a:cubicBezTo>
                    <a:pt x="163" y="11980"/>
                    <a:pt x="287" y="12057"/>
                    <a:pt x="421" y="12057"/>
                  </a:cubicBezTo>
                  <a:cubicBezTo>
                    <a:pt x="476" y="12057"/>
                    <a:pt x="533" y="12044"/>
                    <a:pt x="589" y="12016"/>
                  </a:cubicBezTo>
                  <a:lnTo>
                    <a:pt x="6732" y="8906"/>
                  </a:lnTo>
                  <a:lnTo>
                    <a:pt x="8211" y="10385"/>
                  </a:lnTo>
                  <a:lnTo>
                    <a:pt x="7946" y="10651"/>
                  </a:lnTo>
                  <a:cubicBezTo>
                    <a:pt x="7667" y="10915"/>
                    <a:pt x="7921" y="11292"/>
                    <a:pt x="8217" y="11292"/>
                  </a:cubicBezTo>
                  <a:cubicBezTo>
                    <a:pt x="8304" y="11292"/>
                    <a:pt x="8395" y="11259"/>
                    <a:pt x="8477" y="11182"/>
                  </a:cubicBezTo>
                  <a:lnTo>
                    <a:pt x="8723" y="10916"/>
                  </a:lnTo>
                  <a:lnTo>
                    <a:pt x="10240" y="12414"/>
                  </a:lnTo>
                  <a:cubicBezTo>
                    <a:pt x="8268" y="16282"/>
                    <a:pt x="9330" y="14197"/>
                    <a:pt x="7111" y="18520"/>
                  </a:cubicBezTo>
                  <a:cubicBezTo>
                    <a:pt x="6947" y="18823"/>
                    <a:pt x="7196" y="19076"/>
                    <a:pt x="7442" y="19076"/>
                  </a:cubicBezTo>
                  <a:cubicBezTo>
                    <a:pt x="7564" y="19076"/>
                    <a:pt x="7687" y="19013"/>
                    <a:pt x="7756" y="18861"/>
                  </a:cubicBezTo>
                  <a:lnTo>
                    <a:pt x="8913" y="16643"/>
                  </a:lnTo>
                  <a:cubicBezTo>
                    <a:pt x="9121" y="16700"/>
                    <a:pt x="9349" y="16737"/>
                    <a:pt x="9576" y="16737"/>
                  </a:cubicBezTo>
                  <a:cubicBezTo>
                    <a:pt x="10411" y="16737"/>
                    <a:pt x="11188" y="16263"/>
                    <a:pt x="11567" y="15505"/>
                  </a:cubicBezTo>
                  <a:cubicBezTo>
                    <a:pt x="11738" y="15164"/>
                    <a:pt x="11947" y="14765"/>
                    <a:pt x="12155" y="14329"/>
                  </a:cubicBezTo>
                  <a:lnTo>
                    <a:pt x="13710" y="15903"/>
                  </a:lnTo>
                  <a:cubicBezTo>
                    <a:pt x="13794" y="15982"/>
                    <a:pt x="13885" y="16015"/>
                    <a:pt x="13972" y="16015"/>
                  </a:cubicBezTo>
                  <a:cubicBezTo>
                    <a:pt x="14262" y="16015"/>
                    <a:pt x="14503" y="15649"/>
                    <a:pt x="14241" y="15372"/>
                  </a:cubicBezTo>
                  <a:lnTo>
                    <a:pt x="12516" y="13647"/>
                  </a:lnTo>
                  <a:lnTo>
                    <a:pt x="12724" y="13267"/>
                  </a:lnTo>
                  <a:cubicBezTo>
                    <a:pt x="13558" y="11637"/>
                    <a:pt x="14715" y="9418"/>
                    <a:pt x="16137" y="6574"/>
                  </a:cubicBezTo>
                  <a:cubicBezTo>
                    <a:pt x="16289" y="6479"/>
                    <a:pt x="16441" y="6366"/>
                    <a:pt x="16573" y="6233"/>
                  </a:cubicBezTo>
                  <a:cubicBezTo>
                    <a:pt x="17275" y="5512"/>
                    <a:pt x="17502" y="4469"/>
                    <a:pt x="17180" y="3521"/>
                  </a:cubicBezTo>
                  <a:lnTo>
                    <a:pt x="18735" y="1966"/>
                  </a:lnTo>
                  <a:cubicBezTo>
                    <a:pt x="19600" y="1159"/>
                    <a:pt x="18842" y="1"/>
                    <a:pt x="179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0"/>
            <p:cNvSpPr/>
            <p:nvPr/>
          </p:nvSpPr>
          <p:spPr>
            <a:xfrm>
              <a:off x="6015963" y="2522175"/>
              <a:ext cx="156150" cy="150475"/>
            </a:xfrm>
            <a:custGeom>
              <a:avLst/>
              <a:gdLst/>
              <a:ahLst/>
              <a:cxnLst/>
              <a:rect l="l" t="t" r="r" b="b"/>
              <a:pathLst>
                <a:path w="6246" h="6019" extrusionOk="0">
                  <a:moveTo>
                    <a:pt x="480" y="0"/>
                  </a:moveTo>
                  <a:cubicBezTo>
                    <a:pt x="245" y="0"/>
                    <a:pt x="1" y="213"/>
                    <a:pt x="118" y="506"/>
                  </a:cubicBezTo>
                  <a:lnTo>
                    <a:pt x="137" y="525"/>
                  </a:lnTo>
                  <a:cubicBezTo>
                    <a:pt x="1028" y="3085"/>
                    <a:pt x="3057" y="5095"/>
                    <a:pt x="5617" y="6005"/>
                  </a:cubicBezTo>
                  <a:cubicBezTo>
                    <a:pt x="5652" y="6014"/>
                    <a:pt x="5685" y="6018"/>
                    <a:pt x="5717" y="6018"/>
                  </a:cubicBezTo>
                  <a:cubicBezTo>
                    <a:pt x="6085" y="6018"/>
                    <a:pt x="6245" y="5460"/>
                    <a:pt x="5844" y="5303"/>
                  </a:cubicBezTo>
                  <a:cubicBezTo>
                    <a:pt x="3493" y="4469"/>
                    <a:pt x="1654" y="2611"/>
                    <a:pt x="819" y="278"/>
                  </a:cubicBezTo>
                  <a:cubicBezTo>
                    <a:pt x="769" y="82"/>
                    <a:pt x="626" y="0"/>
                    <a:pt x="4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3" name="Google Shape;2753;p50"/>
          <p:cNvGrpSpPr/>
          <p:nvPr/>
        </p:nvGrpSpPr>
        <p:grpSpPr>
          <a:xfrm>
            <a:off x="7411181" y="1991488"/>
            <a:ext cx="365773" cy="365788"/>
            <a:chOff x="6741813" y="2198225"/>
            <a:chExt cx="637125" cy="637150"/>
          </a:xfrm>
        </p:grpSpPr>
        <p:sp>
          <p:nvSpPr>
            <p:cNvPr id="2754" name="Google Shape;2754;p50"/>
            <p:cNvSpPr/>
            <p:nvPr/>
          </p:nvSpPr>
          <p:spPr>
            <a:xfrm>
              <a:off x="6853688" y="2648575"/>
              <a:ext cx="512925" cy="174475"/>
            </a:xfrm>
            <a:custGeom>
              <a:avLst/>
              <a:gdLst/>
              <a:ahLst/>
              <a:cxnLst/>
              <a:rect l="l" t="t" r="r" b="b"/>
              <a:pathLst>
                <a:path w="20517" h="6979" extrusionOk="0">
                  <a:moveTo>
                    <a:pt x="7926" y="1"/>
                  </a:moveTo>
                  <a:lnTo>
                    <a:pt x="0" y="6941"/>
                  </a:lnTo>
                  <a:lnTo>
                    <a:pt x="0" y="6978"/>
                  </a:lnTo>
                  <a:lnTo>
                    <a:pt x="20516" y="6978"/>
                  </a:lnTo>
                  <a:lnTo>
                    <a:pt x="205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0"/>
            <p:cNvSpPr/>
            <p:nvPr/>
          </p:nvSpPr>
          <p:spPr>
            <a:xfrm>
              <a:off x="6902988" y="2313425"/>
              <a:ext cx="360750" cy="484025"/>
            </a:xfrm>
            <a:custGeom>
              <a:avLst/>
              <a:gdLst/>
              <a:ahLst/>
              <a:cxnLst/>
              <a:rect l="l" t="t" r="r" b="b"/>
              <a:pathLst>
                <a:path w="14430" h="19361" extrusionOk="0">
                  <a:moveTo>
                    <a:pt x="9500" y="1"/>
                  </a:moveTo>
                  <a:lnTo>
                    <a:pt x="1024" y="8477"/>
                  </a:lnTo>
                  <a:lnTo>
                    <a:pt x="0" y="19361"/>
                  </a:lnTo>
                  <a:lnTo>
                    <a:pt x="14430" y="4931"/>
                  </a:lnTo>
                  <a:lnTo>
                    <a:pt x="95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0"/>
            <p:cNvSpPr/>
            <p:nvPr/>
          </p:nvSpPr>
          <p:spPr>
            <a:xfrm>
              <a:off x="6754138" y="2598800"/>
              <a:ext cx="174450" cy="224250"/>
            </a:xfrm>
            <a:custGeom>
              <a:avLst/>
              <a:gdLst/>
              <a:ahLst/>
              <a:cxnLst/>
              <a:rect l="l" t="t" r="r" b="b"/>
              <a:pathLst>
                <a:path w="6978" h="8970" extrusionOk="0">
                  <a:moveTo>
                    <a:pt x="0" y="1"/>
                  </a:moveTo>
                  <a:lnTo>
                    <a:pt x="0" y="5481"/>
                  </a:lnTo>
                  <a:cubicBezTo>
                    <a:pt x="0" y="7415"/>
                    <a:pt x="1555" y="8969"/>
                    <a:pt x="3489" y="8969"/>
                  </a:cubicBezTo>
                  <a:cubicBezTo>
                    <a:pt x="5404" y="8969"/>
                    <a:pt x="6978" y="7415"/>
                    <a:pt x="6978" y="5481"/>
                  </a:cubicBezTo>
                  <a:lnTo>
                    <a:pt x="69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0"/>
            <p:cNvSpPr/>
            <p:nvPr/>
          </p:nvSpPr>
          <p:spPr>
            <a:xfrm>
              <a:off x="6754138" y="2210575"/>
              <a:ext cx="174450" cy="388250"/>
            </a:xfrm>
            <a:custGeom>
              <a:avLst/>
              <a:gdLst/>
              <a:ahLst/>
              <a:cxnLst/>
              <a:rect l="l" t="t" r="r" b="b"/>
              <a:pathLst>
                <a:path w="6978" h="15530" extrusionOk="0">
                  <a:moveTo>
                    <a:pt x="0" y="0"/>
                  </a:moveTo>
                  <a:lnTo>
                    <a:pt x="0" y="15530"/>
                  </a:lnTo>
                  <a:lnTo>
                    <a:pt x="6978" y="15530"/>
                  </a:lnTo>
                  <a:lnTo>
                    <a:pt x="69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0"/>
            <p:cNvSpPr/>
            <p:nvPr/>
          </p:nvSpPr>
          <p:spPr>
            <a:xfrm>
              <a:off x="6791113" y="2698350"/>
              <a:ext cx="87225" cy="74850"/>
            </a:xfrm>
            <a:custGeom>
              <a:avLst/>
              <a:gdLst/>
              <a:ahLst/>
              <a:cxnLst/>
              <a:rect l="l" t="t" r="r" b="b"/>
              <a:pathLst>
                <a:path w="3489" h="2994" extrusionOk="0">
                  <a:moveTo>
                    <a:pt x="2010" y="1"/>
                  </a:moveTo>
                  <a:cubicBezTo>
                    <a:pt x="664" y="1"/>
                    <a:pt x="0" y="1612"/>
                    <a:pt x="948" y="2560"/>
                  </a:cubicBezTo>
                  <a:cubicBezTo>
                    <a:pt x="1253" y="2859"/>
                    <a:pt x="1625" y="2994"/>
                    <a:pt x="1989" y="2994"/>
                  </a:cubicBezTo>
                  <a:cubicBezTo>
                    <a:pt x="2757" y="2994"/>
                    <a:pt x="3489" y="2399"/>
                    <a:pt x="3489" y="1499"/>
                  </a:cubicBezTo>
                  <a:cubicBezTo>
                    <a:pt x="3489" y="683"/>
                    <a:pt x="2825" y="1"/>
                    <a:pt x="20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0"/>
            <p:cNvSpPr/>
            <p:nvPr/>
          </p:nvSpPr>
          <p:spPr>
            <a:xfrm>
              <a:off x="7222013" y="2686025"/>
              <a:ext cx="29400" cy="25150"/>
            </a:xfrm>
            <a:custGeom>
              <a:avLst/>
              <a:gdLst/>
              <a:ahLst/>
              <a:cxnLst/>
              <a:rect l="l" t="t" r="r" b="b"/>
              <a:pathLst>
                <a:path w="1176" h="1006" extrusionOk="0">
                  <a:moveTo>
                    <a:pt x="506" y="1"/>
                  </a:moveTo>
                  <a:cubicBezTo>
                    <a:pt x="250" y="1"/>
                    <a:pt x="0" y="200"/>
                    <a:pt x="0" y="494"/>
                  </a:cubicBezTo>
                  <a:cubicBezTo>
                    <a:pt x="0" y="778"/>
                    <a:pt x="228" y="1006"/>
                    <a:pt x="512" y="1006"/>
                  </a:cubicBezTo>
                  <a:cubicBezTo>
                    <a:pt x="948" y="1006"/>
                    <a:pt x="1176" y="456"/>
                    <a:pt x="853" y="152"/>
                  </a:cubicBezTo>
                  <a:cubicBezTo>
                    <a:pt x="754" y="47"/>
                    <a:pt x="629" y="1"/>
                    <a:pt x="5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0"/>
            <p:cNvSpPr/>
            <p:nvPr/>
          </p:nvSpPr>
          <p:spPr>
            <a:xfrm>
              <a:off x="6787313" y="2322450"/>
              <a:ext cx="28950" cy="24925"/>
            </a:xfrm>
            <a:custGeom>
              <a:avLst/>
              <a:gdLst/>
              <a:ahLst/>
              <a:cxnLst/>
              <a:rect l="l" t="t" r="r" b="b"/>
              <a:pathLst>
                <a:path w="1158" h="997" extrusionOk="0">
                  <a:moveTo>
                    <a:pt x="664" y="0"/>
                  </a:moveTo>
                  <a:cubicBezTo>
                    <a:pt x="209" y="0"/>
                    <a:pt x="0" y="531"/>
                    <a:pt x="304" y="853"/>
                  </a:cubicBezTo>
                  <a:cubicBezTo>
                    <a:pt x="408" y="952"/>
                    <a:pt x="534" y="996"/>
                    <a:pt x="657" y="996"/>
                  </a:cubicBezTo>
                  <a:cubicBezTo>
                    <a:pt x="914" y="996"/>
                    <a:pt x="1157" y="801"/>
                    <a:pt x="1157" y="493"/>
                  </a:cubicBezTo>
                  <a:cubicBezTo>
                    <a:pt x="1157" y="228"/>
                    <a:pt x="930" y="0"/>
                    <a:pt x="6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0"/>
            <p:cNvSpPr/>
            <p:nvPr/>
          </p:nvSpPr>
          <p:spPr>
            <a:xfrm>
              <a:off x="6741813" y="2198225"/>
              <a:ext cx="637125" cy="637150"/>
            </a:xfrm>
            <a:custGeom>
              <a:avLst/>
              <a:gdLst/>
              <a:ahLst/>
              <a:cxnLst/>
              <a:rect l="l" t="t" r="r" b="b"/>
              <a:pathLst>
                <a:path w="25485" h="25486" extrusionOk="0">
                  <a:moveTo>
                    <a:pt x="6959" y="987"/>
                  </a:moveTo>
                  <a:lnTo>
                    <a:pt x="6959" y="4969"/>
                  </a:lnTo>
                  <a:lnTo>
                    <a:pt x="4475" y="4969"/>
                  </a:lnTo>
                  <a:cubicBezTo>
                    <a:pt x="3811" y="4969"/>
                    <a:pt x="3811" y="5974"/>
                    <a:pt x="4475" y="5974"/>
                  </a:cubicBezTo>
                  <a:lnTo>
                    <a:pt x="6959" y="5974"/>
                  </a:lnTo>
                  <a:lnTo>
                    <a:pt x="6959" y="10544"/>
                  </a:lnTo>
                  <a:lnTo>
                    <a:pt x="986" y="10544"/>
                  </a:lnTo>
                  <a:lnTo>
                    <a:pt x="986" y="987"/>
                  </a:lnTo>
                  <a:close/>
                  <a:moveTo>
                    <a:pt x="6959" y="11549"/>
                  </a:moveTo>
                  <a:lnTo>
                    <a:pt x="6959" y="15531"/>
                  </a:lnTo>
                  <a:lnTo>
                    <a:pt x="986" y="15531"/>
                  </a:lnTo>
                  <a:lnTo>
                    <a:pt x="986" y="11549"/>
                  </a:lnTo>
                  <a:close/>
                  <a:moveTo>
                    <a:pt x="15947" y="5310"/>
                  </a:moveTo>
                  <a:lnTo>
                    <a:pt x="20156" y="9539"/>
                  </a:lnTo>
                  <a:lnTo>
                    <a:pt x="7945" y="21750"/>
                  </a:lnTo>
                  <a:lnTo>
                    <a:pt x="7945" y="21504"/>
                  </a:lnTo>
                  <a:lnTo>
                    <a:pt x="7945" y="13293"/>
                  </a:lnTo>
                  <a:lnTo>
                    <a:pt x="15947" y="5310"/>
                  </a:lnTo>
                  <a:close/>
                  <a:moveTo>
                    <a:pt x="6959" y="16517"/>
                  </a:moveTo>
                  <a:lnTo>
                    <a:pt x="6959" y="21504"/>
                  </a:lnTo>
                  <a:cubicBezTo>
                    <a:pt x="6959" y="23153"/>
                    <a:pt x="5632" y="24481"/>
                    <a:pt x="3982" y="24481"/>
                  </a:cubicBezTo>
                  <a:cubicBezTo>
                    <a:pt x="2332" y="24481"/>
                    <a:pt x="986" y="23153"/>
                    <a:pt x="986" y="21504"/>
                  </a:cubicBezTo>
                  <a:lnTo>
                    <a:pt x="986" y="16517"/>
                  </a:lnTo>
                  <a:close/>
                  <a:moveTo>
                    <a:pt x="8950" y="22167"/>
                  </a:moveTo>
                  <a:lnTo>
                    <a:pt x="8950" y="24499"/>
                  </a:lnTo>
                  <a:lnTo>
                    <a:pt x="6599" y="24499"/>
                  </a:lnTo>
                  <a:cubicBezTo>
                    <a:pt x="6656" y="24443"/>
                    <a:pt x="6731" y="24386"/>
                    <a:pt x="6788" y="24329"/>
                  </a:cubicBezTo>
                  <a:lnTo>
                    <a:pt x="8950" y="22167"/>
                  </a:lnTo>
                  <a:close/>
                  <a:moveTo>
                    <a:pt x="13918" y="18527"/>
                  </a:moveTo>
                  <a:lnTo>
                    <a:pt x="13918" y="24499"/>
                  </a:lnTo>
                  <a:lnTo>
                    <a:pt x="9955" y="24499"/>
                  </a:lnTo>
                  <a:lnTo>
                    <a:pt x="9955" y="21181"/>
                  </a:lnTo>
                  <a:lnTo>
                    <a:pt x="12591" y="18527"/>
                  </a:lnTo>
                  <a:close/>
                  <a:moveTo>
                    <a:pt x="24479" y="18527"/>
                  </a:moveTo>
                  <a:lnTo>
                    <a:pt x="24479" y="24499"/>
                  </a:lnTo>
                  <a:lnTo>
                    <a:pt x="20194" y="24499"/>
                  </a:lnTo>
                  <a:lnTo>
                    <a:pt x="20194" y="21997"/>
                  </a:lnTo>
                  <a:cubicBezTo>
                    <a:pt x="20194" y="21665"/>
                    <a:pt x="19948" y="21499"/>
                    <a:pt x="19701" y="21499"/>
                  </a:cubicBezTo>
                  <a:cubicBezTo>
                    <a:pt x="19455" y="21499"/>
                    <a:pt x="19208" y="21665"/>
                    <a:pt x="19208" y="21997"/>
                  </a:cubicBezTo>
                  <a:lnTo>
                    <a:pt x="19208" y="24499"/>
                  </a:lnTo>
                  <a:lnTo>
                    <a:pt x="14923" y="24499"/>
                  </a:lnTo>
                  <a:lnTo>
                    <a:pt x="14923" y="18527"/>
                  </a:lnTo>
                  <a:close/>
                  <a:moveTo>
                    <a:pt x="460" y="0"/>
                  </a:moveTo>
                  <a:cubicBezTo>
                    <a:pt x="193" y="0"/>
                    <a:pt x="0" y="221"/>
                    <a:pt x="0" y="494"/>
                  </a:cubicBezTo>
                  <a:lnTo>
                    <a:pt x="0" y="21504"/>
                  </a:lnTo>
                  <a:cubicBezTo>
                    <a:pt x="0" y="23703"/>
                    <a:pt x="1782" y="25485"/>
                    <a:pt x="3982" y="25485"/>
                  </a:cubicBezTo>
                  <a:lnTo>
                    <a:pt x="24991" y="25485"/>
                  </a:lnTo>
                  <a:cubicBezTo>
                    <a:pt x="25257" y="25485"/>
                    <a:pt x="25484" y="25258"/>
                    <a:pt x="25484" y="24992"/>
                  </a:cubicBezTo>
                  <a:lnTo>
                    <a:pt x="25484" y="18015"/>
                  </a:lnTo>
                  <a:cubicBezTo>
                    <a:pt x="25484" y="17749"/>
                    <a:pt x="25257" y="17522"/>
                    <a:pt x="24991" y="17522"/>
                  </a:cubicBezTo>
                  <a:lnTo>
                    <a:pt x="13596" y="17522"/>
                  </a:lnTo>
                  <a:lnTo>
                    <a:pt x="21237" y="9880"/>
                  </a:lnTo>
                  <a:cubicBezTo>
                    <a:pt x="21427" y="9691"/>
                    <a:pt x="21427" y="9368"/>
                    <a:pt x="21237" y="9179"/>
                  </a:cubicBezTo>
                  <a:lnTo>
                    <a:pt x="16307" y="4268"/>
                  </a:lnTo>
                  <a:cubicBezTo>
                    <a:pt x="16203" y="4163"/>
                    <a:pt x="16070" y="4111"/>
                    <a:pt x="15940" y="4111"/>
                  </a:cubicBezTo>
                  <a:cubicBezTo>
                    <a:pt x="15809" y="4111"/>
                    <a:pt x="15681" y="4163"/>
                    <a:pt x="15586" y="4268"/>
                  </a:cubicBezTo>
                  <a:lnTo>
                    <a:pt x="7945" y="11890"/>
                  </a:lnTo>
                  <a:lnTo>
                    <a:pt x="7945" y="494"/>
                  </a:lnTo>
                  <a:cubicBezTo>
                    <a:pt x="7945" y="210"/>
                    <a:pt x="7736" y="1"/>
                    <a:pt x="7452" y="1"/>
                  </a:cubicBezTo>
                  <a:lnTo>
                    <a:pt x="493" y="1"/>
                  </a:lnTo>
                  <a:cubicBezTo>
                    <a:pt x="482" y="1"/>
                    <a:pt x="471" y="0"/>
                    <a:pt x="4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0"/>
            <p:cNvSpPr/>
            <p:nvPr/>
          </p:nvSpPr>
          <p:spPr>
            <a:xfrm>
              <a:off x="6791588" y="2686000"/>
              <a:ext cx="116150" cy="99600"/>
            </a:xfrm>
            <a:custGeom>
              <a:avLst/>
              <a:gdLst/>
              <a:ahLst/>
              <a:cxnLst/>
              <a:rect l="l" t="t" r="r" b="b"/>
              <a:pathLst>
                <a:path w="4646" h="3984" extrusionOk="0">
                  <a:moveTo>
                    <a:pt x="1991" y="1007"/>
                  </a:moveTo>
                  <a:cubicBezTo>
                    <a:pt x="2863" y="1007"/>
                    <a:pt x="3318" y="2068"/>
                    <a:pt x="2693" y="2694"/>
                  </a:cubicBezTo>
                  <a:cubicBezTo>
                    <a:pt x="2489" y="2897"/>
                    <a:pt x="2238" y="2989"/>
                    <a:pt x="1992" y="2989"/>
                  </a:cubicBezTo>
                  <a:cubicBezTo>
                    <a:pt x="1479" y="2989"/>
                    <a:pt x="986" y="2594"/>
                    <a:pt x="986" y="1993"/>
                  </a:cubicBezTo>
                  <a:cubicBezTo>
                    <a:pt x="986" y="1443"/>
                    <a:pt x="1441" y="1007"/>
                    <a:pt x="1991" y="1007"/>
                  </a:cubicBezTo>
                  <a:close/>
                  <a:moveTo>
                    <a:pt x="1997" y="1"/>
                  </a:moveTo>
                  <a:cubicBezTo>
                    <a:pt x="977" y="1"/>
                    <a:pt x="0" y="789"/>
                    <a:pt x="0" y="1993"/>
                  </a:cubicBezTo>
                  <a:cubicBezTo>
                    <a:pt x="0" y="3092"/>
                    <a:pt x="891" y="3984"/>
                    <a:pt x="1991" y="3984"/>
                  </a:cubicBezTo>
                  <a:cubicBezTo>
                    <a:pt x="3754" y="3984"/>
                    <a:pt x="4646" y="1841"/>
                    <a:pt x="3394" y="589"/>
                  </a:cubicBezTo>
                  <a:cubicBezTo>
                    <a:pt x="2988" y="183"/>
                    <a:pt x="2487" y="1"/>
                    <a:pt x="19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3" name="Google Shape;2763;p50"/>
          <p:cNvGrpSpPr/>
          <p:nvPr/>
        </p:nvGrpSpPr>
        <p:grpSpPr>
          <a:xfrm>
            <a:off x="8129272" y="1991501"/>
            <a:ext cx="365776" cy="365763"/>
            <a:chOff x="4193363" y="2293000"/>
            <a:chExt cx="381175" cy="380725"/>
          </a:xfrm>
        </p:grpSpPr>
        <p:sp>
          <p:nvSpPr>
            <p:cNvPr id="2764" name="Google Shape;2764;p50"/>
            <p:cNvSpPr/>
            <p:nvPr/>
          </p:nvSpPr>
          <p:spPr>
            <a:xfrm>
              <a:off x="4537538" y="2636725"/>
              <a:ext cx="29400" cy="29425"/>
            </a:xfrm>
            <a:custGeom>
              <a:avLst/>
              <a:gdLst/>
              <a:ahLst/>
              <a:cxnLst/>
              <a:rect l="l" t="t" r="r" b="b"/>
              <a:pathLst>
                <a:path w="1176" h="1177" extrusionOk="0">
                  <a:moveTo>
                    <a:pt x="0" y="1"/>
                  </a:moveTo>
                  <a:lnTo>
                    <a:pt x="0" y="1176"/>
                  </a:lnTo>
                  <a:lnTo>
                    <a:pt x="1176" y="1176"/>
                  </a:lnTo>
                  <a:lnTo>
                    <a:pt x="1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0"/>
            <p:cNvSpPr/>
            <p:nvPr/>
          </p:nvSpPr>
          <p:spPr>
            <a:xfrm>
              <a:off x="4537538" y="2468450"/>
              <a:ext cx="29400" cy="29400"/>
            </a:xfrm>
            <a:custGeom>
              <a:avLst/>
              <a:gdLst/>
              <a:ahLst/>
              <a:cxnLst/>
              <a:rect l="l" t="t" r="r" b="b"/>
              <a:pathLst>
                <a:path w="1176" h="1176" extrusionOk="0">
                  <a:moveTo>
                    <a:pt x="0" y="0"/>
                  </a:moveTo>
                  <a:lnTo>
                    <a:pt x="0" y="1176"/>
                  </a:lnTo>
                  <a:lnTo>
                    <a:pt x="1176" y="1176"/>
                  </a:lnTo>
                  <a:lnTo>
                    <a:pt x="11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0"/>
            <p:cNvSpPr/>
            <p:nvPr/>
          </p:nvSpPr>
          <p:spPr>
            <a:xfrm>
              <a:off x="4537538" y="2300150"/>
              <a:ext cx="29400" cy="29900"/>
            </a:xfrm>
            <a:custGeom>
              <a:avLst/>
              <a:gdLst/>
              <a:ahLst/>
              <a:cxnLst/>
              <a:rect l="l" t="t" r="r" b="b"/>
              <a:pathLst>
                <a:path w="1176" h="1196" extrusionOk="0">
                  <a:moveTo>
                    <a:pt x="0" y="1"/>
                  </a:moveTo>
                  <a:lnTo>
                    <a:pt x="0" y="1196"/>
                  </a:lnTo>
                  <a:lnTo>
                    <a:pt x="1176" y="1196"/>
                  </a:lnTo>
                  <a:lnTo>
                    <a:pt x="1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0"/>
            <p:cNvSpPr/>
            <p:nvPr/>
          </p:nvSpPr>
          <p:spPr>
            <a:xfrm>
              <a:off x="4260688" y="2374575"/>
              <a:ext cx="247000" cy="217150"/>
            </a:xfrm>
            <a:custGeom>
              <a:avLst/>
              <a:gdLst/>
              <a:ahLst/>
              <a:cxnLst/>
              <a:rect l="l" t="t" r="r" b="b"/>
              <a:pathLst>
                <a:path w="9880" h="8686" extrusionOk="0">
                  <a:moveTo>
                    <a:pt x="1" y="1"/>
                  </a:moveTo>
                  <a:lnTo>
                    <a:pt x="1" y="3149"/>
                  </a:lnTo>
                  <a:cubicBezTo>
                    <a:pt x="1" y="2485"/>
                    <a:pt x="531" y="1973"/>
                    <a:pt x="1176" y="1973"/>
                  </a:cubicBezTo>
                  <a:lnTo>
                    <a:pt x="3736" y="1973"/>
                  </a:lnTo>
                  <a:lnTo>
                    <a:pt x="3736" y="7491"/>
                  </a:lnTo>
                  <a:cubicBezTo>
                    <a:pt x="3736" y="8154"/>
                    <a:pt x="3205" y="8685"/>
                    <a:pt x="2560" y="8685"/>
                  </a:cubicBezTo>
                  <a:lnTo>
                    <a:pt x="7301" y="8685"/>
                  </a:lnTo>
                  <a:cubicBezTo>
                    <a:pt x="6656" y="8685"/>
                    <a:pt x="6125" y="8154"/>
                    <a:pt x="6125" y="7491"/>
                  </a:cubicBezTo>
                  <a:lnTo>
                    <a:pt x="6125" y="1973"/>
                  </a:lnTo>
                  <a:lnTo>
                    <a:pt x="8704" y="1973"/>
                  </a:lnTo>
                  <a:cubicBezTo>
                    <a:pt x="9349" y="1973"/>
                    <a:pt x="9879" y="2485"/>
                    <a:pt x="9879" y="3149"/>
                  </a:cubicBezTo>
                  <a:lnTo>
                    <a:pt x="9879" y="1973"/>
                  </a:lnTo>
                  <a:lnTo>
                    <a:pt x="98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0"/>
            <p:cNvSpPr/>
            <p:nvPr/>
          </p:nvSpPr>
          <p:spPr>
            <a:xfrm>
              <a:off x="4369238" y="2636725"/>
              <a:ext cx="29425" cy="29425"/>
            </a:xfrm>
            <a:custGeom>
              <a:avLst/>
              <a:gdLst/>
              <a:ahLst/>
              <a:cxnLst/>
              <a:rect l="l" t="t" r="r" b="b"/>
              <a:pathLst>
                <a:path w="1177" h="1177" extrusionOk="0">
                  <a:moveTo>
                    <a:pt x="1" y="1"/>
                  </a:moveTo>
                  <a:lnTo>
                    <a:pt x="1" y="1176"/>
                  </a:lnTo>
                  <a:lnTo>
                    <a:pt x="1176" y="1176"/>
                  </a:lnTo>
                  <a:lnTo>
                    <a:pt x="1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0"/>
            <p:cNvSpPr/>
            <p:nvPr/>
          </p:nvSpPr>
          <p:spPr>
            <a:xfrm>
              <a:off x="4369238" y="2300150"/>
              <a:ext cx="29425" cy="29900"/>
            </a:xfrm>
            <a:custGeom>
              <a:avLst/>
              <a:gdLst/>
              <a:ahLst/>
              <a:cxnLst/>
              <a:rect l="l" t="t" r="r" b="b"/>
              <a:pathLst>
                <a:path w="1177" h="1196" extrusionOk="0">
                  <a:moveTo>
                    <a:pt x="1" y="1"/>
                  </a:moveTo>
                  <a:lnTo>
                    <a:pt x="1" y="1196"/>
                  </a:lnTo>
                  <a:lnTo>
                    <a:pt x="1176" y="1196"/>
                  </a:lnTo>
                  <a:lnTo>
                    <a:pt x="1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0"/>
            <p:cNvSpPr/>
            <p:nvPr/>
          </p:nvSpPr>
          <p:spPr>
            <a:xfrm>
              <a:off x="4200963" y="2636250"/>
              <a:ext cx="29875" cy="29900"/>
            </a:xfrm>
            <a:custGeom>
              <a:avLst/>
              <a:gdLst/>
              <a:ahLst/>
              <a:cxnLst/>
              <a:rect l="l" t="t" r="r" b="b"/>
              <a:pathLst>
                <a:path w="1195" h="1196" extrusionOk="0">
                  <a:moveTo>
                    <a:pt x="0" y="1"/>
                  </a:moveTo>
                  <a:lnTo>
                    <a:pt x="0" y="1195"/>
                  </a:lnTo>
                  <a:lnTo>
                    <a:pt x="1195" y="1195"/>
                  </a:lnTo>
                  <a:lnTo>
                    <a:pt x="11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0"/>
            <p:cNvSpPr/>
            <p:nvPr/>
          </p:nvSpPr>
          <p:spPr>
            <a:xfrm>
              <a:off x="4200963" y="2468450"/>
              <a:ext cx="29875" cy="29400"/>
            </a:xfrm>
            <a:custGeom>
              <a:avLst/>
              <a:gdLst/>
              <a:ahLst/>
              <a:cxnLst/>
              <a:rect l="l" t="t" r="r" b="b"/>
              <a:pathLst>
                <a:path w="1195" h="1176" extrusionOk="0">
                  <a:moveTo>
                    <a:pt x="0" y="0"/>
                  </a:moveTo>
                  <a:lnTo>
                    <a:pt x="0" y="1176"/>
                  </a:lnTo>
                  <a:lnTo>
                    <a:pt x="1195" y="1176"/>
                  </a:lnTo>
                  <a:lnTo>
                    <a:pt x="11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0"/>
            <p:cNvSpPr/>
            <p:nvPr/>
          </p:nvSpPr>
          <p:spPr>
            <a:xfrm>
              <a:off x="4200963" y="2300150"/>
              <a:ext cx="29875" cy="29900"/>
            </a:xfrm>
            <a:custGeom>
              <a:avLst/>
              <a:gdLst/>
              <a:ahLst/>
              <a:cxnLst/>
              <a:rect l="l" t="t" r="r" b="b"/>
              <a:pathLst>
                <a:path w="1195" h="1196" extrusionOk="0">
                  <a:moveTo>
                    <a:pt x="0" y="1"/>
                  </a:moveTo>
                  <a:lnTo>
                    <a:pt x="0" y="1196"/>
                  </a:lnTo>
                  <a:lnTo>
                    <a:pt x="1195" y="1196"/>
                  </a:lnTo>
                  <a:lnTo>
                    <a:pt x="11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0"/>
            <p:cNvSpPr/>
            <p:nvPr/>
          </p:nvSpPr>
          <p:spPr>
            <a:xfrm>
              <a:off x="4373988" y="2446175"/>
              <a:ext cx="19925" cy="14950"/>
            </a:xfrm>
            <a:custGeom>
              <a:avLst/>
              <a:gdLst/>
              <a:ahLst/>
              <a:cxnLst/>
              <a:rect l="l" t="t" r="r" b="b"/>
              <a:pathLst>
                <a:path w="797" h="598" extrusionOk="0">
                  <a:moveTo>
                    <a:pt x="399" y="0"/>
                  </a:moveTo>
                  <a:cubicBezTo>
                    <a:pt x="133" y="0"/>
                    <a:pt x="0" y="322"/>
                    <a:pt x="190" y="512"/>
                  </a:cubicBezTo>
                  <a:cubicBezTo>
                    <a:pt x="247" y="569"/>
                    <a:pt x="323" y="597"/>
                    <a:pt x="399" y="597"/>
                  </a:cubicBezTo>
                  <a:cubicBezTo>
                    <a:pt x="474" y="597"/>
                    <a:pt x="550" y="569"/>
                    <a:pt x="607" y="512"/>
                  </a:cubicBezTo>
                  <a:cubicBezTo>
                    <a:pt x="797" y="322"/>
                    <a:pt x="664" y="0"/>
                    <a:pt x="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0"/>
            <p:cNvSpPr/>
            <p:nvPr/>
          </p:nvSpPr>
          <p:spPr>
            <a:xfrm>
              <a:off x="4193363" y="2293000"/>
              <a:ext cx="381175" cy="380725"/>
            </a:xfrm>
            <a:custGeom>
              <a:avLst/>
              <a:gdLst/>
              <a:ahLst/>
              <a:cxnLst/>
              <a:rect l="l" t="t" r="r" b="b"/>
              <a:pathLst>
                <a:path w="15247" h="15229" extrusionOk="0">
                  <a:moveTo>
                    <a:pt x="1196" y="590"/>
                  </a:moveTo>
                  <a:lnTo>
                    <a:pt x="1196" y="1178"/>
                  </a:lnTo>
                  <a:lnTo>
                    <a:pt x="608" y="1178"/>
                  </a:lnTo>
                  <a:lnTo>
                    <a:pt x="608" y="590"/>
                  </a:lnTo>
                  <a:close/>
                  <a:moveTo>
                    <a:pt x="7927" y="590"/>
                  </a:moveTo>
                  <a:lnTo>
                    <a:pt x="7927" y="1178"/>
                  </a:lnTo>
                  <a:lnTo>
                    <a:pt x="7339" y="1178"/>
                  </a:lnTo>
                  <a:lnTo>
                    <a:pt x="7339" y="590"/>
                  </a:lnTo>
                  <a:close/>
                  <a:moveTo>
                    <a:pt x="14639" y="590"/>
                  </a:moveTo>
                  <a:lnTo>
                    <a:pt x="14639" y="1197"/>
                  </a:lnTo>
                  <a:lnTo>
                    <a:pt x="14051" y="1197"/>
                  </a:lnTo>
                  <a:lnTo>
                    <a:pt x="14051" y="590"/>
                  </a:lnTo>
                  <a:close/>
                  <a:moveTo>
                    <a:pt x="1196" y="7303"/>
                  </a:moveTo>
                  <a:lnTo>
                    <a:pt x="1196" y="7909"/>
                  </a:lnTo>
                  <a:lnTo>
                    <a:pt x="608" y="7909"/>
                  </a:lnTo>
                  <a:lnTo>
                    <a:pt x="608" y="7303"/>
                  </a:lnTo>
                  <a:close/>
                  <a:moveTo>
                    <a:pt x="14639" y="7322"/>
                  </a:moveTo>
                  <a:lnTo>
                    <a:pt x="14639" y="7909"/>
                  </a:lnTo>
                  <a:lnTo>
                    <a:pt x="14051" y="7909"/>
                  </a:lnTo>
                  <a:lnTo>
                    <a:pt x="14051" y="7322"/>
                  </a:lnTo>
                  <a:close/>
                  <a:moveTo>
                    <a:pt x="13445" y="1178"/>
                  </a:moveTo>
                  <a:lnTo>
                    <a:pt x="13445" y="1482"/>
                  </a:lnTo>
                  <a:cubicBezTo>
                    <a:pt x="13445" y="1633"/>
                    <a:pt x="13577" y="1766"/>
                    <a:pt x="13748" y="1766"/>
                  </a:cubicBezTo>
                  <a:lnTo>
                    <a:pt x="14033" y="1766"/>
                  </a:lnTo>
                  <a:lnTo>
                    <a:pt x="14033" y="6715"/>
                  </a:lnTo>
                  <a:lnTo>
                    <a:pt x="13767" y="6715"/>
                  </a:lnTo>
                  <a:cubicBezTo>
                    <a:pt x="13596" y="6715"/>
                    <a:pt x="13464" y="6848"/>
                    <a:pt x="13464" y="6999"/>
                  </a:cubicBezTo>
                  <a:lnTo>
                    <a:pt x="13464" y="8194"/>
                  </a:lnTo>
                  <a:cubicBezTo>
                    <a:pt x="13464" y="8365"/>
                    <a:pt x="13596" y="8497"/>
                    <a:pt x="13767" y="8497"/>
                  </a:cubicBezTo>
                  <a:lnTo>
                    <a:pt x="14051" y="8497"/>
                  </a:lnTo>
                  <a:lnTo>
                    <a:pt x="14051" y="13427"/>
                  </a:lnTo>
                  <a:lnTo>
                    <a:pt x="13767" y="13427"/>
                  </a:lnTo>
                  <a:cubicBezTo>
                    <a:pt x="13596" y="13427"/>
                    <a:pt x="13464" y="13560"/>
                    <a:pt x="13464" y="13731"/>
                  </a:cubicBezTo>
                  <a:lnTo>
                    <a:pt x="13464" y="13750"/>
                  </a:lnTo>
                  <a:lnTo>
                    <a:pt x="13464" y="14034"/>
                  </a:lnTo>
                  <a:lnTo>
                    <a:pt x="8515" y="14034"/>
                  </a:lnTo>
                  <a:lnTo>
                    <a:pt x="8515" y="13750"/>
                  </a:lnTo>
                  <a:cubicBezTo>
                    <a:pt x="8515" y="13579"/>
                    <a:pt x="8382" y="13446"/>
                    <a:pt x="8211" y="13446"/>
                  </a:cubicBezTo>
                  <a:lnTo>
                    <a:pt x="7036" y="13446"/>
                  </a:lnTo>
                  <a:cubicBezTo>
                    <a:pt x="6865" y="13446"/>
                    <a:pt x="6732" y="13579"/>
                    <a:pt x="6732" y="13750"/>
                  </a:cubicBezTo>
                  <a:lnTo>
                    <a:pt x="6732" y="14034"/>
                  </a:lnTo>
                  <a:lnTo>
                    <a:pt x="1802" y="14034"/>
                  </a:lnTo>
                  <a:lnTo>
                    <a:pt x="1802" y="13750"/>
                  </a:lnTo>
                  <a:cubicBezTo>
                    <a:pt x="1802" y="13579"/>
                    <a:pt x="1670" y="13446"/>
                    <a:pt x="1499" y="13446"/>
                  </a:cubicBezTo>
                  <a:lnTo>
                    <a:pt x="1196" y="13446"/>
                  </a:lnTo>
                  <a:lnTo>
                    <a:pt x="1196" y="8497"/>
                  </a:lnTo>
                  <a:lnTo>
                    <a:pt x="1499" y="8497"/>
                  </a:lnTo>
                  <a:cubicBezTo>
                    <a:pt x="1651" y="8497"/>
                    <a:pt x="1783" y="8365"/>
                    <a:pt x="1783" y="8194"/>
                  </a:cubicBezTo>
                  <a:lnTo>
                    <a:pt x="1783" y="7018"/>
                  </a:lnTo>
                  <a:cubicBezTo>
                    <a:pt x="1783" y="6848"/>
                    <a:pt x="1651" y="6715"/>
                    <a:pt x="1499" y="6715"/>
                  </a:cubicBezTo>
                  <a:lnTo>
                    <a:pt x="1196" y="6715"/>
                  </a:lnTo>
                  <a:lnTo>
                    <a:pt x="1196" y="1785"/>
                  </a:lnTo>
                  <a:lnTo>
                    <a:pt x="1499" y="1785"/>
                  </a:lnTo>
                  <a:cubicBezTo>
                    <a:pt x="1651" y="1785"/>
                    <a:pt x="1783" y="1652"/>
                    <a:pt x="1783" y="1482"/>
                  </a:cubicBezTo>
                  <a:lnTo>
                    <a:pt x="1783" y="1178"/>
                  </a:lnTo>
                  <a:lnTo>
                    <a:pt x="6732" y="1178"/>
                  </a:lnTo>
                  <a:lnTo>
                    <a:pt x="6732" y="1482"/>
                  </a:lnTo>
                  <a:cubicBezTo>
                    <a:pt x="6732" y="1633"/>
                    <a:pt x="6865" y="1766"/>
                    <a:pt x="7017" y="1766"/>
                  </a:cubicBezTo>
                  <a:lnTo>
                    <a:pt x="8211" y="1766"/>
                  </a:lnTo>
                  <a:cubicBezTo>
                    <a:pt x="8382" y="1766"/>
                    <a:pt x="8515" y="1633"/>
                    <a:pt x="8515" y="1482"/>
                  </a:cubicBezTo>
                  <a:lnTo>
                    <a:pt x="8515" y="1178"/>
                  </a:lnTo>
                  <a:close/>
                  <a:moveTo>
                    <a:pt x="1196" y="14034"/>
                  </a:moveTo>
                  <a:lnTo>
                    <a:pt x="1196" y="14622"/>
                  </a:lnTo>
                  <a:lnTo>
                    <a:pt x="608" y="14622"/>
                  </a:lnTo>
                  <a:lnTo>
                    <a:pt x="608" y="14034"/>
                  </a:lnTo>
                  <a:close/>
                  <a:moveTo>
                    <a:pt x="7927" y="14034"/>
                  </a:moveTo>
                  <a:lnTo>
                    <a:pt x="7927" y="14622"/>
                  </a:lnTo>
                  <a:lnTo>
                    <a:pt x="7320" y="14622"/>
                  </a:lnTo>
                  <a:lnTo>
                    <a:pt x="7320" y="14034"/>
                  </a:lnTo>
                  <a:close/>
                  <a:moveTo>
                    <a:pt x="14639" y="14034"/>
                  </a:moveTo>
                  <a:lnTo>
                    <a:pt x="14639" y="14641"/>
                  </a:lnTo>
                  <a:lnTo>
                    <a:pt x="14051" y="14641"/>
                  </a:lnTo>
                  <a:lnTo>
                    <a:pt x="14051" y="14034"/>
                  </a:lnTo>
                  <a:close/>
                  <a:moveTo>
                    <a:pt x="1531" y="1"/>
                  </a:moveTo>
                  <a:cubicBezTo>
                    <a:pt x="1521" y="1"/>
                    <a:pt x="1510" y="1"/>
                    <a:pt x="1499" y="3"/>
                  </a:cubicBezTo>
                  <a:lnTo>
                    <a:pt x="304" y="3"/>
                  </a:lnTo>
                  <a:cubicBezTo>
                    <a:pt x="153" y="3"/>
                    <a:pt x="20" y="116"/>
                    <a:pt x="20" y="287"/>
                  </a:cubicBezTo>
                  <a:lnTo>
                    <a:pt x="20" y="1482"/>
                  </a:lnTo>
                  <a:cubicBezTo>
                    <a:pt x="20" y="1633"/>
                    <a:pt x="153" y="1766"/>
                    <a:pt x="304" y="1766"/>
                  </a:cubicBezTo>
                  <a:lnTo>
                    <a:pt x="608" y="1766"/>
                  </a:lnTo>
                  <a:lnTo>
                    <a:pt x="608" y="6715"/>
                  </a:lnTo>
                  <a:lnTo>
                    <a:pt x="304" y="6715"/>
                  </a:lnTo>
                  <a:cubicBezTo>
                    <a:pt x="153" y="6715"/>
                    <a:pt x="20" y="6848"/>
                    <a:pt x="20" y="6999"/>
                  </a:cubicBezTo>
                  <a:lnTo>
                    <a:pt x="20" y="8194"/>
                  </a:lnTo>
                  <a:cubicBezTo>
                    <a:pt x="20" y="8365"/>
                    <a:pt x="153" y="8497"/>
                    <a:pt x="304" y="8497"/>
                  </a:cubicBezTo>
                  <a:lnTo>
                    <a:pt x="608" y="8497"/>
                  </a:lnTo>
                  <a:lnTo>
                    <a:pt x="608" y="13427"/>
                  </a:lnTo>
                  <a:lnTo>
                    <a:pt x="304" y="13427"/>
                  </a:lnTo>
                  <a:cubicBezTo>
                    <a:pt x="134" y="13427"/>
                    <a:pt x="1" y="13560"/>
                    <a:pt x="20" y="13750"/>
                  </a:cubicBezTo>
                  <a:lnTo>
                    <a:pt x="20" y="14925"/>
                  </a:lnTo>
                  <a:cubicBezTo>
                    <a:pt x="1" y="15096"/>
                    <a:pt x="134" y="15229"/>
                    <a:pt x="304" y="15229"/>
                  </a:cubicBezTo>
                  <a:lnTo>
                    <a:pt x="1499" y="15229"/>
                  </a:lnTo>
                  <a:cubicBezTo>
                    <a:pt x="1651" y="15229"/>
                    <a:pt x="1783" y="15096"/>
                    <a:pt x="1783" y="14925"/>
                  </a:cubicBezTo>
                  <a:lnTo>
                    <a:pt x="1783" y="14622"/>
                  </a:lnTo>
                  <a:lnTo>
                    <a:pt x="6732" y="14622"/>
                  </a:lnTo>
                  <a:lnTo>
                    <a:pt x="6732" y="14925"/>
                  </a:lnTo>
                  <a:cubicBezTo>
                    <a:pt x="6732" y="15096"/>
                    <a:pt x="6865" y="15229"/>
                    <a:pt x="7017" y="15229"/>
                  </a:cubicBezTo>
                  <a:lnTo>
                    <a:pt x="8211" y="15229"/>
                  </a:lnTo>
                  <a:cubicBezTo>
                    <a:pt x="8382" y="15229"/>
                    <a:pt x="8515" y="15096"/>
                    <a:pt x="8515" y="14925"/>
                  </a:cubicBezTo>
                  <a:lnTo>
                    <a:pt x="8515" y="14622"/>
                  </a:lnTo>
                  <a:lnTo>
                    <a:pt x="13445" y="14622"/>
                  </a:lnTo>
                  <a:lnTo>
                    <a:pt x="13445" y="14925"/>
                  </a:lnTo>
                  <a:cubicBezTo>
                    <a:pt x="13445" y="15096"/>
                    <a:pt x="13577" y="15229"/>
                    <a:pt x="13748" y="15229"/>
                  </a:cubicBezTo>
                  <a:lnTo>
                    <a:pt x="14924" y="15229"/>
                  </a:lnTo>
                  <a:cubicBezTo>
                    <a:pt x="15094" y="15229"/>
                    <a:pt x="15227" y="15096"/>
                    <a:pt x="15227" y="14925"/>
                  </a:cubicBezTo>
                  <a:lnTo>
                    <a:pt x="15227" y="13750"/>
                  </a:lnTo>
                  <a:cubicBezTo>
                    <a:pt x="15227" y="13579"/>
                    <a:pt x="15094" y="13446"/>
                    <a:pt x="14924" y="13446"/>
                  </a:cubicBezTo>
                  <a:lnTo>
                    <a:pt x="14639" y="13446"/>
                  </a:lnTo>
                  <a:lnTo>
                    <a:pt x="14639" y="8497"/>
                  </a:lnTo>
                  <a:lnTo>
                    <a:pt x="14943" y="8497"/>
                  </a:lnTo>
                  <a:cubicBezTo>
                    <a:pt x="15113" y="8497"/>
                    <a:pt x="15246" y="8365"/>
                    <a:pt x="15246" y="8194"/>
                  </a:cubicBezTo>
                  <a:lnTo>
                    <a:pt x="15246" y="7018"/>
                  </a:lnTo>
                  <a:cubicBezTo>
                    <a:pt x="15246" y="6848"/>
                    <a:pt x="15113" y="6715"/>
                    <a:pt x="14943" y="6715"/>
                  </a:cubicBezTo>
                  <a:lnTo>
                    <a:pt x="14639" y="6715"/>
                  </a:lnTo>
                  <a:lnTo>
                    <a:pt x="14639" y="1785"/>
                  </a:lnTo>
                  <a:lnTo>
                    <a:pt x="14943" y="1785"/>
                  </a:lnTo>
                  <a:cubicBezTo>
                    <a:pt x="15113" y="1785"/>
                    <a:pt x="15246" y="1652"/>
                    <a:pt x="15246" y="1482"/>
                  </a:cubicBezTo>
                  <a:lnTo>
                    <a:pt x="15246" y="287"/>
                  </a:lnTo>
                  <a:cubicBezTo>
                    <a:pt x="15246" y="144"/>
                    <a:pt x="15128" y="1"/>
                    <a:pt x="14972" y="1"/>
                  </a:cubicBezTo>
                  <a:cubicBezTo>
                    <a:pt x="14962" y="1"/>
                    <a:pt x="14952" y="1"/>
                    <a:pt x="14943" y="3"/>
                  </a:cubicBezTo>
                  <a:lnTo>
                    <a:pt x="13767" y="3"/>
                  </a:lnTo>
                  <a:cubicBezTo>
                    <a:pt x="13596" y="3"/>
                    <a:pt x="13464" y="116"/>
                    <a:pt x="13464" y="287"/>
                  </a:cubicBezTo>
                  <a:lnTo>
                    <a:pt x="13464" y="590"/>
                  </a:lnTo>
                  <a:lnTo>
                    <a:pt x="8515" y="590"/>
                  </a:lnTo>
                  <a:lnTo>
                    <a:pt x="8515" y="287"/>
                  </a:lnTo>
                  <a:cubicBezTo>
                    <a:pt x="8515" y="127"/>
                    <a:pt x="8398" y="1"/>
                    <a:pt x="8244" y="1"/>
                  </a:cubicBezTo>
                  <a:cubicBezTo>
                    <a:pt x="8233" y="1"/>
                    <a:pt x="8222" y="1"/>
                    <a:pt x="8211" y="3"/>
                  </a:cubicBezTo>
                  <a:lnTo>
                    <a:pt x="7036" y="3"/>
                  </a:lnTo>
                  <a:cubicBezTo>
                    <a:pt x="6865" y="3"/>
                    <a:pt x="6732" y="116"/>
                    <a:pt x="6732" y="287"/>
                  </a:cubicBezTo>
                  <a:lnTo>
                    <a:pt x="6732" y="590"/>
                  </a:lnTo>
                  <a:lnTo>
                    <a:pt x="1802" y="590"/>
                  </a:lnTo>
                  <a:lnTo>
                    <a:pt x="1802" y="287"/>
                  </a:lnTo>
                  <a:cubicBezTo>
                    <a:pt x="1802" y="127"/>
                    <a:pt x="1686" y="1"/>
                    <a:pt x="15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0"/>
            <p:cNvSpPr/>
            <p:nvPr/>
          </p:nvSpPr>
          <p:spPr>
            <a:xfrm>
              <a:off x="4375888" y="2475550"/>
              <a:ext cx="16125" cy="79775"/>
            </a:xfrm>
            <a:custGeom>
              <a:avLst/>
              <a:gdLst/>
              <a:ahLst/>
              <a:cxnLst/>
              <a:rect l="l" t="t" r="r" b="b"/>
              <a:pathLst>
                <a:path w="645" h="3191" extrusionOk="0">
                  <a:moveTo>
                    <a:pt x="323" y="1"/>
                  </a:moveTo>
                  <a:cubicBezTo>
                    <a:pt x="152" y="1"/>
                    <a:pt x="19" y="133"/>
                    <a:pt x="19" y="304"/>
                  </a:cubicBezTo>
                  <a:lnTo>
                    <a:pt x="19" y="2864"/>
                  </a:lnTo>
                  <a:cubicBezTo>
                    <a:pt x="0" y="3082"/>
                    <a:pt x="161" y="3191"/>
                    <a:pt x="323" y="3191"/>
                  </a:cubicBezTo>
                  <a:cubicBezTo>
                    <a:pt x="484" y="3191"/>
                    <a:pt x="645" y="3082"/>
                    <a:pt x="626" y="2864"/>
                  </a:cubicBezTo>
                  <a:lnTo>
                    <a:pt x="626" y="304"/>
                  </a:lnTo>
                  <a:cubicBezTo>
                    <a:pt x="626" y="133"/>
                    <a:pt x="493" y="1"/>
                    <a:pt x="3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0"/>
            <p:cNvSpPr/>
            <p:nvPr/>
          </p:nvSpPr>
          <p:spPr>
            <a:xfrm>
              <a:off x="4252388" y="2367000"/>
              <a:ext cx="262875" cy="232350"/>
            </a:xfrm>
            <a:custGeom>
              <a:avLst/>
              <a:gdLst/>
              <a:ahLst/>
              <a:cxnLst/>
              <a:rect l="l" t="t" r="r" b="b"/>
              <a:pathLst>
                <a:path w="10515" h="9294" extrusionOk="0">
                  <a:moveTo>
                    <a:pt x="9908" y="607"/>
                  </a:moveTo>
                  <a:lnTo>
                    <a:pt x="9908" y="2276"/>
                  </a:lnTo>
                  <a:cubicBezTo>
                    <a:pt x="9662" y="2067"/>
                    <a:pt x="9339" y="1973"/>
                    <a:pt x="9017" y="1973"/>
                  </a:cubicBezTo>
                  <a:lnTo>
                    <a:pt x="6457" y="1973"/>
                  </a:lnTo>
                  <a:cubicBezTo>
                    <a:pt x="6286" y="1973"/>
                    <a:pt x="6154" y="2105"/>
                    <a:pt x="6154" y="2276"/>
                  </a:cubicBezTo>
                  <a:lnTo>
                    <a:pt x="6154" y="7794"/>
                  </a:lnTo>
                  <a:cubicBezTo>
                    <a:pt x="6154" y="8116"/>
                    <a:pt x="6267" y="8438"/>
                    <a:pt x="6457" y="8685"/>
                  </a:cubicBezTo>
                  <a:lnTo>
                    <a:pt x="4087" y="8685"/>
                  </a:lnTo>
                  <a:cubicBezTo>
                    <a:pt x="4277" y="8438"/>
                    <a:pt x="4390" y="8116"/>
                    <a:pt x="4390" y="7794"/>
                  </a:cubicBezTo>
                  <a:lnTo>
                    <a:pt x="4390" y="2276"/>
                  </a:lnTo>
                  <a:cubicBezTo>
                    <a:pt x="4390" y="2105"/>
                    <a:pt x="4258" y="1973"/>
                    <a:pt x="4087" y="1973"/>
                  </a:cubicBezTo>
                  <a:lnTo>
                    <a:pt x="1508" y="1973"/>
                  </a:lnTo>
                  <a:cubicBezTo>
                    <a:pt x="1186" y="1973"/>
                    <a:pt x="882" y="2067"/>
                    <a:pt x="617" y="2276"/>
                  </a:cubicBezTo>
                  <a:lnTo>
                    <a:pt x="617" y="607"/>
                  </a:lnTo>
                  <a:close/>
                  <a:moveTo>
                    <a:pt x="333" y="1"/>
                  </a:moveTo>
                  <a:cubicBezTo>
                    <a:pt x="162" y="1"/>
                    <a:pt x="10" y="133"/>
                    <a:pt x="29" y="304"/>
                  </a:cubicBezTo>
                  <a:lnTo>
                    <a:pt x="29" y="3452"/>
                  </a:lnTo>
                  <a:cubicBezTo>
                    <a:pt x="1" y="3670"/>
                    <a:pt x="157" y="3779"/>
                    <a:pt x="316" y="3779"/>
                  </a:cubicBezTo>
                  <a:cubicBezTo>
                    <a:pt x="475" y="3779"/>
                    <a:pt x="636" y="3670"/>
                    <a:pt x="617" y="3452"/>
                  </a:cubicBezTo>
                  <a:cubicBezTo>
                    <a:pt x="617" y="2959"/>
                    <a:pt x="1015" y="2560"/>
                    <a:pt x="1508" y="2560"/>
                  </a:cubicBezTo>
                  <a:lnTo>
                    <a:pt x="3765" y="2560"/>
                  </a:lnTo>
                  <a:lnTo>
                    <a:pt x="3765" y="7794"/>
                  </a:lnTo>
                  <a:cubicBezTo>
                    <a:pt x="3765" y="8287"/>
                    <a:pt x="3366" y="8685"/>
                    <a:pt x="2873" y="8685"/>
                  </a:cubicBezTo>
                  <a:cubicBezTo>
                    <a:pt x="2513" y="8723"/>
                    <a:pt x="2513" y="9254"/>
                    <a:pt x="2873" y="9292"/>
                  </a:cubicBezTo>
                  <a:lnTo>
                    <a:pt x="7633" y="9292"/>
                  </a:lnTo>
                  <a:cubicBezTo>
                    <a:pt x="7645" y="9293"/>
                    <a:pt x="7656" y="9293"/>
                    <a:pt x="7667" y="9293"/>
                  </a:cubicBezTo>
                  <a:cubicBezTo>
                    <a:pt x="8057" y="9293"/>
                    <a:pt x="8057" y="8683"/>
                    <a:pt x="7667" y="8683"/>
                  </a:cubicBezTo>
                  <a:cubicBezTo>
                    <a:pt x="7656" y="8683"/>
                    <a:pt x="7645" y="8684"/>
                    <a:pt x="7633" y="8685"/>
                  </a:cubicBezTo>
                  <a:cubicBezTo>
                    <a:pt x="7140" y="8685"/>
                    <a:pt x="6742" y="8287"/>
                    <a:pt x="6742" y="7794"/>
                  </a:cubicBezTo>
                  <a:lnTo>
                    <a:pt x="6742" y="2560"/>
                  </a:lnTo>
                  <a:lnTo>
                    <a:pt x="8998" y="2560"/>
                  </a:lnTo>
                  <a:cubicBezTo>
                    <a:pt x="9491" y="2560"/>
                    <a:pt x="9889" y="2959"/>
                    <a:pt x="9889" y="3452"/>
                  </a:cubicBezTo>
                  <a:cubicBezTo>
                    <a:pt x="9870" y="3670"/>
                    <a:pt x="10031" y="3779"/>
                    <a:pt x="10193" y="3779"/>
                  </a:cubicBezTo>
                  <a:cubicBezTo>
                    <a:pt x="10354" y="3779"/>
                    <a:pt x="10515" y="3670"/>
                    <a:pt x="10496" y="3452"/>
                  </a:cubicBezTo>
                  <a:lnTo>
                    <a:pt x="10496" y="304"/>
                  </a:lnTo>
                  <a:cubicBezTo>
                    <a:pt x="10496" y="133"/>
                    <a:pt x="10363" y="1"/>
                    <a:pt x="101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7" name="Google Shape;2777;p50"/>
          <p:cNvGrpSpPr/>
          <p:nvPr/>
        </p:nvGrpSpPr>
        <p:grpSpPr>
          <a:xfrm>
            <a:off x="1752328" y="2684911"/>
            <a:ext cx="231293" cy="365730"/>
            <a:chOff x="1461488" y="3250125"/>
            <a:chExt cx="394900" cy="624325"/>
          </a:xfrm>
        </p:grpSpPr>
        <p:sp>
          <p:nvSpPr>
            <p:cNvPr id="2778" name="Google Shape;2778;p50"/>
            <p:cNvSpPr/>
            <p:nvPr/>
          </p:nvSpPr>
          <p:spPr>
            <a:xfrm>
              <a:off x="1474763" y="3313650"/>
              <a:ext cx="370725" cy="548950"/>
            </a:xfrm>
            <a:custGeom>
              <a:avLst/>
              <a:gdLst/>
              <a:ahLst/>
              <a:cxnLst/>
              <a:rect l="l" t="t" r="r" b="b"/>
              <a:pathLst>
                <a:path w="14829" h="21958" extrusionOk="0">
                  <a:moveTo>
                    <a:pt x="4589" y="1"/>
                  </a:moveTo>
                  <a:cubicBezTo>
                    <a:pt x="3774" y="1"/>
                    <a:pt x="3129" y="645"/>
                    <a:pt x="3129" y="1461"/>
                  </a:cubicBezTo>
                  <a:lnTo>
                    <a:pt x="3129" y="8704"/>
                  </a:lnTo>
                  <a:lnTo>
                    <a:pt x="1593" y="9747"/>
                  </a:lnTo>
                  <a:cubicBezTo>
                    <a:pt x="513" y="10448"/>
                    <a:pt x="1" y="11757"/>
                    <a:pt x="285" y="13008"/>
                  </a:cubicBezTo>
                  <a:cubicBezTo>
                    <a:pt x="892" y="15568"/>
                    <a:pt x="2219" y="17900"/>
                    <a:pt x="4096" y="19720"/>
                  </a:cubicBezTo>
                  <a:lnTo>
                    <a:pt x="4096" y="21958"/>
                  </a:lnTo>
                  <a:lnTo>
                    <a:pt x="12838" y="21958"/>
                  </a:lnTo>
                  <a:lnTo>
                    <a:pt x="12838" y="19720"/>
                  </a:lnTo>
                  <a:cubicBezTo>
                    <a:pt x="14108" y="17824"/>
                    <a:pt x="14791" y="15587"/>
                    <a:pt x="14791" y="13312"/>
                  </a:cubicBezTo>
                  <a:lnTo>
                    <a:pt x="14791" y="9519"/>
                  </a:lnTo>
                  <a:cubicBezTo>
                    <a:pt x="14829" y="8685"/>
                    <a:pt x="14165" y="8002"/>
                    <a:pt x="13331" y="8002"/>
                  </a:cubicBezTo>
                  <a:cubicBezTo>
                    <a:pt x="12542" y="8002"/>
                    <a:pt x="11906" y="8612"/>
                    <a:pt x="11871" y="9384"/>
                  </a:cubicBezTo>
                  <a:lnTo>
                    <a:pt x="11871" y="9384"/>
                  </a:lnTo>
                  <a:lnTo>
                    <a:pt x="11871" y="8552"/>
                  </a:lnTo>
                  <a:cubicBezTo>
                    <a:pt x="11871" y="7737"/>
                    <a:pt x="11226" y="7092"/>
                    <a:pt x="10411" y="7092"/>
                  </a:cubicBezTo>
                  <a:cubicBezTo>
                    <a:pt x="9614" y="7092"/>
                    <a:pt x="8951" y="7737"/>
                    <a:pt x="8951" y="8552"/>
                  </a:cubicBezTo>
                  <a:lnTo>
                    <a:pt x="8951" y="7566"/>
                  </a:lnTo>
                  <a:cubicBezTo>
                    <a:pt x="8951" y="6770"/>
                    <a:pt x="8306" y="6106"/>
                    <a:pt x="7509" y="6106"/>
                  </a:cubicBezTo>
                  <a:cubicBezTo>
                    <a:pt x="6694" y="6106"/>
                    <a:pt x="6049" y="6770"/>
                    <a:pt x="6049" y="7566"/>
                  </a:cubicBezTo>
                  <a:lnTo>
                    <a:pt x="6049" y="1461"/>
                  </a:lnTo>
                  <a:cubicBezTo>
                    <a:pt x="6049" y="645"/>
                    <a:pt x="5386" y="1"/>
                    <a:pt x="4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0"/>
            <p:cNvSpPr/>
            <p:nvPr/>
          </p:nvSpPr>
          <p:spPr>
            <a:xfrm>
              <a:off x="1783838" y="3624350"/>
              <a:ext cx="28475" cy="24475"/>
            </a:xfrm>
            <a:custGeom>
              <a:avLst/>
              <a:gdLst/>
              <a:ahLst/>
              <a:cxnLst/>
              <a:rect l="l" t="t" r="r" b="b"/>
              <a:pathLst>
                <a:path w="1139" h="979" extrusionOk="0">
                  <a:moveTo>
                    <a:pt x="492" y="1"/>
                  </a:moveTo>
                  <a:cubicBezTo>
                    <a:pt x="242" y="1"/>
                    <a:pt x="1" y="191"/>
                    <a:pt x="1" y="485"/>
                  </a:cubicBezTo>
                  <a:cubicBezTo>
                    <a:pt x="1" y="751"/>
                    <a:pt x="209" y="978"/>
                    <a:pt x="475" y="978"/>
                  </a:cubicBezTo>
                  <a:cubicBezTo>
                    <a:pt x="911" y="978"/>
                    <a:pt x="1138" y="466"/>
                    <a:pt x="835" y="144"/>
                  </a:cubicBezTo>
                  <a:cubicBezTo>
                    <a:pt x="736" y="45"/>
                    <a:pt x="613" y="1"/>
                    <a:pt x="4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0"/>
            <p:cNvSpPr/>
            <p:nvPr/>
          </p:nvSpPr>
          <p:spPr>
            <a:xfrm>
              <a:off x="1461488" y="3301325"/>
              <a:ext cx="394900" cy="573125"/>
            </a:xfrm>
            <a:custGeom>
              <a:avLst/>
              <a:gdLst/>
              <a:ahLst/>
              <a:cxnLst/>
              <a:rect l="l" t="t" r="r" b="b"/>
              <a:pathLst>
                <a:path w="15796" h="22925" extrusionOk="0">
                  <a:moveTo>
                    <a:pt x="5120" y="972"/>
                  </a:moveTo>
                  <a:cubicBezTo>
                    <a:pt x="5604" y="972"/>
                    <a:pt x="6087" y="1299"/>
                    <a:pt x="6087" y="1954"/>
                  </a:cubicBezTo>
                  <a:lnTo>
                    <a:pt x="6087" y="11472"/>
                  </a:lnTo>
                  <a:cubicBezTo>
                    <a:pt x="6087" y="11795"/>
                    <a:pt x="6334" y="11956"/>
                    <a:pt x="6580" y="11956"/>
                  </a:cubicBezTo>
                  <a:cubicBezTo>
                    <a:pt x="6827" y="11956"/>
                    <a:pt x="7073" y="11795"/>
                    <a:pt x="7073" y="11472"/>
                  </a:cubicBezTo>
                  <a:lnTo>
                    <a:pt x="7073" y="8059"/>
                  </a:lnTo>
                  <a:cubicBezTo>
                    <a:pt x="7073" y="7415"/>
                    <a:pt x="7557" y="7092"/>
                    <a:pt x="8040" y="7092"/>
                  </a:cubicBezTo>
                  <a:cubicBezTo>
                    <a:pt x="8524" y="7092"/>
                    <a:pt x="9008" y="7415"/>
                    <a:pt x="9008" y="8059"/>
                  </a:cubicBezTo>
                  <a:lnTo>
                    <a:pt x="9008" y="11472"/>
                  </a:lnTo>
                  <a:cubicBezTo>
                    <a:pt x="9008" y="11795"/>
                    <a:pt x="9249" y="11956"/>
                    <a:pt x="9491" y="11956"/>
                  </a:cubicBezTo>
                  <a:cubicBezTo>
                    <a:pt x="9733" y="11956"/>
                    <a:pt x="9975" y="11795"/>
                    <a:pt x="9975" y="11472"/>
                  </a:cubicBezTo>
                  <a:lnTo>
                    <a:pt x="9975" y="9045"/>
                  </a:lnTo>
                  <a:cubicBezTo>
                    <a:pt x="9975" y="8391"/>
                    <a:pt x="10463" y="8064"/>
                    <a:pt x="10951" y="8064"/>
                  </a:cubicBezTo>
                  <a:cubicBezTo>
                    <a:pt x="11439" y="8064"/>
                    <a:pt x="11928" y="8391"/>
                    <a:pt x="11928" y="9045"/>
                  </a:cubicBezTo>
                  <a:lnTo>
                    <a:pt x="11928" y="11472"/>
                  </a:lnTo>
                  <a:cubicBezTo>
                    <a:pt x="11928" y="11795"/>
                    <a:pt x="12169" y="11956"/>
                    <a:pt x="12411" y="11956"/>
                  </a:cubicBezTo>
                  <a:cubicBezTo>
                    <a:pt x="12653" y="11956"/>
                    <a:pt x="12895" y="11795"/>
                    <a:pt x="12895" y="11472"/>
                  </a:cubicBezTo>
                  <a:lnTo>
                    <a:pt x="12895" y="10012"/>
                  </a:lnTo>
                  <a:cubicBezTo>
                    <a:pt x="12857" y="9330"/>
                    <a:pt x="13359" y="8988"/>
                    <a:pt x="13862" y="8988"/>
                  </a:cubicBezTo>
                  <a:cubicBezTo>
                    <a:pt x="14364" y="8988"/>
                    <a:pt x="14867" y="9330"/>
                    <a:pt x="14829" y="10012"/>
                  </a:cubicBezTo>
                  <a:lnTo>
                    <a:pt x="14829" y="13805"/>
                  </a:lnTo>
                  <a:cubicBezTo>
                    <a:pt x="14829" y="15985"/>
                    <a:pt x="14184" y="18128"/>
                    <a:pt x="12970" y="19948"/>
                  </a:cubicBezTo>
                  <a:cubicBezTo>
                    <a:pt x="12914" y="20024"/>
                    <a:pt x="12895" y="20119"/>
                    <a:pt x="12895" y="20213"/>
                  </a:cubicBezTo>
                  <a:lnTo>
                    <a:pt x="12895" y="21977"/>
                  </a:lnTo>
                  <a:lnTo>
                    <a:pt x="5120" y="21977"/>
                  </a:lnTo>
                  <a:lnTo>
                    <a:pt x="5120" y="20213"/>
                  </a:lnTo>
                  <a:cubicBezTo>
                    <a:pt x="5120" y="20081"/>
                    <a:pt x="5064" y="19967"/>
                    <a:pt x="4969" y="19872"/>
                  </a:cubicBezTo>
                  <a:cubicBezTo>
                    <a:pt x="4040" y="18962"/>
                    <a:pt x="3243" y="17938"/>
                    <a:pt x="2617" y="16800"/>
                  </a:cubicBezTo>
                  <a:cubicBezTo>
                    <a:pt x="2011" y="15720"/>
                    <a:pt x="1575" y="14582"/>
                    <a:pt x="1290" y="13387"/>
                  </a:cubicBezTo>
                  <a:cubicBezTo>
                    <a:pt x="1044" y="12326"/>
                    <a:pt x="1480" y="11226"/>
                    <a:pt x="2390" y="10638"/>
                  </a:cubicBezTo>
                  <a:lnTo>
                    <a:pt x="3186" y="10107"/>
                  </a:lnTo>
                  <a:lnTo>
                    <a:pt x="3186" y="13406"/>
                  </a:lnTo>
                  <a:cubicBezTo>
                    <a:pt x="3186" y="13729"/>
                    <a:pt x="3428" y="13890"/>
                    <a:pt x="3670" y="13890"/>
                  </a:cubicBezTo>
                  <a:cubicBezTo>
                    <a:pt x="3912" y="13890"/>
                    <a:pt x="4153" y="13729"/>
                    <a:pt x="4153" y="13406"/>
                  </a:cubicBezTo>
                  <a:lnTo>
                    <a:pt x="4153" y="1954"/>
                  </a:lnTo>
                  <a:cubicBezTo>
                    <a:pt x="4153" y="1299"/>
                    <a:pt x="4637" y="972"/>
                    <a:pt x="5120" y="972"/>
                  </a:cubicBezTo>
                  <a:close/>
                  <a:moveTo>
                    <a:pt x="5101" y="1"/>
                  </a:moveTo>
                  <a:cubicBezTo>
                    <a:pt x="4040" y="1"/>
                    <a:pt x="3167" y="873"/>
                    <a:pt x="3167" y="1954"/>
                  </a:cubicBezTo>
                  <a:lnTo>
                    <a:pt x="3167" y="8931"/>
                  </a:lnTo>
                  <a:lnTo>
                    <a:pt x="1840" y="9823"/>
                  </a:lnTo>
                  <a:cubicBezTo>
                    <a:pt x="589" y="10657"/>
                    <a:pt x="1" y="12155"/>
                    <a:pt x="342" y="13615"/>
                  </a:cubicBezTo>
                  <a:lnTo>
                    <a:pt x="361" y="13615"/>
                  </a:lnTo>
                  <a:cubicBezTo>
                    <a:pt x="949" y="16175"/>
                    <a:pt x="2257" y="18526"/>
                    <a:pt x="4134" y="20403"/>
                  </a:cubicBezTo>
                  <a:lnTo>
                    <a:pt x="4153" y="20403"/>
                  </a:lnTo>
                  <a:lnTo>
                    <a:pt x="4153" y="22451"/>
                  </a:lnTo>
                  <a:cubicBezTo>
                    <a:pt x="4153" y="22716"/>
                    <a:pt x="4362" y="22925"/>
                    <a:pt x="4627" y="22925"/>
                  </a:cubicBezTo>
                  <a:lnTo>
                    <a:pt x="13369" y="22925"/>
                  </a:lnTo>
                  <a:cubicBezTo>
                    <a:pt x="13634" y="22925"/>
                    <a:pt x="13862" y="22716"/>
                    <a:pt x="13843" y="22451"/>
                  </a:cubicBezTo>
                  <a:lnTo>
                    <a:pt x="13843" y="20346"/>
                  </a:lnTo>
                  <a:cubicBezTo>
                    <a:pt x="15113" y="18393"/>
                    <a:pt x="15796" y="16118"/>
                    <a:pt x="15796" y="13786"/>
                  </a:cubicBezTo>
                  <a:lnTo>
                    <a:pt x="15796" y="9993"/>
                  </a:lnTo>
                  <a:cubicBezTo>
                    <a:pt x="15796" y="8851"/>
                    <a:pt x="14853" y="8046"/>
                    <a:pt x="13842" y="8046"/>
                  </a:cubicBezTo>
                  <a:cubicBezTo>
                    <a:pt x="13477" y="8046"/>
                    <a:pt x="13104" y="8150"/>
                    <a:pt x="12762" y="8382"/>
                  </a:cubicBezTo>
                  <a:cubicBezTo>
                    <a:pt x="12496" y="7604"/>
                    <a:pt x="11757" y="7092"/>
                    <a:pt x="10942" y="7092"/>
                  </a:cubicBezTo>
                  <a:cubicBezTo>
                    <a:pt x="10913" y="7091"/>
                    <a:pt x="10885" y="7090"/>
                    <a:pt x="10856" y="7090"/>
                  </a:cubicBezTo>
                  <a:cubicBezTo>
                    <a:pt x="10489" y="7090"/>
                    <a:pt x="10142" y="7203"/>
                    <a:pt x="9861" y="7415"/>
                  </a:cubicBezTo>
                  <a:cubicBezTo>
                    <a:pt x="9566" y="6597"/>
                    <a:pt x="8806" y="6111"/>
                    <a:pt x="8018" y="6111"/>
                  </a:cubicBezTo>
                  <a:cubicBezTo>
                    <a:pt x="7691" y="6111"/>
                    <a:pt x="7360" y="6194"/>
                    <a:pt x="7054" y="6372"/>
                  </a:cubicBezTo>
                  <a:lnTo>
                    <a:pt x="7054" y="1954"/>
                  </a:lnTo>
                  <a:cubicBezTo>
                    <a:pt x="7054" y="873"/>
                    <a:pt x="6182" y="1"/>
                    <a:pt x="51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0"/>
            <p:cNvSpPr/>
            <p:nvPr/>
          </p:nvSpPr>
          <p:spPr>
            <a:xfrm>
              <a:off x="1741663" y="3674550"/>
              <a:ext cx="63050" cy="117175"/>
            </a:xfrm>
            <a:custGeom>
              <a:avLst/>
              <a:gdLst/>
              <a:ahLst/>
              <a:cxnLst/>
              <a:rect l="l" t="t" r="r" b="b"/>
              <a:pathLst>
                <a:path w="2522" h="4687" extrusionOk="0">
                  <a:moveTo>
                    <a:pt x="2023" y="1"/>
                  </a:moveTo>
                  <a:cubicBezTo>
                    <a:pt x="1835" y="1"/>
                    <a:pt x="1648" y="106"/>
                    <a:pt x="1574" y="336"/>
                  </a:cubicBezTo>
                  <a:cubicBezTo>
                    <a:pt x="1365" y="1625"/>
                    <a:pt x="872" y="2857"/>
                    <a:pt x="152" y="3938"/>
                  </a:cubicBezTo>
                  <a:cubicBezTo>
                    <a:pt x="0" y="4147"/>
                    <a:pt x="57" y="4469"/>
                    <a:pt x="284" y="4602"/>
                  </a:cubicBezTo>
                  <a:cubicBezTo>
                    <a:pt x="370" y="4659"/>
                    <a:pt x="464" y="4687"/>
                    <a:pt x="556" y="4687"/>
                  </a:cubicBezTo>
                  <a:cubicBezTo>
                    <a:pt x="707" y="4687"/>
                    <a:pt x="854" y="4611"/>
                    <a:pt x="948" y="4469"/>
                  </a:cubicBezTo>
                  <a:cubicBezTo>
                    <a:pt x="1763" y="3275"/>
                    <a:pt x="2294" y="1909"/>
                    <a:pt x="2522" y="506"/>
                  </a:cubicBezTo>
                  <a:cubicBezTo>
                    <a:pt x="2522" y="183"/>
                    <a:pt x="2271" y="1"/>
                    <a:pt x="20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0"/>
            <p:cNvSpPr/>
            <p:nvPr/>
          </p:nvSpPr>
          <p:spPr>
            <a:xfrm>
              <a:off x="1490888" y="3250125"/>
              <a:ext cx="196750" cy="112150"/>
            </a:xfrm>
            <a:custGeom>
              <a:avLst/>
              <a:gdLst/>
              <a:ahLst/>
              <a:cxnLst/>
              <a:rect l="l" t="t" r="r" b="b"/>
              <a:pathLst>
                <a:path w="7870" h="4486" extrusionOk="0">
                  <a:moveTo>
                    <a:pt x="3925" y="1"/>
                  </a:moveTo>
                  <a:cubicBezTo>
                    <a:pt x="1745" y="1"/>
                    <a:pt x="0" y="1802"/>
                    <a:pt x="38" y="4002"/>
                  </a:cubicBezTo>
                  <a:cubicBezTo>
                    <a:pt x="38" y="4267"/>
                    <a:pt x="247" y="4476"/>
                    <a:pt x="512" y="4476"/>
                  </a:cubicBezTo>
                  <a:lnTo>
                    <a:pt x="550" y="4476"/>
                  </a:lnTo>
                  <a:cubicBezTo>
                    <a:pt x="816" y="4476"/>
                    <a:pt x="1024" y="4267"/>
                    <a:pt x="1024" y="4002"/>
                  </a:cubicBezTo>
                  <a:cubicBezTo>
                    <a:pt x="1024" y="2390"/>
                    <a:pt x="2314" y="1082"/>
                    <a:pt x="3925" y="1082"/>
                  </a:cubicBezTo>
                  <a:cubicBezTo>
                    <a:pt x="5537" y="1082"/>
                    <a:pt x="6846" y="2390"/>
                    <a:pt x="6846" y="4002"/>
                  </a:cubicBezTo>
                  <a:cubicBezTo>
                    <a:pt x="6846" y="4324"/>
                    <a:pt x="7087" y="4485"/>
                    <a:pt x="7329" y="4485"/>
                  </a:cubicBezTo>
                  <a:cubicBezTo>
                    <a:pt x="7571" y="4485"/>
                    <a:pt x="7813" y="4324"/>
                    <a:pt x="7813" y="4002"/>
                  </a:cubicBezTo>
                  <a:cubicBezTo>
                    <a:pt x="7869" y="1802"/>
                    <a:pt x="6125" y="1"/>
                    <a:pt x="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3" name="Google Shape;2783;p50"/>
          <p:cNvGrpSpPr/>
          <p:nvPr/>
        </p:nvGrpSpPr>
        <p:grpSpPr>
          <a:xfrm>
            <a:off x="2398838" y="2684899"/>
            <a:ext cx="365755" cy="365754"/>
            <a:chOff x="2072538" y="3306075"/>
            <a:chExt cx="511975" cy="514350"/>
          </a:xfrm>
        </p:grpSpPr>
        <p:sp>
          <p:nvSpPr>
            <p:cNvPr id="2784" name="Google Shape;2784;p50"/>
            <p:cNvSpPr/>
            <p:nvPr/>
          </p:nvSpPr>
          <p:spPr>
            <a:xfrm>
              <a:off x="2083913" y="3356325"/>
              <a:ext cx="488275" cy="200050"/>
            </a:xfrm>
            <a:custGeom>
              <a:avLst/>
              <a:gdLst/>
              <a:ahLst/>
              <a:cxnLst/>
              <a:rect l="l" t="t" r="r" b="b"/>
              <a:pathLst>
                <a:path w="19531" h="8002" extrusionOk="0">
                  <a:moveTo>
                    <a:pt x="9765" y="0"/>
                  </a:moveTo>
                  <a:cubicBezTo>
                    <a:pt x="9769" y="0"/>
                    <a:pt x="9772" y="0"/>
                    <a:pt x="9775" y="0"/>
                  </a:cubicBezTo>
                  <a:lnTo>
                    <a:pt x="9775" y="0"/>
                  </a:lnTo>
                  <a:cubicBezTo>
                    <a:pt x="9778" y="0"/>
                    <a:pt x="9781" y="0"/>
                    <a:pt x="9784" y="0"/>
                  </a:cubicBezTo>
                  <a:close/>
                  <a:moveTo>
                    <a:pt x="9775" y="0"/>
                  </a:moveTo>
                  <a:lnTo>
                    <a:pt x="9775" y="0"/>
                  </a:lnTo>
                  <a:cubicBezTo>
                    <a:pt x="4887" y="4"/>
                    <a:pt x="607" y="2885"/>
                    <a:pt x="0" y="7604"/>
                  </a:cubicBezTo>
                  <a:cubicBezTo>
                    <a:pt x="285" y="6902"/>
                    <a:pt x="1271" y="6390"/>
                    <a:pt x="2389" y="6390"/>
                  </a:cubicBezTo>
                  <a:cubicBezTo>
                    <a:pt x="3717" y="6390"/>
                    <a:pt x="4854" y="7111"/>
                    <a:pt x="4854" y="8002"/>
                  </a:cubicBezTo>
                  <a:cubicBezTo>
                    <a:pt x="4854" y="7945"/>
                    <a:pt x="4854" y="7907"/>
                    <a:pt x="4854" y="7869"/>
                  </a:cubicBezTo>
                  <a:cubicBezTo>
                    <a:pt x="4968" y="7035"/>
                    <a:pt x="6049" y="6390"/>
                    <a:pt x="7319" y="6390"/>
                  </a:cubicBezTo>
                  <a:cubicBezTo>
                    <a:pt x="8628" y="6390"/>
                    <a:pt x="9765" y="7111"/>
                    <a:pt x="9765" y="8002"/>
                  </a:cubicBezTo>
                  <a:cubicBezTo>
                    <a:pt x="9765" y="7111"/>
                    <a:pt x="10903" y="6390"/>
                    <a:pt x="12230" y="6390"/>
                  </a:cubicBezTo>
                  <a:cubicBezTo>
                    <a:pt x="13501" y="6390"/>
                    <a:pt x="14582" y="7035"/>
                    <a:pt x="14676" y="7869"/>
                  </a:cubicBezTo>
                  <a:cubicBezTo>
                    <a:pt x="14679" y="7874"/>
                    <a:pt x="14681" y="7879"/>
                    <a:pt x="14683" y="7884"/>
                  </a:cubicBezTo>
                  <a:lnTo>
                    <a:pt x="14683" y="7884"/>
                  </a:lnTo>
                  <a:cubicBezTo>
                    <a:pt x="14778" y="7048"/>
                    <a:pt x="15873" y="6390"/>
                    <a:pt x="17141" y="6390"/>
                  </a:cubicBezTo>
                  <a:cubicBezTo>
                    <a:pt x="18279" y="6390"/>
                    <a:pt x="19265" y="6902"/>
                    <a:pt x="19531" y="7604"/>
                  </a:cubicBezTo>
                  <a:cubicBezTo>
                    <a:pt x="18943" y="2885"/>
                    <a:pt x="14644" y="4"/>
                    <a:pt x="9775" y="0"/>
                  </a:cubicBezTo>
                  <a:close/>
                  <a:moveTo>
                    <a:pt x="14683" y="7884"/>
                  </a:moveTo>
                  <a:cubicBezTo>
                    <a:pt x="14679" y="7923"/>
                    <a:pt x="14676" y="7962"/>
                    <a:pt x="14676" y="8002"/>
                  </a:cubicBezTo>
                  <a:cubicBezTo>
                    <a:pt x="14693" y="7953"/>
                    <a:pt x="14695" y="7918"/>
                    <a:pt x="14683" y="788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0"/>
            <p:cNvSpPr/>
            <p:nvPr/>
          </p:nvSpPr>
          <p:spPr>
            <a:xfrm>
              <a:off x="2228488" y="3668225"/>
              <a:ext cx="119950" cy="139875"/>
            </a:xfrm>
            <a:custGeom>
              <a:avLst/>
              <a:gdLst/>
              <a:ahLst/>
              <a:cxnLst/>
              <a:rect l="l" t="t" r="r" b="b"/>
              <a:pathLst>
                <a:path w="4798" h="5595" extrusionOk="0">
                  <a:moveTo>
                    <a:pt x="3186" y="1"/>
                  </a:moveTo>
                  <a:lnTo>
                    <a:pt x="3186" y="3205"/>
                  </a:lnTo>
                  <a:cubicBezTo>
                    <a:pt x="3224" y="3765"/>
                    <a:pt x="2812" y="4044"/>
                    <a:pt x="2397" y="4044"/>
                  </a:cubicBezTo>
                  <a:cubicBezTo>
                    <a:pt x="1982" y="4044"/>
                    <a:pt x="1565" y="3765"/>
                    <a:pt x="1593" y="3205"/>
                  </a:cubicBezTo>
                  <a:cubicBezTo>
                    <a:pt x="1565" y="2693"/>
                    <a:pt x="1181" y="2437"/>
                    <a:pt x="797" y="2437"/>
                  </a:cubicBezTo>
                  <a:cubicBezTo>
                    <a:pt x="413" y="2437"/>
                    <a:pt x="29" y="2693"/>
                    <a:pt x="1" y="3205"/>
                  </a:cubicBezTo>
                  <a:cubicBezTo>
                    <a:pt x="1" y="4514"/>
                    <a:pt x="1062" y="5594"/>
                    <a:pt x="2390" y="5594"/>
                  </a:cubicBezTo>
                  <a:cubicBezTo>
                    <a:pt x="3717" y="5594"/>
                    <a:pt x="4798" y="4514"/>
                    <a:pt x="4798" y="3205"/>
                  </a:cubicBezTo>
                  <a:lnTo>
                    <a:pt x="47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0"/>
            <p:cNvSpPr/>
            <p:nvPr/>
          </p:nvSpPr>
          <p:spPr>
            <a:xfrm>
              <a:off x="2314763" y="3426000"/>
              <a:ext cx="23725" cy="20000"/>
            </a:xfrm>
            <a:custGeom>
              <a:avLst/>
              <a:gdLst/>
              <a:ahLst/>
              <a:cxnLst/>
              <a:rect l="l" t="t" r="r" b="b"/>
              <a:pathLst>
                <a:path w="949" h="800" extrusionOk="0">
                  <a:moveTo>
                    <a:pt x="550" y="0"/>
                  </a:moveTo>
                  <a:cubicBezTo>
                    <a:pt x="190" y="0"/>
                    <a:pt x="1" y="437"/>
                    <a:pt x="266" y="683"/>
                  </a:cubicBezTo>
                  <a:cubicBezTo>
                    <a:pt x="346" y="763"/>
                    <a:pt x="446" y="799"/>
                    <a:pt x="544" y="799"/>
                  </a:cubicBezTo>
                  <a:cubicBezTo>
                    <a:pt x="749" y="799"/>
                    <a:pt x="949" y="642"/>
                    <a:pt x="949" y="399"/>
                  </a:cubicBezTo>
                  <a:cubicBezTo>
                    <a:pt x="949" y="190"/>
                    <a:pt x="759" y="0"/>
                    <a:pt x="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0"/>
            <p:cNvSpPr/>
            <p:nvPr/>
          </p:nvSpPr>
          <p:spPr>
            <a:xfrm>
              <a:off x="2072538" y="3306075"/>
              <a:ext cx="511975" cy="514350"/>
            </a:xfrm>
            <a:custGeom>
              <a:avLst/>
              <a:gdLst/>
              <a:ahLst/>
              <a:cxnLst/>
              <a:rect l="l" t="t" r="r" b="b"/>
              <a:pathLst>
                <a:path w="20479" h="20574" extrusionOk="0">
                  <a:moveTo>
                    <a:pt x="10638" y="2446"/>
                  </a:moveTo>
                  <a:cubicBezTo>
                    <a:pt x="12666" y="2712"/>
                    <a:pt x="14221" y="5158"/>
                    <a:pt x="14638" y="8552"/>
                  </a:cubicBezTo>
                  <a:lnTo>
                    <a:pt x="14563" y="8495"/>
                  </a:lnTo>
                  <a:cubicBezTo>
                    <a:pt x="14022" y="8189"/>
                    <a:pt x="13414" y="8019"/>
                    <a:pt x="12785" y="8019"/>
                  </a:cubicBezTo>
                  <a:cubicBezTo>
                    <a:pt x="12752" y="8019"/>
                    <a:pt x="12719" y="8020"/>
                    <a:pt x="12685" y="8021"/>
                  </a:cubicBezTo>
                  <a:cubicBezTo>
                    <a:pt x="12655" y="8020"/>
                    <a:pt x="12625" y="8020"/>
                    <a:pt x="12595" y="8020"/>
                  </a:cubicBezTo>
                  <a:cubicBezTo>
                    <a:pt x="11905" y="8020"/>
                    <a:pt x="11219" y="8228"/>
                    <a:pt x="10638" y="8628"/>
                  </a:cubicBezTo>
                  <a:lnTo>
                    <a:pt x="10638" y="6807"/>
                  </a:lnTo>
                  <a:cubicBezTo>
                    <a:pt x="10638" y="6542"/>
                    <a:pt x="10434" y="6409"/>
                    <a:pt x="10232" y="6409"/>
                  </a:cubicBezTo>
                  <a:cubicBezTo>
                    <a:pt x="10031" y="6409"/>
                    <a:pt x="9832" y="6542"/>
                    <a:pt x="9841" y="6807"/>
                  </a:cubicBezTo>
                  <a:lnTo>
                    <a:pt x="9841" y="8628"/>
                  </a:lnTo>
                  <a:cubicBezTo>
                    <a:pt x="9260" y="8228"/>
                    <a:pt x="8574" y="8020"/>
                    <a:pt x="7867" y="8020"/>
                  </a:cubicBezTo>
                  <a:cubicBezTo>
                    <a:pt x="7836" y="8020"/>
                    <a:pt x="7805" y="8020"/>
                    <a:pt x="7774" y="8021"/>
                  </a:cubicBezTo>
                  <a:cubicBezTo>
                    <a:pt x="7741" y="8020"/>
                    <a:pt x="7708" y="8019"/>
                    <a:pt x="7675" y="8019"/>
                  </a:cubicBezTo>
                  <a:cubicBezTo>
                    <a:pt x="7046" y="8019"/>
                    <a:pt x="6437" y="8189"/>
                    <a:pt x="5897" y="8495"/>
                  </a:cubicBezTo>
                  <a:lnTo>
                    <a:pt x="5821" y="8552"/>
                  </a:lnTo>
                  <a:cubicBezTo>
                    <a:pt x="6239" y="5158"/>
                    <a:pt x="7812" y="2731"/>
                    <a:pt x="9841" y="2446"/>
                  </a:cubicBezTo>
                  <a:lnTo>
                    <a:pt x="9841" y="3603"/>
                  </a:lnTo>
                  <a:cubicBezTo>
                    <a:pt x="9841" y="3868"/>
                    <a:pt x="10040" y="4001"/>
                    <a:pt x="10239" y="4001"/>
                  </a:cubicBezTo>
                  <a:cubicBezTo>
                    <a:pt x="10438" y="4001"/>
                    <a:pt x="10638" y="3868"/>
                    <a:pt x="10638" y="3603"/>
                  </a:cubicBezTo>
                  <a:lnTo>
                    <a:pt x="10638" y="2446"/>
                  </a:lnTo>
                  <a:close/>
                  <a:moveTo>
                    <a:pt x="7547" y="2712"/>
                  </a:moveTo>
                  <a:lnTo>
                    <a:pt x="7547" y="2712"/>
                  </a:lnTo>
                  <a:cubicBezTo>
                    <a:pt x="5957" y="4150"/>
                    <a:pt x="5218" y="6532"/>
                    <a:pt x="4988" y="8672"/>
                  </a:cubicBezTo>
                  <a:lnTo>
                    <a:pt x="4988" y="8672"/>
                  </a:lnTo>
                  <a:cubicBezTo>
                    <a:pt x="4389" y="8241"/>
                    <a:pt x="3669" y="8001"/>
                    <a:pt x="2928" y="8001"/>
                  </a:cubicBezTo>
                  <a:cubicBezTo>
                    <a:pt x="2900" y="8001"/>
                    <a:pt x="2872" y="8001"/>
                    <a:pt x="2844" y="8002"/>
                  </a:cubicBezTo>
                  <a:cubicBezTo>
                    <a:pt x="2257" y="8002"/>
                    <a:pt x="1669" y="8135"/>
                    <a:pt x="1119" y="8400"/>
                  </a:cubicBezTo>
                  <a:cubicBezTo>
                    <a:pt x="1972" y="5575"/>
                    <a:pt x="4380" y="3470"/>
                    <a:pt x="7547" y="2712"/>
                  </a:cubicBezTo>
                  <a:close/>
                  <a:moveTo>
                    <a:pt x="12932" y="2731"/>
                  </a:moveTo>
                  <a:cubicBezTo>
                    <a:pt x="16099" y="3489"/>
                    <a:pt x="18507" y="5594"/>
                    <a:pt x="19341" y="8419"/>
                  </a:cubicBezTo>
                  <a:cubicBezTo>
                    <a:pt x="18840" y="8169"/>
                    <a:pt x="18288" y="8019"/>
                    <a:pt x="17717" y="8019"/>
                  </a:cubicBezTo>
                  <a:cubicBezTo>
                    <a:pt x="17683" y="8019"/>
                    <a:pt x="17649" y="8020"/>
                    <a:pt x="17615" y="8021"/>
                  </a:cubicBezTo>
                  <a:cubicBezTo>
                    <a:pt x="17588" y="8020"/>
                    <a:pt x="17560" y="8020"/>
                    <a:pt x="17532" y="8020"/>
                  </a:cubicBezTo>
                  <a:cubicBezTo>
                    <a:pt x="16785" y="8020"/>
                    <a:pt x="16076" y="8265"/>
                    <a:pt x="15473" y="8704"/>
                  </a:cubicBezTo>
                  <a:cubicBezTo>
                    <a:pt x="15264" y="6561"/>
                    <a:pt x="14525" y="4172"/>
                    <a:pt x="12932" y="2731"/>
                  </a:cubicBezTo>
                  <a:close/>
                  <a:moveTo>
                    <a:pt x="10638" y="14885"/>
                  </a:moveTo>
                  <a:lnTo>
                    <a:pt x="10638" y="17691"/>
                  </a:lnTo>
                  <a:cubicBezTo>
                    <a:pt x="10638" y="18791"/>
                    <a:pt x="9746" y="19682"/>
                    <a:pt x="8628" y="19682"/>
                  </a:cubicBezTo>
                  <a:cubicBezTo>
                    <a:pt x="7528" y="19682"/>
                    <a:pt x="6637" y="18791"/>
                    <a:pt x="6637" y="17691"/>
                  </a:cubicBezTo>
                  <a:cubicBezTo>
                    <a:pt x="6656" y="17445"/>
                    <a:pt x="6845" y="17321"/>
                    <a:pt x="7035" y="17321"/>
                  </a:cubicBezTo>
                  <a:cubicBezTo>
                    <a:pt x="7225" y="17321"/>
                    <a:pt x="7414" y="17445"/>
                    <a:pt x="7433" y="17691"/>
                  </a:cubicBezTo>
                  <a:cubicBezTo>
                    <a:pt x="7395" y="18374"/>
                    <a:pt x="7945" y="18943"/>
                    <a:pt x="8628" y="18943"/>
                  </a:cubicBezTo>
                  <a:cubicBezTo>
                    <a:pt x="9310" y="18943"/>
                    <a:pt x="9860" y="18374"/>
                    <a:pt x="9841" y="17691"/>
                  </a:cubicBezTo>
                  <a:lnTo>
                    <a:pt x="9841" y="14885"/>
                  </a:lnTo>
                  <a:close/>
                  <a:moveTo>
                    <a:pt x="10232" y="0"/>
                  </a:moveTo>
                  <a:cubicBezTo>
                    <a:pt x="10031" y="0"/>
                    <a:pt x="9832" y="133"/>
                    <a:pt x="9841" y="398"/>
                  </a:cubicBezTo>
                  <a:lnTo>
                    <a:pt x="9841" y="1612"/>
                  </a:lnTo>
                  <a:cubicBezTo>
                    <a:pt x="4949" y="1764"/>
                    <a:pt x="702" y="4741"/>
                    <a:pt x="76" y="9519"/>
                  </a:cubicBezTo>
                  <a:cubicBezTo>
                    <a:pt x="19" y="9671"/>
                    <a:pt x="0" y="9841"/>
                    <a:pt x="0" y="9993"/>
                  </a:cubicBezTo>
                  <a:cubicBezTo>
                    <a:pt x="0" y="10220"/>
                    <a:pt x="171" y="10391"/>
                    <a:pt x="398" y="10391"/>
                  </a:cubicBezTo>
                  <a:lnTo>
                    <a:pt x="417" y="10391"/>
                  </a:lnTo>
                  <a:cubicBezTo>
                    <a:pt x="626" y="10391"/>
                    <a:pt x="797" y="10239"/>
                    <a:pt x="816" y="10031"/>
                  </a:cubicBezTo>
                  <a:cubicBezTo>
                    <a:pt x="816" y="9917"/>
                    <a:pt x="834" y="9822"/>
                    <a:pt x="853" y="9708"/>
                  </a:cubicBezTo>
                  <a:cubicBezTo>
                    <a:pt x="1100" y="9197"/>
                    <a:pt x="1934" y="8798"/>
                    <a:pt x="2844" y="8798"/>
                  </a:cubicBezTo>
                  <a:cubicBezTo>
                    <a:pt x="3944" y="8798"/>
                    <a:pt x="4911" y="9348"/>
                    <a:pt x="4911" y="9993"/>
                  </a:cubicBezTo>
                  <a:cubicBezTo>
                    <a:pt x="4911" y="10220"/>
                    <a:pt x="5082" y="10391"/>
                    <a:pt x="5309" y="10391"/>
                  </a:cubicBezTo>
                  <a:lnTo>
                    <a:pt x="5366" y="10391"/>
                  </a:lnTo>
                  <a:cubicBezTo>
                    <a:pt x="5556" y="10372"/>
                    <a:pt x="5708" y="10220"/>
                    <a:pt x="5727" y="10012"/>
                  </a:cubicBezTo>
                  <a:lnTo>
                    <a:pt x="5727" y="9917"/>
                  </a:lnTo>
                  <a:cubicBezTo>
                    <a:pt x="5802" y="9310"/>
                    <a:pt x="6750" y="8798"/>
                    <a:pt x="7774" y="8798"/>
                  </a:cubicBezTo>
                  <a:cubicBezTo>
                    <a:pt x="8874" y="8798"/>
                    <a:pt x="9841" y="9367"/>
                    <a:pt x="9841" y="9993"/>
                  </a:cubicBezTo>
                  <a:lnTo>
                    <a:pt x="9841" y="14089"/>
                  </a:lnTo>
                  <a:lnTo>
                    <a:pt x="9424" y="14089"/>
                  </a:lnTo>
                  <a:cubicBezTo>
                    <a:pt x="9215" y="14089"/>
                    <a:pt x="9026" y="14259"/>
                    <a:pt x="9026" y="14487"/>
                  </a:cubicBezTo>
                  <a:lnTo>
                    <a:pt x="9026" y="17672"/>
                  </a:lnTo>
                  <a:cubicBezTo>
                    <a:pt x="9026" y="17947"/>
                    <a:pt x="8827" y="18085"/>
                    <a:pt x="8628" y="18085"/>
                  </a:cubicBezTo>
                  <a:cubicBezTo>
                    <a:pt x="8429" y="18085"/>
                    <a:pt x="8229" y="17947"/>
                    <a:pt x="8229" y="17672"/>
                  </a:cubicBezTo>
                  <a:cubicBezTo>
                    <a:pt x="8201" y="16914"/>
                    <a:pt x="7618" y="16535"/>
                    <a:pt x="7035" y="16535"/>
                  </a:cubicBezTo>
                  <a:cubicBezTo>
                    <a:pt x="6452" y="16535"/>
                    <a:pt x="5869" y="16914"/>
                    <a:pt x="5840" y="17672"/>
                  </a:cubicBezTo>
                  <a:cubicBezTo>
                    <a:pt x="5783" y="19265"/>
                    <a:pt x="7054" y="20573"/>
                    <a:pt x="8628" y="20573"/>
                  </a:cubicBezTo>
                  <a:cubicBezTo>
                    <a:pt x="10201" y="20573"/>
                    <a:pt x="11472" y="19265"/>
                    <a:pt x="11434" y="17672"/>
                  </a:cubicBezTo>
                  <a:lnTo>
                    <a:pt x="11434" y="14487"/>
                  </a:lnTo>
                  <a:cubicBezTo>
                    <a:pt x="11434" y="14259"/>
                    <a:pt x="11244" y="14089"/>
                    <a:pt x="11036" y="14089"/>
                  </a:cubicBezTo>
                  <a:lnTo>
                    <a:pt x="10638" y="14089"/>
                  </a:lnTo>
                  <a:lnTo>
                    <a:pt x="10638" y="10012"/>
                  </a:lnTo>
                  <a:cubicBezTo>
                    <a:pt x="10638" y="9367"/>
                    <a:pt x="11605" y="8798"/>
                    <a:pt x="12685" y="8798"/>
                  </a:cubicBezTo>
                  <a:cubicBezTo>
                    <a:pt x="13728" y="8798"/>
                    <a:pt x="14657" y="9310"/>
                    <a:pt x="14752" y="9917"/>
                  </a:cubicBezTo>
                  <a:lnTo>
                    <a:pt x="14752" y="10012"/>
                  </a:lnTo>
                  <a:cubicBezTo>
                    <a:pt x="14752" y="10220"/>
                    <a:pt x="14904" y="10372"/>
                    <a:pt x="15113" y="10410"/>
                  </a:cubicBezTo>
                  <a:lnTo>
                    <a:pt x="15169" y="10410"/>
                  </a:lnTo>
                  <a:cubicBezTo>
                    <a:pt x="15378" y="10410"/>
                    <a:pt x="15568" y="10220"/>
                    <a:pt x="15568" y="9993"/>
                  </a:cubicBezTo>
                  <a:cubicBezTo>
                    <a:pt x="15568" y="9367"/>
                    <a:pt x="16516" y="8798"/>
                    <a:pt x="17615" y="8798"/>
                  </a:cubicBezTo>
                  <a:cubicBezTo>
                    <a:pt x="18526" y="8798"/>
                    <a:pt x="19379" y="9197"/>
                    <a:pt x="19625" y="9727"/>
                  </a:cubicBezTo>
                  <a:cubicBezTo>
                    <a:pt x="19625" y="9822"/>
                    <a:pt x="19644" y="9936"/>
                    <a:pt x="19644" y="10031"/>
                  </a:cubicBezTo>
                  <a:cubicBezTo>
                    <a:pt x="19663" y="10239"/>
                    <a:pt x="19834" y="10391"/>
                    <a:pt x="20043" y="10410"/>
                  </a:cubicBezTo>
                  <a:lnTo>
                    <a:pt x="20080" y="10410"/>
                  </a:lnTo>
                  <a:cubicBezTo>
                    <a:pt x="20308" y="10410"/>
                    <a:pt x="20479" y="10220"/>
                    <a:pt x="20479" y="9993"/>
                  </a:cubicBezTo>
                  <a:cubicBezTo>
                    <a:pt x="20479" y="9841"/>
                    <a:pt x="20460" y="9671"/>
                    <a:pt x="20403" y="9519"/>
                  </a:cubicBezTo>
                  <a:cubicBezTo>
                    <a:pt x="19777" y="4760"/>
                    <a:pt x="15530" y="1764"/>
                    <a:pt x="10638" y="1612"/>
                  </a:cubicBezTo>
                  <a:lnTo>
                    <a:pt x="10638" y="398"/>
                  </a:lnTo>
                  <a:cubicBezTo>
                    <a:pt x="10638" y="133"/>
                    <a:pt x="10434" y="0"/>
                    <a:pt x="102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8" name="Google Shape;2788;p50"/>
          <p:cNvGrpSpPr/>
          <p:nvPr/>
        </p:nvGrpSpPr>
        <p:grpSpPr>
          <a:xfrm>
            <a:off x="3115539" y="2684902"/>
            <a:ext cx="371631" cy="365748"/>
            <a:chOff x="2717688" y="3216950"/>
            <a:chExt cx="577875" cy="564600"/>
          </a:xfrm>
        </p:grpSpPr>
        <p:sp>
          <p:nvSpPr>
            <p:cNvPr id="2789" name="Google Shape;2789;p50"/>
            <p:cNvSpPr/>
            <p:nvPr/>
          </p:nvSpPr>
          <p:spPr>
            <a:xfrm>
              <a:off x="3205488" y="3470550"/>
              <a:ext cx="65900" cy="66400"/>
            </a:xfrm>
            <a:custGeom>
              <a:avLst/>
              <a:gdLst/>
              <a:ahLst/>
              <a:cxnLst/>
              <a:rect l="l" t="t" r="r" b="b"/>
              <a:pathLst>
                <a:path w="2636" h="2656" extrusionOk="0">
                  <a:moveTo>
                    <a:pt x="0" y="1"/>
                  </a:moveTo>
                  <a:lnTo>
                    <a:pt x="0" y="2655"/>
                  </a:lnTo>
                  <a:lnTo>
                    <a:pt x="2636" y="2655"/>
                  </a:lnTo>
                  <a:lnTo>
                    <a:pt x="26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0"/>
            <p:cNvSpPr/>
            <p:nvPr/>
          </p:nvSpPr>
          <p:spPr>
            <a:xfrm>
              <a:off x="3194113" y="3228325"/>
              <a:ext cx="77275" cy="66225"/>
            </a:xfrm>
            <a:custGeom>
              <a:avLst/>
              <a:gdLst/>
              <a:ahLst/>
              <a:cxnLst/>
              <a:rect l="l" t="t" r="r" b="b"/>
              <a:pathLst>
                <a:path w="3091" h="2649" extrusionOk="0">
                  <a:moveTo>
                    <a:pt x="1764" y="1"/>
                  </a:moveTo>
                  <a:cubicBezTo>
                    <a:pt x="588" y="1"/>
                    <a:pt x="0" y="1423"/>
                    <a:pt x="834" y="2257"/>
                  </a:cubicBezTo>
                  <a:cubicBezTo>
                    <a:pt x="1105" y="2527"/>
                    <a:pt x="1437" y="2648"/>
                    <a:pt x="1763" y="2648"/>
                  </a:cubicBezTo>
                  <a:cubicBezTo>
                    <a:pt x="2441" y="2648"/>
                    <a:pt x="3091" y="2122"/>
                    <a:pt x="3091" y="1328"/>
                  </a:cubicBezTo>
                  <a:cubicBezTo>
                    <a:pt x="3091" y="588"/>
                    <a:pt x="2503" y="1"/>
                    <a:pt x="17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0"/>
            <p:cNvSpPr/>
            <p:nvPr/>
          </p:nvSpPr>
          <p:spPr>
            <a:xfrm>
              <a:off x="2874138" y="3294225"/>
              <a:ext cx="252675" cy="359325"/>
            </a:xfrm>
            <a:custGeom>
              <a:avLst/>
              <a:gdLst/>
              <a:ahLst/>
              <a:cxnLst/>
              <a:rect l="l" t="t" r="r" b="b"/>
              <a:pathLst>
                <a:path w="10107" h="14373" extrusionOk="0">
                  <a:moveTo>
                    <a:pt x="5044" y="0"/>
                  </a:moveTo>
                  <a:lnTo>
                    <a:pt x="0" y="9178"/>
                  </a:lnTo>
                  <a:cubicBezTo>
                    <a:pt x="1157" y="9746"/>
                    <a:pt x="2408" y="10960"/>
                    <a:pt x="2408" y="12344"/>
                  </a:cubicBezTo>
                  <a:lnTo>
                    <a:pt x="2408" y="14373"/>
                  </a:lnTo>
                  <a:lnTo>
                    <a:pt x="7698" y="14373"/>
                  </a:lnTo>
                  <a:lnTo>
                    <a:pt x="7698" y="12344"/>
                  </a:lnTo>
                  <a:cubicBezTo>
                    <a:pt x="7698" y="10960"/>
                    <a:pt x="8931" y="9746"/>
                    <a:pt x="10107" y="9178"/>
                  </a:cubicBezTo>
                  <a:lnTo>
                    <a:pt x="50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0"/>
            <p:cNvSpPr/>
            <p:nvPr/>
          </p:nvSpPr>
          <p:spPr>
            <a:xfrm>
              <a:off x="2934338" y="3653525"/>
              <a:ext cx="132275" cy="116650"/>
            </a:xfrm>
            <a:custGeom>
              <a:avLst/>
              <a:gdLst/>
              <a:ahLst/>
              <a:cxnLst/>
              <a:rect l="l" t="t" r="r" b="b"/>
              <a:pathLst>
                <a:path w="5291" h="4666" extrusionOk="0">
                  <a:moveTo>
                    <a:pt x="0" y="1"/>
                  </a:moveTo>
                  <a:lnTo>
                    <a:pt x="0" y="4665"/>
                  </a:lnTo>
                  <a:lnTo>
                    <a:pt x="5290" y="4665"/>
                  </a:lnTo>
                  <a:lnTo>
                    <a:pt x="52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0"/>
            <p:cNvSpPr/>
            <p:nvPr/>
          </p:nvSpPr>
          <p:spPr>
            <a:xfrm>
              <a:off x="2967038" y="3228325"/>
              <a:ext cx="66400" cy="65925"/>
            </a:xfrm>
            <a:custGeom>
              <a:avLst/>
              <a:gdLst/>
              <a:ahLst/>
              <a:cxnLst/>
              <a:rect l="l" t="t" r="r" b="b"/>
              <a:pathLst>
                <a:path w="2656" h="2637" extrusionOk="0">
                  <a:moveTo>
                    <a:pt x="1" y="1"/>
                  </a:moveTo>
                  <a:lnTo>
                    <a:pt x="1" y="2636"/>
                  </a:lnTo>
                  <a:lnTo>
                    <a:pt x="2655" y="2636"/>
                  </a:lnTo>
                  <a:lnTo>
                    <a:pt x="2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0"/>
            <p:cNvSpPr/>
            <p:nvPr/>
          </p:nvSpPr>
          <p:spPr>
            <a:xfrm>
              <a:off x="2978413" y="3470550"/>
              <a:ext cx="51225" cy="44350"/>
            </a:xfrm>
            <a:custGeom>
              <a:avLst/>
              <a:gdLst/>
              <a:ahLst/>
              <a:cxnLst/>
              <a:rect l="l" t="t" r="r" b="b"/>
              <a:pathLst>
                <a:path w="2049" h="1774" extrusionOk="0">
                  <a:moveTo>
                    <a:pt x="873" y="1"/>
                  </a:moveTo>
                  <a:cubicBezTo>
                    <a:pt x="380" y="1"/>
                    <a:pt x="1" y="399"/>
                    <a:pt x="1" y="892"/>
                  </a:cubicBezTo>
                  <a:cubicBezTo>
                    <a:pt x="1" y="1420"/>
                    <a:pt x="438" y="1773"/>
                    <a:pt x="891" y="1773"/>
                  </a:cubicBezTo>
                  <a:cubicBezTo>
                    <a:pt x="1105" y="1773"/>
                    <a:pt x="1322" y="1694"/>
                    <a:pt x="1499" y="1518"/>
                  </a:cubicBezTo>
                  <a:cubicBezTo>
                    <a:pt x="2048" y="949"/>
                    <a:pt x="1669" y="1"/>
                    <a:pt x="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0"/>
            <p:cNvSpPr/>
            <p:nvPr/>
          </p:nvSpPr>
          <p:spPr>
            <a:xfrm>
              <a:off x="2729063" y="3470550"/>
              <a:ext cx="66400" cy="66400"/>
            </a:xfrm>
            <a:custGeom>
              <a:avLst/>
              <a:gdLst/>
              <a:ahLst/>
              <a:cxnLst/>
              <a:rect l="l" t="t" r="r" b="b"/>
              <a:pathLst>
                <a:path w="2656" h="2656" extrusionOk="0">
                  <a:moveTo>
                    <a:pt x="1" y="1"/>
                  </a:moveTo>
                  <a:lnTo>
                    <a:pt x="1" y="2655"/>
                  </a:lnTo>
                  <a:lnTo>
                    <a:pt x="2655" y="2655"/>
                  </a:lnTo>
                  <a:lnTo>
                    <a:pt x="2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0"/>
            <p:cNvSpPr/>
            <p:nvPr/>
          </p:nvSpPr>
          <p:spPr>
            <a:xfrm>
              <a:off x="2717688" y="3228325"/>
              <a:ext cx="77775" cy="66225"/>
            </a:xfrm>
            <a:custGeom>
              <a:avLst/>
              <a:gdLst/>
              <a:ahLst/>
              <a:cxnLst/>
              <a:rect l="l" t="t" r="r" b="b"/>
              <a:pathLst>
                <a:path w="3111" h="2649" extrusionOk="0">
                  <a:moveTo>
                    <a:pt x="1783" y="1"/>
                  </a:moveTo>
                  <a:cubicBezTo>
                    <a:pt x="608" y="1"/>
                    <a:pt x="1" y="1423"/>
                    <a:pt x="835" y="2257"/>
                  </a:cubicBezTo>
                  <a:cubicBezTo>
                    <a:pt x="1106" y="2527"/>
                    <a:pt x="1440" y="2648"/>
                    <a:pt x="1768" y="2648"/>
                  </a:cubicBezTo>
                  <a:cubicBezTo>
                    <a:pt x="2452" y="2648"/>
                    <a:pt x="3110" y="2122"/>
                    <a:pt x="3110" y="1328"/>
                  </a:cubicBezTo>
                  <a:cubicBezTo>
                    <a:pt x="3110" y="588"/>
                    <a:pt x="2504" y="1"/>
                    <a:pt x="1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0"/>
            <p:cNvSpPr/>
            <p:nvPr/>
          </p:nvSpPr>
          <p:spPr>
            <a:xfrm>
              <a:off x="2985538" y="3591900"/>
              <a:ext cx="25600" cy="22075"/>
            </a:xfrm>
            <a:custGeom>
              <a:avLst/>
              <a:gdLst/>
              <a:ahLst/>
              <a:cxnLst/>
              <a:rect l="l" t="t" r="r" b="b"/>
              <a:pathLst>
                <a:path w="1024" h="883" extrusionOk="0">
                  <a:moveTo>
                    <a:pt x="588" y="1"/>
                  </a:moveTo>
                  <a:cubicBezTo>
                    <a:pt x="190" y="1"/>
                    <a:pt x="0" y="475"/>
                    <a:pt x="284" y="759"/>
                  </a:cubicBezTo>
                  <a:cubicBezTo>
                    <a:pt x="369" y="844"/>
                    <a:pt x="475" y="883"/>
                    <a:pt x="580" y="883"/>
                  </a:cubicBezTo>
                  <a:cubicBezTo>
                    <a:pt x="804" y="883"/>
                    <a:pt x="1024" y="708"/>
                    <a:pt x="1024" y="437"/>
                  </a:cubicBezTo>
                  <a:cubicBezTo>
                    <a:pt x="1024" y="191"/>
                    <a:pt x="834" y="1"/>
                    <a:pt x="5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0"/>
            <p:cNvSpPr/>
            <p:nvPr/>
          </p:nvSpPr>
          <p:spPr>
            <a:xfrm>
              <a:off x="2718163" y="3216950"/>
              <a:ext cx="577400" cy="564600"/>
            </a:xfrm>
            <a:custGeom>
              <a:avLst/>
              <a:gdLst/>
              <a:ahLst/>
              <a:cxnLst/>
              <a:rect l="l" t="t" r="r" b="b"/>
              <a:pathLst>
                <a:path w="23096" h="22584" extrusionOk="0">
                  <a:moveTo>
                    <a:pt x="1758" y="889"/>
                  </a:moveTo>
                  <a:cubicBezTo>
                    <a:pt x="2206" y="889"/>
                    <a:pt x="2636" y="1240"/>
                    <a:pt x="2636" y="1764"/>
                  </a:cubicBezTo>
                  <a:cubicBezTo>
                    <a:pt x="2636" y="2257"/>
                    <a:pt x="2257" y="2655"/>
                    <a:pt x="1764" y="2655"/>
                  </a:cubicBezTo>
                  <a:cubicBezTo>
                    <a:pt x="987" y="2655"/>
                    <a:pt x="589" y="1707"/>
                    <a:pt x="1138" y="1157"/>
                  </a:cubicBezTo>
                  <a:cubicBezTo>
                    <a:pt x="1318" y="971"/>
                    <a:pt x="1540" y="889"/>
                    <a:pt x="1758" y="889"/>
                  </a:cubicBezTo>
                  <a:close/>
                  <a:moveTo>
                    <a:pt x="12174" y="892"/>
                  </a:moveTo>
                  <a:lnTo>
                    <a:pt x="12174" y="2655"/>
                  </a:lnTo>
                  <a:lnTo>
                    <a:pt x="10411" y="2655"/>
                  </a:lnTo>
                  <a:lnTo>
                    <a:pt x="10411" y="892"/>
                  </a:lnTo>
                  <a:close/>
                  <a:moveTo>
                    <a:pt x="20802" y="892"/>
                  </a:moveTo>
                  <a:cubicBezTo>
                    <a:pt x="21598" y="892"/>
                    <a:pt x="21977" y="1840"/>
                    <a:pt x="21427" y="2390"/>
                  </a:cubicBezTo>
                  <a:cubicBezTo>
                    <a:pt x="21248" y="2575"/>
                    <a:pt x="21026" y="2658"/>
                    <a:pt x="20808" y="2658"/>
                  </a:cubicBezTo>
                  <a:cubicBezTo>
                    <a:pt x="20359" y="2658"/>
                    <a:pt x="19929" y="2306"/>
                    <a:pt x="19929" y="1783"/>
                  </a:cubicBezTo>
                  <a:cubicBezTo>
                    <a:pt x="19929" y="1290"/>
                    <a:pt x="20328" y="892"/>
                    <a:pt x="20802" y="892"/>
                  </a:cubicBezTo>
                  <a:close/>
                  <a:moveTo>
                    <a:pt x="11283" y="10581"/>
                  </a:moveTo>
                  <a:cubicBezTo>
                    <a:pt x="11681" y="10581"/>
                    <a:pt x="11871" y="11055"/>
                    <a:pt x="11605" y="11339"/>
                  </a:cubicBezTo>
                  <a:cubicBezTo>
                    <a:pt x="11514" y="11431"/>
                    <a:pt x="11402" y="11472"/>
                    <a:pt x="11293" y="11472"/>
                  </a:cubicBezTo>
                  <a:cubicBezTo>
                    <a:pt x="11064" y="11472"/>
                    <a:pt x="10847" y="11293"/>
                    <a:pt x="10847" y="11036"/>
                  </a:cubicBezTo>
                  <a:cubicBezTo>
                    <a:pt x="10847" y="10790"/>
                    <a:pt x="11036" y="10581"/>
                    <a:pt x="11283" y="10581"/>
                  </a:cubicBezTo>
                  <a:close/>
                  <a:moveTo>
                    <a:pt x="2636" y="10600"/>
                  </a:moveTo>
                  <a:lnTo>
                    <a:pt x="2636" y="12344"/>
                  </a:lnTo>
                  <a:lnTo>
                    <a:pt x="873" y="12344"/>
                  </a:lnTo>
                  <a:lnTo>
                    <a:pt x="873" y="10600"/>
                  </a:lnTo>
                  <a:close/>
                  <a:moveTo>
                    <a:pt x="21693" y="10581"/>
                  </a:moveTo>
                  <a:lnTo>
                    <a:pt x="21693" y="12344"/>
                  </a:lnTo>
                  <a:lnTo>
                    <a:pt x="19929" y="12344"/>
                  </a:lnTo>
                  <a:lnTo>
                    <a:pt x="19929" y="10581"/>
                  </a:lnTo>
                  <a:close/>
                  <a:moveTo>
                    <a:pt x="11719" y="4817"/>
                  </a:moveTo>
                  <a:lnTo>
                    <a:pt x="15739" y="12098"/>
                  </a:lnTo>
                  <a:cubicBezTo>
                    <a:pt x="14544" y="12818"/>
                    <a:pt x="13482" y="14051"/>
                    <a:pt x="13482" y="15435"/>
                  </a:cubicBezTo>
                  <a:lnTo>
                    <a:pt x="13482" y="17028"/>
                  </a:lnTo>
                  <a:lnTo>
                    <a:pt x="9083" y="17028"/>
                  </a:lnTo>
                  <a:lnTo>
                    <a:pt x="9083" y="15435"/>
                  </a:lnTo>
                  <a:cubicBezTo>
                    <a:pt x="9083" y="14051"/>
                    <a:pt x="8003" y="12799"/>
                    <a:pt x="6827" y="12098"/>
                  </a:cubicBezTo>
                  <a:lnTo>
                    <a:pt x="10847" y="4817"/>
                  </a:lnTo>
                  <a:lnTo>
                    <a:pt x="10847" y="9785"/>
                  </a:lnTo>
                  <a:cubicBezTo>
                    <a:pt x="9671" y="10202"/>
                    <a:pt x="9671" y="11870"/>
                    <a:pt x="10847" y="12287"/>
                  </a:cubicBezTo>
                  <a:lnTo>
                    <a:pt x="10847" y="13672"/>
                  </a:lnTo>
                  <a:cubicBezTo>
                    <a:pt x="10847" y="13966"/>
                    <a:pt x="11065" y="14113"/>
                    <a:pt x="11283" y="14113"/>
                  </a:cubicBezTo>
                  <a:cubicBezTo>
                    <a:pt x="11501" y="14113"/>
                    <a:pt x="11719" y="13966"/>
                    <a:pt x="11719" y="13672"/>
                  </a:cubicBezTo>
                  <a:lnTo>
                    <a:pt x="11719" y="12287"/>
                  </a:lnTo>
                  <a:cubicBezTo>
                    <a:pt x="12895" y="11870"/>
                    <a:pt x="12895" y="10202"/>
                    <a:pt x="11719" y="9785"/>
                  </a:cubicBezTo>
                  <a:lnTo>
                    <a:pt x="11719" y="4817"/>
                  </a:lnTo>
                  <a:close/>
                  <a:moveTo>
                    <a:pt x="13482" y="17900"/>
                  </a:moveTo>
                  <a:lnTo>
                    <a:pt x="13482" y="21692"/>
                  </a:lnTo>
                  <a:lnTo>
                    <a:pt x="9083" y="21692"/>
                  </a:lnTo>
                  <a:lnTo>
                    <a:pt x="9083" y="17900"/>
                  </a:lnTo>
                  <a:close/>
                  <a:moveTo>
                    <a:pt x="9956" y="0"/>
                  </a:moveTo>
                  <a:cubicBezTo>
                    <a:pt x="9709" y="0"/>
                    <a:pt x="9519" y="209"/>
                    <a:pt x="9519" y="456"/>
                  </a:cubicBezTo>
                  <a:lnTo>
                    <a:pt x="9519" y="1328"/>
                  </a:lnTo>
                  <a:lnTo>
                    <a:pt x="3471" y="1328"/>
                  </a:lnTo>
                  <a:cubicBezTo>
                    <a:pt x="3241" y="424"/>
                    <a:pt x="2516" y="4"/>
                    <a:pt x="1788" y="4"/>
                  </a:cubicBezTo>
                  <a:cubicBezTo>
                    <a:pt x="897" y="4"/>
                    <a:pt x="1" y="635"/>
                    <a:pt x="1" y="1783"/>
                  </a:cubicBezTo>
                  <a:cubicBezTo>
                    <a:pt x="1" y="2919"/>
                    <a:pt x="894" y="3545"/>
                    <a:pt x="1784" y="3545"/>
                  </a:cubicBezTo>
                  <a:cubicBezTo>
                    <a:pt x="2513" y="3545"/>
                    <a:pt x="3240" y="3124"/>
                    <a:pt x="3471" y="2219"/>
                  </a:cubicBezTo>
                  <a:lnTo>
                    <a:pt x="7225" y="2219"/>
                  </a:lnTo>
                  <a:cubicBezTo>
                    <a:pt x="4096" y="3622"/>
                    <a:pt x="1878" y="6485"/>
                    <a:pt x="1404" y="9709"/>
                  </a:cubicBezTo>
                  <a:lnTo>
                    <a:pt x="437" y="9709"/>
                  </a:lnTo>
                  <a:cubicBezTo>
                    <a:pt x="190" y="9709"/>
                    <a:pt x="1" y="9898"/>
                    <a:pt x="1" y="10145"/>
                  </a:cubicBezTo>
                  <a:lnTo>
                    <a:pt x="1" y="12799"/>
                  </a:lnTo>
                  <a:cubicBezTo>
                    <a:pt x="1" y="13027"/>
                    <a:pt x="190" y="13236"/>
                    <a:pt x="437" y="13236"/>
                  </a:cubicBezTo>
                  <a:lnTo>
                    <a:pt x="3091" y="13236"/>
                  </a:lnTo>
                  <a:cubicBezTo>
                    <a:pt x="3319" y="13236"/>
                    <a:pt x="3528" y="13027"/>
                    <a:pt x="3528" y="12799"/>
                  </a:cubicBezTo>
                  <a:lnTo>
                    <a:pt x="3528" y="10145"/>
                  </a:lnTo>
                  <a:cubicBezTo>
                    <a:pt x="3528" y="9898"/>
                    <a:pt x="3319" y="9709"/>
                    <a:pt x="3091" y="9709"/>
                  </a:cubicBezTo>
                  <a:lnTo>
                    <a:pt x="2295" y="9709"/>
                  </a:lnTo>
                  <a:cubicBezTo>
                    <a:pt x="2864" y="6106"/>
                    <a:pt x="5784" y="3129"/>
                    <a:pt x="9519" y="2390"/>
                  </a:cubicBezTo>
                  <a:lnTo>
                    <a:pt x="9519" y="3110"/>
                  </a:lnTo>
                  <a:cubicBezTo>
                    <a:pt x="9519" y="3338"/>
                    <a:pt x="9709" y="3546"/>
                    <a:pt x="9956" y="3546"/>
                  </a:cubicBezTo>
                  <a:lnTo>
                    <a:pt x="10543" y="3546"/>
                  </a:lnTo>
                  <a:lnTo>
                    <a:pt x="5841" y="12079"/>
                  </a:lnTo>
                  <a:cubicBezTo>
                    <a:pt x="5784" y="12174"/>
                    <a:pt x="5765" y="12306"/>
                    <a:pt x="5803" y="12420"/>
                  </a:cubicBezTo>
                  <a:cubicBezTo>
                    <a:pt x="5841" y="12534"/>
                    <a:pt x="5936" y="12629"/>
                    <a:pt x="6049" y="12686"/>
                  </a:cubicBezTo>
                  <a:cubicBezTo>
                    <a:pt x="7092" y="13198"/>
                    <a:pt x="8211" y="14278"/>
                    <a:pt x="8211" y="15454"/>
                  </a:cubicBezTo>
                  <a:lnTo>
                    <a:pt x="8211" y="17047"/>
                  </a:lnTo>
                  <a:lnTo>
                    <a:pt x="7775" y="17047"/>
                  </a:lnTo>
                  <a:cubicBezTo>
                    <a:pt x="7187" y="17047"/>
                    <a:pt x="7187" y="17919"/>
                    <a:pt x="7775" y="17919"/>
                  </a:cubicBezTo>
                  <a:lnTo>
                    <a:pt x="8211" y="17919"/>
                  </a:lnTo>
                  <a:lnTo>
                    <a:pt x="8211" y="22147"/>
                  </a:lnTo>
                  <a:cubicBezTo>
                    <a:pt x="8211" y="22394"/>
                    <a:pt x="8401" y="22584"/>
                    <a:pt x="8647" y="22584"/>
                  </a:cubicBezTo>
                  <a:lnTo>
                    <a:pt x="13937" y="22584"/>
                  </a:lnTo>
                  <a:cubicBezTo>
                    <a:pt x="14184" y="22584"/>
                    <a:pt x="14374" y="22394"/>
                    <a:pt x="14374" y="22147"/>
                  </a:cubicBezTo>
                  <a:lnTo>
                    <a:pt x="14374" y="17900"/>
                  </a:lnTo>
                  <a:lnTo>
                    <a:pt x="14829" y="17900"/>
                  </a:lnTo>
                  <a:cubicBezTo>
                    <a:pt x="15398" y="17900"/>
                    <a:pt x="15398" y="17028"/>
                    <a:pt x="14829" y="17028"/>
                  </a:cubicBezTo>
                  <a:lnTo>
                    <a:pt x="14374" y="17028"/>
                  </a:lnTo>
                  <a:lnTo>
                    <a:pt x="14374" y="15435"/>
                  </a:lnTo>
                  <a:cubicBezTo>
                    <a:pt x="14374" y="14278"/>
                    <a:pt x="15492" y="13179"/>
                    <a:pt x="16535" y="12667"/>
                  </a:cubicBezTo>
                  <a:cubicBezTo>
                    <a:pt x="16763" y="12553"/>
                    <a:pt x="16858" y="12287"/>
                    <a:pt x="16725" y="12060"/>
                  </a:cubicBezTo>
                  <a:lnTo>
                    <a:pt x="12041" y="3527"/>
                  </a:lnTo>
                  <a:lnTo>
                    <a:pt x="12610" y="3527"/>
                  </a:lnTo>
                  <a:cubicBezTo>
                    <a:pt x="12857" y="3527"/>
                    <a:pt x="13065" y="3338"/>
                    <a:pt x="13065" y="3091"/>
                  </a:cubicBezTo>
                  <a:lnTo>
                    <a:pt x="13065" y="2371"/>
                  </a:lnTo>
                  <a:cubicBezTo>
                    <a:pt x="16782" y="3129"/>
                    <a:pt x="19721" y="6087"/>
                    <a:pt x="20271" y="9690"/>
                  </a:cubicBezTo>
                  <a:lnTo>
                    <a:pt x="19493" y="9690"/>
                  </a:lnTo>
                  <a:cubicBezTo>
                    <a:pt x="19247" y="9690"/>
                    <a:pt x="19057" y="9898"/>
                    <a:pt x="19057" y="10145"/>
                  </a:cubicBezTo>
                  <a:lnTo>
                    <a:pt x="19057" y="12780"/>
                  </a:lnTo>
                  <a:cubicBezTo>
                    <a:pt x="19057" y="13027"/>
                    <a:pt x="19247" y="13217"/>
                    <a:pt x="19493" y="13217"/>
                  </a:cubicBezTo>
                  <a:lnTo>
                    <a:pt x="22129" y="13217"/>
                  </a:lnTo>
                  <a:cubicBezTo>
                    <a:pt x="22375" y="13217"/>
                    <a:pt x="22584" y="13027"/>
                    <a:pt x="22584" y="12780"/>
                  </a:cubicBezTo>
                  <a:lnTo>
                    <a:pt x="22584" y="10145"/>
                  </a:lnTo>
                  <a:cubicBezTo>
                    <a:pt x="22584" y="9898"/>
                    <a:pt x="22375" y="9709"/>
                    <a:pt x="22129" y="9709"/>
                  </a:cubicBezTo>
                  <a:lnTo>
                    <a:pt x="21162" y="9709"/>
                  </a:lnTo>
                  <a:cubicBezTo>
                    <a:pt x="20707" y="6466"/>
                    <a:pt x="18488" y="3622"/>
                    <a:pt x="15360" y="2219"/>
                  </a:cubicBezTo>
                  <a:lnTo>
                    <a:pt x="19114" y="2219"/>
                  </a:lnTo>
                  <a:cubicBezTo>
                    <a:pt x="19304" y="2996"/>
                    <a:pt x="20005" y="3527"/>
                    <a:pt x="20821" y="3527"/>
                  </a:cubicBezTo>
                  <a:lnTo>
                    <a:pt x="20802" y="3546"/>
                  </a:lnTo>
                  <a:cubicBezTo>
                    <a:pt x="22281" y="3546"/>
                    <a:pt x="23096" y="1859"/>
                    <a:pt x="22205" y="702"/>
                  </a:cubicBezTo>
                  <a:cubicBezTo>
                    <a:pt x="21844" y="226"/>
                    <a:pt x="21327" y="5"/>
                    <a:pt x="20815" y="5"/>
                  </a:cubicBezTo>
                  <a:cubicBezTo>
                    <a:pt x="20063" y="5"/>
                    <a:pt x="19321" y="482"/>
                    <a:pt x="19095" y="1328"/>
                  </a:cubicBezTo>
                  <a:lnTo>
                    <a:pt x="13046" y="1328"/>
                  </a:lnTo>
                  <a:lnTo>
                    <a:pt x="13046" y="456"/>
                  </a:lnTo>
                  <a:cubicBezTo>
                    <a:pt x="13046" y="209"/>
                    <a:pt x="12857" y="0"/>
                    <a:pt x="126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9" name="Google Shape;2799;p50"/>
          <p:cNvGrpSpPr/>
          <p:nvPr/>
        </p:nvGrpSpPr>
        <p:grpSpPr>
          <a:xfrm>
            <a:off x="3838118" y="2697667"/>
            <a:ext cx="365777" cy="340219"/>
            <a:chOff x="3281338" y="3217425"/>
            <a:chExt cx="520975" cy="488750"/>
          </a:xfrm>
        </p:grpSpPr>
        <p:sp>
          <p:nvSpPr>
            <p:cNvPr id="2800" name="Google Shape;2800;p50"/>
            <p:cNvSpPr/>
            <p:nvPr/>
          </p:nvSpPr>
          <p:spPr>
            <a:xfrm>
              <a:off x="3474738" y="3492350"/>
              <a:ext cx="317625" cy="203400"/>
            </a:xfrm>
            <a:custGeom>
              <a:avLst/>
              <a:gdLst/>
              <a:ahLst/>
              <a:cxnLst/>
              <a:rect l="l" t="t" r="r" b="b"/>
              <a:pathLst>
                <a:path w="12705" h="8136" extrusionOk="0">
                  <a:moveTo>
                    <a:pt x="11922" y="0"/>
                  </a:moveTo>
                  <a:cubicBezTo>
                    <a:pt x="11911" y="0"/>
                    <a:pt x="11900" y="1"/>
                    <a:pt x="11889" y="1"/>
                  </a:cubicBezTo>
                  <a:lnTo>
                    <a:pt x="0" y="1"/>
                  </a:lnTo>
                  <a:lnTo>
                    <a:pt x="0" y="8136"/>
                  </a:lnTo>
                  <a:lnTo>
                    <a:pt x="11889" y="8136"/>
                  </a:lnTo>
                  <a:cubicBezTo>
                    <a:pt x="12344" y="8136"/>
                    <a:pt x="12705" y="7775"/>
                    <a:pt x="12705" y="7320"/>
                  </a:cubicBezTo>
                  <a:lnTo>
                    <a:pt x="12705" y="816"/>
                  </a:lnTo>
                  <a:cubicBezTo>
                    <a:pt x="12705" y="372"/>
                    <a:pt x="12361" y="0"/>
                    <a:pt x="11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0"/>
            <p:cNvSpPr/>
            <p:nvPr/>
          </p:nvSpPr>
          <p:spPr>
            <a:xfrm>
              <a:off x="3474738" y="3227375"/>
              <a:ext cx="317625" cy="203875"/>
            </a:xfrm>
            <a:custGeom>
              <a:avLst/>
              <a:gdLst/>
              <a:ahLst/>
              <a:cxnLst/>
              <a:rect l="l" t="t" r="r" b="b"/>
              <a:pathLst>
                <a:path w="12705" h="8155" extrusionOk="0">
                  <a:moveTo>
                    <a:pt x="0" y="1"/>
                  </a:moveTo>
                  <a:lnTo>
                    <a:pt x="0" y="8154"/>
                  </a:lnTo>
                  <a:lnTo>
                    <a:pt x="11889" y="8154"/>
                  </a:lnTo>
                  <a:cubicBezTo>
                    <a:pt x="12344" y="8154"/>
                    <a:pt x="12705" y="7775"/>
                    <a:pt x="12705" y="7339"/>
                  </a:cubicBezTo>
                  <a:lnTo>
                    <a:pt x="12705" y="816"/>
                  </a:lnTo>
                  <a:cubicBezTo>
                    <a:pt x="12705" y="361"/>
                    <a:pt x="12344" y="1"/>
                    <a:pt x="11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0"/>
            <p:cNvSpPr/>
            <p:nvPr/>
          </p:nvSpPr>
          <p:spPr>
            <a:xfrm>
              <a:off x="3694688" y="3288525"/>
              <a:ext cx="47300" cy="40650"/>
            </a:xfrm>
            <a:custGeom>
              <a:avLst/>
              <a:gdLst/>
              <a:ahLst/>
              <a:cxnLst/>
              <a:rect l="l" t="t" r="r" b="b"/>
              <a:pathLst>
                <a:path w="1892" h="1626" extrusionOk="0">
                  <a:moveTo>
                    <a:pt x="838" y="0"/>
                  </a:moveTo>
                  <a:cubicBezTo>
                    <a:pt x="831" y="0"/>
                    <a:pt x="823" y="0"/>
                    <a:pt x="816" y="1"/>
                  </a:cubicBezTo>
                  <a:cubicBezTo>
                    <a:pt x="361" y="1"/>
                    <a:pt x="0" y="361"/>
                    <a:pt x="0" y="816"/>
                  </a:cubicBezTo>
                  <a:cubicBezTo>
                    <a:pt x="0" y="1303"/>
                    <a:pt x="399" y="1625"/>
                    <a:pt x="815" y="1625"/>
                  </a:cubicBezTo>
                  <a:cubicBezTo>
                    <a:pt x="1015" y="1625"/>
                    <a:pt x="1219" y="1551"/>
                    <a:pt x="1385" y="1385"/>
                  </a:cubicBezTo>
                  <a:cubicBezTo>
                    <a:pt x="1891" y="878"/>
                    <a:pt x="1544" y="0"/>
                    <a:pt x="8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0"/>
            <p:cNvSpPr/>
            <p:nvPr/>
          </p:nvSpPr>
          <p:spPr>
            <a:xfrm>
              <a:off x="3613163" y="3288525"/>
              <a:ext cx="47275" cy="40650"/>
            </a:xfrm>
            <a:custGeom>
              <a:avLst/>
              <a:gdLst/>
              <a:ahLst/>
              <a:cxnLst/>
              <a:rect l="l" t="t" r="r" b="b"/>
              <a:pathLst>
                <a:path w="1891" h="1626" extrusionOk="0">
                  <a:moveTo>
                    <a:pt x="838" y="0"/>
                  </a:moveTo>
                  <a:cubicBezTo>
                    <a:pt x="831" y="0"/>
                    <a:pt x="823" y="0"/>
                    <a:pt x="815" y="1"/>
                  </a:cubicBezTo>
                  <a:cubicBezTo>
                    <a:pt x="360" y="1"/>
                    <a:pt x="0" y="361"/>
                    <a:pt x="0" y="816"/>
                  </a:cubicBezTo>
                  <a:cubicBezTo>
                    <a:pt x="0" y="1303"/>
                    <a:pt x="398" y="1625"/>
                    <a:pt x="814" y="1625"/>
                  </a:cubicBezTo>
                  <a:cubicBezTo>
                    <a:pt x="1014" y="1625"/>
                    <a:pt x="1218" y="1551"/>
                    <a:pt x="1384" y="1385"/>
                  </a:cubicBezTo>
                  <a:cubicBezTo>
                    <a:pt x="1891" y="878"/>
                    <a:pt x="1543" y="0"/>
                    <a:pt x="8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0"/>
            <p:cNvSpPr/>
            <p:nvPr/>
          </p:nvSpPr>
          <p:spPr>
            <a:xfrm>
              <a:off x="3613163" y="3553050"/>
              <a:ext cx="47425" cy="41075"/>
            </a:xfrm>
            <a:custGeom>
              <a:avLst/>
              <a:gdLst/>
              <a:ahLst/>
              <a:cxnLst/>
              <a:rect l="l" t="t" r="r" b="b"/>
              <a:pathLst>
                <a:path w="1897" h="1643" extrusionOk="0">
                  <a:moveTo>
                    <a:pt x="815" y="0"/>
                  </a:moveTo>
                  <a:cubicBezTo>
                    <a:pt x="360" y="0"/>
                    <a:pt x="0" y="379"/>
                    <a:pt x="0" y="815"/>
                  </a:cubicBezTo>
                  <a:cubicBezTo>
                    <a:pt x="0" y="1316"/>
                    <a:pt x="400" y="1643"/>
                    <a:pt x="817" y="1643"/>
                  </a:cubicBezTo>
                  <a:cubicBezTo>
                    <a:pt x="1016" y="1643"/>
                    <a:pt x="1219" y="1569"/>
                    <a:pt x="1384" y="1403"/>
                  </a:cubicBezTo>
                  <a:cubicBezTo>
                    <a:pt x="1896" y="891"/>
                    <a:pt x="1536" y="0"/>
                    <a:pt x="8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0"/>
            <p:cNvSpPr/>
            <p:nvPr/>
          </p:nvSpPr>
          <p:spPr>
            <a:xfrm>
              <a:off x="3531613" y="3288525"/>
              <a:ext cx="47425" cy="40650"/>
            </a:xfrm>
            <a:custGeom>
              <a:avLst/>
              <a:gdLst/>
              <a:ahLst/>
              <a:cxnLst/>
              <a:rect l="l" t="t" r="r" b="b"/>
              <a:pathLst>
                <a:path w="1897" h="1626" extrusionOk="0">
                  <a:moveTo>
                    <a:pt x="816" y="1"/>
                  </a:moveTo>
                  <a:cubicBezTo>
                    <a:pt x="361" y="1"/>
                    <a:pt x="1" y="361"/>
                    <a:pt x="1" y="816"/>
                  </a:cubicBezTo>
                  <a:cubicBezTo>
                    <a:pt x="1" y="1303"/>
                    <a:pt x="399" y="1625"/>
                    <a:pt x="815" y="1625"/>
                  </a:cubicBezTo>
                  <a:cubicBezTo>
                    <a:pt x="1015" y="1625"/>
                    <a:pt x="1219" y="1551"/>
                    <a:pt x="1385" y="1385"/>
                  </a:cubicBezTo>
                  <a:cubicBezTo>
                    <a:pt x="1897" y="873"/>
                    <a:pt x="1537" y="1"/>
                    <a:pt x="8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0"/>
            <p:cNvSpPr/>
            <p:nvPr/>
          </p:nvSpPr>
          <p:spPr>
            <a:xfrm>
              <a:off x="3531613" y="3553050"/>
              <a:ext cx="47425" cy="41075"/>
            </a:xfrm>
            <a:custGeom>
              <a:avLst/>
              <a:gdLst/>
              <a:ahLst/>
              <a:cxnLst/>
              <a:rect l="l" t="t" r="r" b="b"/>
              <a:pathLst>
                <a:path w="1897" h="1643" extrusionOk="0">
                  <a:moveTo>
                    <a:pt x="816" y="0"/>
                  </a:moveTo>
                  <a:cubicBezTo>
                    <a:pt x="361" y="0"/>
                    <a:pt x="1" y="379"/>
                    <a:pt x="1" y="815"/>
                  </a:cubicBezTo>
                  <a:cubicBezTo>
                    <a:pt x="1" y="1316"/>
                    <a:pt x="401" y="1643"/>
                    <a:pt x="818" y="1643"/>
                  </a:cubicBezTo>
                  <a:cubicBezTo>
                    <a:pt x="1017" y="1643"/>
                    <a:pt x="1220" y="1569"/>
                    <a:pt x="1385" y="1403"/>
                  </a:cubicBezTo>
                  <a:cubicBezTo>
                    <a:pt x="1897" y="891"/>
                    <a:pt x="1537" y="0"/>
                    <a:pt x="8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0"/>
            <p:cNvSpPr/>
            <p:nvPr/>
          </p:nvSpPr>
          <p:spPr>
            <a:xfrm>
              <a:off x="3291288" y="3492375"/>
              <a:ext cx="183475" cy="203375"/>
            </a:xfrm>
            <a:custGeom>
              <a:avLst/>
              <a:gdLst/>
              <a:ahLst/>
              <a:cxnLst/>
              <a:rect l="l" t="t" r="r" b="b"/>
              <a:pathLst>
                <a:path w="7339" h="8135" extrusionOk="0">
                  <a:moveTo>
                    <a:pt x="816" y="0"/>
                  </a:moveTo>
                  <a:cubicBezTo>
                    <a:pt x="361" y="0"/>
                    <a:pt x="0" y="360"/>
                    <a:pt x="0" y="815"/>
                  </a:cubicBezTo>
                  <a:lnTo>
                    <a:pt x="0" y="7319"/>
                  </a:lnTo>
                  <a:cubicBezTo>
                    <a:pt x="0" y="7774"/>
                    <a:pt x="361" y="8135"/>
                    <a:pt x="816" y="8135"/>
                  </a:cubicBezTo>
                  <a:lnTo>
                    <a:pt x="7338" y="8135"/>
                  </a:lnTo>
                  <a:lnTo>
                    <a:pt x="73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0"/>
            <p:cNvSpPr/>
            <p:nvPr/>
          </p:nvSpPr>
          <p:spPr>
            <a:xfrm>
              <a:off x="3291288" y="3227375"/>
              <a:ext cx="183475" cy="203875"/>
            </a:xfrm>
            <a:custGeom>
              <a:avLst/>
              <a:gdLst/>
              <a:ahLst/>
              <a:cxnLst/>
              <a:rect l="l" t="t" r="r" b="b"/>
              <a:pathLst>
                <a:path w="7339" h="8155" extrusionOk="0">
                  <a:moveTo>
                    <a:pt x="816" y="1"/>
                  </a:moveTo>
                  <a:cubicBezTo>
                    <a:pt x="361" y="1"/>
                    <a:pt x="0" y="361"/>
                    <a:pt x="0" y="816"/>
                  </a:cubicBezTo>
                  <a:lnTo>
                    <a:pt x="0" y="7339"/>
                  </a:lnTo>
                  <a:cubicBezTo>
                    <a:pt x="0" y="7775"/>
                    <a:pt x="361" y="8154"/>
                    <a:pt x="816" y="8154"/>
                  </a:cubicBezTo>
                  <a:lnTo>
                    <a:pt x="7338" y="8154"/>
                  </a:lnTo>
                  <a:lnTo>
                    <a:pt x="73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0"/>
            <p:cNvSpPr/>
            <p:nvPr/>
          </p:nvSpPr>
          <p:spPr>
            <a:xfrm>
              <a:off x="3342013" y="3593800"/>
              <a:ext cx="81550" cy="61175"/>
            </a:xfrm>
            <a:custGeom>
              <a:avLst/>
              <a:gdLst/>
              <a:ahLst/>
              <a:cxnLst/>
              <a:rect l="l" t="t" r="r" b="b"/>
              <a:pathLst>
                <a:path w="3262" h="2447" extrusionOk="0">
                  <a:moveTo>
                    <a:pt x="0" y="1"/>
                  </a:moveTo>
                  <a:lnTo>
                    <a:pt x="0" y="2447"/>
                  </a:lnTo>
                  <a:lnTo>
                    <a:pt x="3262" y="2447"/>
                  </a:lnTo>
                  <a:lnTo>
                    <a:pt x="32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0"/>
            <p:cNvSpPr/>
            <p:nvPr/>
          </p:nvSpPr>
          <p:spPr>
            <a:xfrm>
              <a:off x="3341538" y="3327400"/>
              <a:ext cx="82975" cy="63075"/>
            </a:xfrm>
            <a:custGeom>
              <a:avLst/>
              <a:gdLst/>
              <a:ahLst/>
              <a:cxnLst/>
              <a:rect l="l" t="t" r="r" b="b"/>
              <a:pathLst>
                <a:path w="3319" h="2523" extrusionOk="0">
                  <a:moveTo>
                    <a:pt x="1650" y="0"/>
                  </a:moveTo>
                  <a:cubicBezTo>
                    <a:pt x="740" y="0"/>
                    <a:pt x="0" y="778"/>
                    <a:pt x="19" y="1707"/>
                  </a:cubicBezTo>
                  <a:lnTo>
                    <a:pt x="19" y="2522"/>
                  </a:lnTo>
                  <a:lnTo>
                    <a:pt x="3281" y="2522"/>
                  </a:lnTo>
                  <a:lnTo>
                    <a:pt x="3281" y="1707"/>
                  </a:lnTo>
                  <a:cubicBezTo>
                    <a:pt x="3318" y="778"/>
                    <a:pt x="2579" y="0"/>
                    <a:pt x="16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0"/>
            <p:cNvSpPr/>
            <p:nvPr/>
          </p:nvSpPr>
          <p:spPr>
            <a:xfrm>
              <a:off x="3342013" y="3268150"/>
              <a:ext cx="71600" cy="61275"/>
            </a:xfrm>
            <a:custGeom>
              <a:avLst/>
              <a:gdLst/>
              <a:ahLst/>
              <a:cxnLst/>
              <a:rect l="l" t="t" r="r" b="b"/>
              <a:pathLst>
                <a:path w="2864" h="2451" extrusionOk="0">
                  <a:moveTo>
                    <a:pt x="1631" y="0"/>
                  </a:moveTo>
                  <a:cubicBezTo>
                    <a:pt x="550" y="0"/>
                    <a:pt x="0" y="1309"/>
                    <a:pt x="778" y="2086"/>
                  </a:cubicBezTo>
                  <a:cubicBezTo>
                    <a:pt x="1023" y="2338"/>
                    <a:pt x="1328" y="2450"/>
                    <a:pt x="1628" y="2450"/>
                  </a:cubicBezTo>
                  <a:cubicBezTo>
                    <a:pt x="2256" y="2450"/>
                    <a:pt x="2863" y="1958"/>
                    <a:pt x="2863" y="1214"/>
                  </a:cubicBezTo>
                  <a:cubicBezTo>
                    <a:pt x="2863" y="550"/>
                    <a:pt x="2313" y="0"/>
                    <a:pt x="16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0"/>
            <p:cNvSpPr/>
            <p:nvPr/>
          </p:nvSpPr>
          <p:spPr>
            <a:xfrm>
              <a:off x="3528288" y="3380025"/>
              <a:ext cx="23750" cy="20450"/>
            </a:xfrm>
            <a:custGeom>
              <a:avLst/>
              <a:gdLst/>
              <a:ahLst/>
              <a:cxnLst/>
              <a:rect l="l" t="t" r="r" b="b"/>
              <a:pathLst>
                <a:path w="950" h="818" extrusionOk="0">
                  <a:moveTo>
                    <a:pt x="551" y="0"/>
                  </a:moveTo>
                  <a:cubicBezTo>
                    <a:pt x="172" y="0"/>
                    <a:pt x="1" y="436"/>
                    <a:pt x="247" y="702"/>
                  </a:cubicBezTo>
                  <a:cubicBezTo>
                    <a:pt x="334" y="782"/>
                    <a:pt x="437" y="818"/>
                    <a:pt x="539" y="818"/>
                  </a:cubicBezTo>
                  <a:cubicBezTo>
                    <a:pt x="750" y="818"/>
                    <a:pt x="949" y="661"/>
                    <a:pt x="949" y="417"/>
                  </a:cubicBezTo>
                  <a:cubicBezTo>
                    <a:pt x="949" y="190"/>
                    <a:pt x="759" y="0"/>
                    <a:pt x="5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0"/>
            <p:cNvSpPr/>
            <p:nvPr/>
          </p:nvSpPr>
          <p:spPr>
            <a:xfrm>
              <a:off x="3528288" y="3645000"/>
              <a:ext cx="23750" cy="20200"/>
            </a:xfrm>
            <a:custGeom>
              <a:avLst/>
              <a:gdLst/>
              <a:ahLst/>
              <a:cxnLst/>
              <a:rect l="l" t="t" r="r" b="b"/>
              <a:pathLst>
                <a:path w="950" h="808" extrusionOk="0">
                  <a:moveTo>
                    <a:pt x="551" y="1"/>
                  </a:moveTo>
                  <a:cubicBezTo>
                    <a:pt x="172" y="1"/>
                    <a:pt x="1" y="437"/>
                    <a:pt x="247" y="683"/>
                  </a:cubicBezTo>
                  <a:cubicBezTo>
                    <a:pt x="334" y="769"/>
                    <a:pt x="438" y="808"/>
                    <a:pt x="539" y="808"/>
                  </a:cubicBezTo>
                  <a:cubicBezTo>
                    <a:pt x="750" y="808"/>
                    <a:pt x="949" y="642"/>
                    <a:pt x="949" y="399"/>
                  </a:cubicBezTo>
                  <a:cubicBezTo>
                    <a:pt x="949" y="171"/>
                    <a:pt x="759" y="1"/>
                    <a:pt x="5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0"/>
            <p:cNvSpPr/>
            <p:nvPr/>
          </p:nvSpPr>
          <p:spPr>
            <a:xfrm>
              <a:off x="3328263" y="3257725"/>
              <a:ext cx="109525" cy="142700"/>
            </a:xfrm>
            <a:custGeom>
              <a:avLst/>
              <a:gdLst/>
              <a:ahLst/>
              <a:cxnLst/>
              <a:rect l="l" t="t" r="r" b="b"/>
              <a:pathLst>
                <a:path w="4381" h="5708" extrusionOk="0">
                  <a:moveTo>
                    <a:pt x="2181" y="815"/>
                  </a:moveTo>
                  <a:cubicBezTo>
                    <a:pt x="2920" y="815"/>
                    <a:pt x="3281" y="1707"/>
                    <a:pt x="2769" y="2219"/>
                  </a:cubicBezTo>
                  <a:cubicBezTo>
                    <a:pt x="2603" y="2384"/>
                    <a:pt x="2398" y="2458"/>
                    <a:pt x="2197" y="2458"/>
                  </a:cubicBezTo>
                  <a:cubicBezTo>
                    <a:pt x="1774" y="2458"/>
                    <a:pt x="1365" y="2131"/>
                    <a:pt x="1365" y="1631"/>
                  </a:cubicBezTo>
                  <a:cubicBezTo>
                    <a:pt x="1365" y="1195"/>
                    <a:pt x="1745" y="815"/>
                    <a:pt x="2181" y="815"/>
                  </a:cubicBezTo>
                  <a:close/>
                  <a:moveTo>
                    <a:pt x="2181" y="3205"/>
                  </a:moveTo>
                  <a:cubicBezTo>
                    <a:pt x="2882" y="3205"/>
                    <a:pt x="3432" y="3792"/>
                    <a:pt x="3394" y="4494"/>
                  </a:cubicBezTo>
                  <a:lnTo>
                    <a:pt x="3394" y="4892"/>
                  </a:lnTo>
                  <a:lnTo>
                    <a:pt x="967" y="4892"/>
                  </a:lnTo>
                  <a:lnTo>
                    <a:pt x="967" y="4494"/>
                  </a:lnTo>
                  <a:cubicBezTo>
                    <a:pt x="929" y="3792"/>
                    <a:pt x="1479" y="3205"/>
                    <a:pt x="2181" y="3205"/>
                  </a:cubicBezTo>
                  <a:close/>
                  <a:moveTo>
                    <a:pt x="2181" y="0"/>
                  </a:moveTo>
                  <a:cubicBezTo>
                    <a:pt x="721" y="0"/>
                    <a:pt x="0" y="1783"/>
                    <a:pt x="1043" y="2806"/>
                  </a:cubicBezTo>
                  <a:cubicBezTo>
                    <a:pt x="493" y="3186"/>
                    <a:pt x="152" y="3811"/>
                    <a:pt x="152" y="4494"/>
                  </a:cubicBezTo>
                  <a:lnTo>
                    <a:pt x="152" y="5309"/>
                  </a:lnTo>
                  <a:cubicBezTo>
                    <a:pt x="152" y="5537"/>
                    <a:pt x="342" y="5708"/>
                    <a:pt x="550" y="5708"/>
                  </a:cubicBezTo>
                  <a:lnTo>
                    <a:pt x="3812" y="5708"/>
                  </a:lnTo>
                  <a:cubicBezTo>
                    <a:pt x="4039" y="5708"/>
                    <a:pt x="4229" y="5537"/>
                    <a:pt x="4229" y="5309"/>
                  </a:cubicBezTo>
                  <a:lnTo>
                    <a:pt x="4229" y="4494"/>
                  </a:lnTo>
                  <a:cubicBezTo>
                    <a:pt x="4229" y="3811"/>
                    <a:pt x="3887" y="3186"/>
                    <a:pt x="3319" y="2806"/>
                  </a:cubicBezTo>
                  <a:cubicBezTo>
                    <a:pt x="4380" y="1783"/>
                    <a:pt x="3641" y="0"/>
                    <a:pt x="21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0"/>
            <p:cNvSpPr/>
            <p:nvPr/>
          </p:nvSpPr>
          <p:spPr>
            <a:xfrm>
              <a:off x="3511238" y="3278000"/>
              <a:ext cx="71125" cy="61275"/>
            </a:xfrm>
            <a:custGeom>
              <a:avLst/>
              <a:gdLst/>
              <a:ahLst/>
              <a:cxnLst/>
              <a:rect l="l" t="t" r="r" b="b"/>
              <a:pathLst>
                <a:path w="2845" h="2451" extrusionOk="0">
                  <a:moveTo>
                    <a:pt x="1625" y="828"/>
                  </a:moveTo>
                  <a:cubicBezTo>
                    <a:pt x="1830" y="828"/>
                    <a:pt x="2029" y="994"/>
                    <a:pt x="2029" y="1237"/>
                  </a:cubicBezTo>
                  <a:cubicBezTo>
                    <a:pt x="2029" y="1465"/>
                    <a:pt x="1859" y="1635"/>
                    <a:pt x="1631" y="1635"/>
                  </a:cubicBezTo>
                  <a:cubicBezTo>
                    <a:pt x="1271" y="1635"/>
                    <a:pt x="1081" y="1199"/>
                    <a:pt x="1347" y="953"/>
                  </a:cubicBezTo>
                  <a:cubicBezTo>
                    <a:pt x="1427" y="866"/>
                    <a:pt x="1527" y="828"/>
                    <a:pt x="1625" y="828"/>
                  </a:cubicBezTo>
                  <a:close/>
                  <a:moveTo>
                    <a:pt x="1618" y="1"/>
                  </a:moveTo>
                  <a:cubicBezTo>
                    <a:pt x="1317" y="1"/>
                    <a:pt x="1010" y="113"/>
                    <a:pt x="759" y="365"/>
                  </a:cubicBezTo>
                  <a:cubicBezTo>
                    <a:pt x="0" y="1142"/>
                    <a:pt x="531" y="2451"/>
                    <a:pt x="1631" y="2451"/>
                  </a:cubicBezTo>
                  <a:cubicBezTo>
                    <a:pt x="2314" y="2451"/>
                    <a:pt x="2845" y="1901"/>
                    <a:pt x="2845" y="1237"/>
                  </a:cubicBezTo>
                  <a:cubicBezTo>
                    <a:pt x="2845" y="493"/>
                    <a:pt x="2246" y="1"/>
                    <a:pt x="16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0"/>
            <p:cNvSpPr/>
            <p:nvPr/>
          </p:nvSpPr>
          <p:spPr>
            <a:xfrm>
              <a:off x="3602713" y="3278000"/>
              <a:ext cx="71625" cy="61275"/>
            </a:xfrm>
            <a:custGeom>
              <a:avLst/>
              <a:gdLst/>
              <a:ahLst/>
              <a:cxnLst/>
              <a:rect l="l" t="t" r="r" b="b"/>
              <a:pathLst>
                <a:path w="2865" h="2451" extrusionOk="0">
                  <a:moveTo>
                    <a:pt x="1233" y="820"/>
                  </a:moveTo>
                  <a:cubicBezTo>
                    <a:pt x="1594" y="820"/>
                    <a:pt x="1783" y="1256"/>
                    <a:pt x="1518" y="1521"/>
                  </a:cubicBezTo>
                  <a:cubicBezTo>
                    <a:pt x="1438" y="1608"/>
                    <a:pt x="1336" y="1646"/>
                    <a:pt x="1235" y="1646"/>
                  </a:cubicBezTo>
                  <a:cubicBezTo>
                    <a:pt x="1024" y="1646"/>
                    <a:pt x="816" y="1480"/>
                    <a:pt x="816" y="1237"/>
                  </a:cubicBezTo>
                  <a:cubicBezTo>
                    <a:pt x="816" y="1009"/>
                    <a:pt x="1006" y="820"/>
                    <a:pt x="1233" y="820"/>
                  </a:cubicBezTo>
                  <a:close/>
                  <a:moveTo>
                    <a:pt x="1236" y="1"/>
                  </a:moveTo>
                  <a:cubicBezTo>
                    <a:pt x="608" y="1"/>
                    <a:pt x="1" y="493"/>
                    <a:pt x="1" y="1237"/>
                  </a:cubicBezTo>
                  <a:cubicBezTo>
                    <a:pt x="1" y="1901"/>
                    <a:pt x="551" y="2451"/>
                    <a:pt x="1233" y="2451"/>
                  </a:cubicBezTo>
                  <a:cubicBezTo>
                    <a:pt x="2314" y="2451"/>
                    <a:pt x="2864" y="1142"/>
                    <a:pt x="2087" y="365"/>
                  </a:cubicBezTo>
                  <a:cubicBezTo>
                    <a:pt x="1841" y="113"/>
                    <a:pt x="1536" y="1"/>
                    <a:pt x="12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0"/>
            <p:cNvSpPr/>
            <p:nvPr/>
          </p:nvSpPr>
          <p:spPr>
            <a:xfrm>
              <a:off x="3673838" y="3278100"/>
              <a:ext cx="71600" cy="61275"/>
            </a:xfrm>
            <a:custGeom>
              <a:avLst/>
              <a:gdLst/>
              <a:ahLst/>
              <a:cxnLst/>
              <a:rect l="l" t="t" r="r" b="b"/>
              <a:pathLst>
                <a:path w="2864" h="2451" extrusionOk="0">
                  <a:moveTo>
                    <a:pt x="1638" y="824"/>
                  </a:moveTo>
                  <a:cubicBezTo>
                    <a:pt x="1849" y="824"/>
                    <a:pt x="2048" y="990"/>
                    <a:pt x="2048" y="1233"/>
                  </a:cubicBezTo>
                  <a:cubicBezTo>
                    <a:pt x="2048" y="1461"/>
                    <a:pt x="1858" y="1631"/>
                    <a:pt x="1650" y="1631"/>
                  </a:cubicBezTo>
                  <a:cubicBezTo>
                    <a:pt x="1271" y="1631"/>
                    <a:pt x="1100" y="1195"/>
                    <a:pt x="1346" y="949"/>
                  </a:cubicBezTo>
                  <a:cubicBezTo>
                    <a:pt x="1433" y="862"/>
                    <a:pt x="1537" y="824"/>
                    <a:pt x="1638" y="824"/>
                  </a:cubicBezTo>
                  <a:close/>
                  <a:moveTo>
                    <a:pt x="1650" y="0"/>
                  </a:moveTo>
                  <a:cubicBezTo>
                    <a:pt x="550" y="0"/>
                    <a:pt x="0" y="1328"/>
                    <a:pt x="778" y="2086"/>
                  </a:cubicBezTo>
                  <a:cubicBezTo>
                    <a:pt x="1030" y="2338"/>
                    <a:pt x="1338" y="2451"/>
                    <a:pt x="1639" y="2451"/>
                  </a:cubicBezTo>
                  <a:cubicBezTo>
                    <a:pt x="2266" y="2451"/>
                    <a:pt x="2863" y="1963"/>
                    <a:pt x="2863" y="1233"/>
                  </a:cubicBezTo>
                  <a:cubicBezTo>
                    <a:pt x="2863" y="550"/>
                    <a:pt x="2313" y="0"/>
                    <a:pt x="16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0"/>
            <p:cNvSpPr/>
            <p:nvPr/>
          </p:nvSpPr>
          <p:spPr>
            <a:xfrm>
              <a:off x="3332038" y="3524125"/>
              <a:ext cx="101950" cy="141275"/>
            </a:xfrm>
            <a:custGeom>
              <a:avLst/>
              <a:gdLst/>
              <a:ahLst/>
              <a:cxnLst/>
              <a:rect l="l" t="t" r="r" b="b"/>
              <a:pathLst>
                <a:path w="4078" h="5651" extrusionOk="0">
                  <a:moveTo>
                    <a:pt x="2030" y="806"/>
                  </a:moveTo>
                  <a:cubicBezTo>
                    <a:pt x="2423" y="806"/>
                    <a:pt x="2817" y="1062"/>
                    <a:pt x="2845" y="1574"/>
                  </a:cubicBezTo>
                  <a:lnTo>
                    <a:pt x="2845" y="2390"/>
                  </a:lnTo>
                  <a:lnTo>
                    <a:pt x="1214" y="2390"/>
                  </a:lnTo>
                  <a:lnTo>
                    <a:pt x="1214" y="1574"/>
                  </a:lnTo>
                  <a:cubicBezTo>
                    <a:pt x="1243" y="1062"/>
                    <a:pt x="1636" y="806"/>
                    <a:pt x="2030" y="806"/>
                  </a:cubicBezTo>
                  <a:close/>
                  <a:moveTo>
                    <a:pt x="3243" y="3205"/>
                  </a:moveTo>
                  <a:lnTo>
                    <a:pt x="3243" y="4836"/>
                  </a:lnTo>
                  <a:lnTo>
                    <a:pt x="816" y="4836"/>
                  </a:lnTo>
                  <a:lnTo>
                    <a:pt x="816" y="3205"/>
                  </a:lnTo>
                  <a:close/>
                  <a:moveTo>
                    <a:pt x="2030" y="0"/>
                  </a:moveTo>
                  <a:cubicBezTo>
                    <a:pt x="1158" y="0"/>
                    <a:pt x="437" y="702"/>
                    <a:pt x="399" y="1574"/>
                  </a:cubicBezTo>
                  <a:lnTo>
                    <a:pt x="399" y="2390"/>
                  </a:lnTo>
                  <a:cubicBezTo>
                    <a:pt x="191" y="2390"/>
                    <a:pt x="1" y="2579"/>
                    <a:pt x="1" y="2788"/>
                  </a:cubicBezTo>
                  <a:lnTo>
                    <a:pt x="1" y="5234"/>
                  </a:lnTo>
                  <a:cubicBezTo>
                    <a:pt x="1" y="5461"/>
                    <a:pt x="191" y="5651"/>
                    <a:pt x="399" y="5651"/>
                  </a:cubicBezTo>
                  <a:lnTo>
                    <a:pt x="3661" y="5651"/>
                  </a:lnTo>
                  <a:cubicBezTo>
                    <a:pt x="3888" y="5651"/>
                    <a:pt x="4078" y="5461"/>
                    <a:pt x="4078" y="5234"/>
                  </a:cubicBezTo>
                  <a:lnTo>
                    <a:pt x="4078" y="2788"/>
                  </a:lnTo>
                  <a:cubicBezTo>
                    <a:pt x="4078" y="2579"/>
                    <a:pt x="3888" y="2390"/>
                    <a:pt x="3661" y="2390"/>
                  </a:cubicBezTo>
                  <a:lnTo>
                    <a:pt x="3661" y="1574"/>
                  </a:lnTo>
                  <a:cubicBezTo>
                    <a:pt x="3623" y="702"/>
                    <a:pt x="2921" y="0"/>
                    <a:pt x="20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0"/>
            <p:cNvSpPr/>
            <p:nvPr/>
          </p:nvSpPr>
          <p:spPr>
            <a:xfrm>
              <a:off x="3511238" y="3542975"/>
              <a:ext cx="71125" cy="61275"/>
            </a:xfrm>
            <a:custGeom>
              <a:avLst/>
              <a:gdLst/>
              <a:ahLst/>
              <a:cxnLst/>
              <a:rect l="l" t="t" r="r" b="b"/>
              <a:pathLst>
                <a:path w="2845" h="2451" extrusionOk="0">
                  <a:moveTo>
                    <a:pt x="1625" y="818"/>
                  </a:moveTo>
                  <a:cubicBezTo>
                    <a:pt x="1830" y="818"/>
                    <a:pt x="2029" y="975"/>
                    <a:pt x="2029" y="1218"/>
                  </a:cubicBezTo>
                  <a:cubicBezTo>
                    <a:pt x="2029" y="1446"/>
                    <a:pt x="1859" y="1636"/>
                    <a:pt x="1631" y="1636"/>
                  </a:cubicBezTo>
                  <a:cubicBezTo>
                    <a:pt x="1271" y="1636"/>
                    <a:pt x="1081" y="1200"/>
                    <a:pt x="1347" y="934"/>
                  </a:cubicBezTo>
                  <a:cubicBezTo>
                    <a:pt x="1427" y="854"/>
                    <a:pt x="1526" y="818"/>
                    <a:pt x="1625" y="818"/>
                  </a:cubicBezTo>
                  <a:close/>
                  <a:moveTo>
                    <a:pt x="1620" y="0"/>
                  </a:moveTo>
                  <a:cubicBezTo>
                    <a:pt x="1319" y="0"/>
                    <a:pt x="1011" y="113"/>
                    <a:pt x="759" y="365"/>
                  </a:cubicBezTo>
                  <a:cubicBezTo>
                    <a:pt x="0" y="1143"/>
                    <a:pt x="550" y="2451"/>
                    <a:pt x="1631" y="2451"/>
                  </a:cubicBezTo>
                  <a:cubicBezTo>
                    <a:pt x="2314" y="2451"/>
                    <a:pt x="2845" y="1901"/>
                    <a:pt x="2845" y="1218"/>
                  </a:cubicBezTo>
                  <a:cubicBezTo>
                    <a:pt x="2845" y="488"/>
                    <a:pt x="2247" y="0"/>
                    <a:pt x="16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0"/>
            <p:cNvSpPr/>
            <p:nvPr/>
          </p:nvSpPr>
          <p:spPr>
            <a:xfrm>
              <a:off x="3602713" y="3542975"/>
              <a:ext cx="71625" cy="61275"/>
            </a:xfrm>
            <a:custGeom>
              <a:avLst/>
              <a:gdLst/>
              <a:ahLst/>
              <a:cxnLst/>
              <a:rect l="l" t="t" r="r" b="b"/>
              <a:pathLst>
                <a:path w="2865" h="2451" extrusionOk="0">
                  <a:moveTo>
                    <a:pt x="1233" y="820"/>
                  </a:moveTo>
                  <a:cubicBezTo>
                    <a:pt x="1594" y="820"/>
                    <a:pt x="1783" y="1256"/>
                    <a:pt x="1518" y="1522"/>
                  </a:cubicBezTo>
                  <a:cubicBezTo>
                    <a:pt x="1439" y="1601"/>
                    <a:pt x="1338" y="1637"/>
                    <a:pt x="1238" y="1637"/>
                  </a:cubicBezTo>
                  <a:cubicBezTo>
                    <a:pt x="1026" y="1637"/>
                    <a:pt x="816" y="1476"/>
                    <a:pt x="816" y="1218"/>
                  </a:cubicBezTo>
                  <a:cubicBezTo>
                    <a:pt x="816" y="1010"/>
                    <a:pt x="1006" y="820"/>
                    <a:pt x="1233" y="820"/>
                  </a:cubicBezTo>
                  <a:close/>
                  <a:moveTo>
                    <a:pt x="1239" y="0"/>
                  </a:moveTo>
                  <a:cubicBezTo>
                    <a:pt x="607" y="0"/>
                    <a:pt x="1" y="488"/>
                    <a:pt x="1" y="1218"/>
                  </a:cubicBezTo>
                  <a:cubicBezTo>
                    <a:pt x="1" y="1901"/>
                    <a:pt x="551" y="2451"/>
                    <a:pt x="1233" y="2451"/>
                  </a:cubicBezTo>
                  <a:cubicBezTo>
                    <a:pt x="2314" y="2451"/>
                    <a:pt x="2864" y="1143"/>
                    <a:pt x="2106" y="365"/>
                  </a:cubicBezTo>
                  <a:cubicBezTo>
                    <a:pt x="1853" y="113"/>
                    <a:pt x="1543" y="0"/>
                    <a:pt x="12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0"/>
            <p:cNvSpPr/>
            <p:nvPr/>
          </p:nvSpPr>
          <p:spPr>
            <a:xfrm>
              <a:off x="3569063" y="3645000"/>
              <a:ext cx="169725" cy="20400"/>
            </a:xfrm>
            <a:custGeom>
              <a:avLst/>
              <a:gdLst/>
              <a:ahLst/>
              <a:cxnLst/>
              <a:rect l="l" t="t" r="r" b="b"/>
              <a:pathLst>
                <a:path w="6789" h="816" extrusionOk="0">
                  <a:moveTo>
                    <a:pt x="532" y="1"/>
                  </a:moveTo>
                  <a:cubicBezTo>
                    <a:pt x="1" y="1"/>
                    <a:pt x="1" y="816"/>
                    <a:pt x="532" y="816"/>
                  </a:cubicBezTo>
                  <a:lnTo>
                    <a:pt x="6239" y="816"/>
                  </a:lnTo>
                  <a:cubicBezTo>
                    <a:pt x="6789" y="816"/>
                    <a:pt x="6789" y="1"/>
                    <a:pt x="62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0"/>
            <p:cNvSpPr/>
            <p:nvPr/>
          </p:nvSpPr>
          <p:spPr>
            <a:xfrm>
              <a:off x="3569063" y="3380025"/>
              <a:ext cx="169725" cy="20400"/>
            </a:xfrm>
            <a:custGeom>
              <a:avLst/>
              <a:gdLst/>
              <a:ahLst/>
              <a:cxnLst/>
              <a:rect l="l" t="t" r="r" b="b"/>
              <a:pathLst>
                <a:path w="6789" h="816" extrusionOk="0">
                  <a:moveTo>
                    <a:pt x="532" y="0"/>
                  </a:moveTo>
                  <a:cubicBezTo>
                    <a:pt x="1" y="0"/>
                    <a:pt x="1" y="816"/>
                    <a:pt x="532" y="816"/>
                  </a:cubicBezTo>
                  <a:lnTo>
                    <a:pt x="6239" y="816"/>
                  </a:lnTo>
                  <a:cubicBezTo>
                    <a:pt x="6789" y="816"/>
                    <a:pt x="6789" y="0"/>
                    <a:pt x="62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0"/>
            <p:cNvSpPr/>
            <p:nvPr/>
          </p:nvSpPr>
          <p:spPr>
            <a:xfrm>
              <a:off x="3281338" y="3217425"/>
              <a:ext cx="520975" cy="223775"/>
            </a:xfrm>
            <a:custGeom>
              <a:avLst/>
              <a:gdLst/>
              <a:ahLst/>
              <a:cxnLst/>
              <a:rect l="l" t="t" r="r" b="b"/>
              <a:pathLst>
                <a:path w="20839" h="8951" extrusionOk="0">
                  <a:moveTo>
                    <a:pt x="7319" y="816"/>
                  </a:moveTo>
                  <a:lnTo>
                    <a:pt x="7319" y="8135"/>
                  </a:lnTo>
                  <a:lnTo>
                    <a:pt x="1214" y="8135"/>
                  </a:lnTo>
                  <a:cubicBezTo>
                    <a:pt x="986" y="8135"/>
                    <a:pt x="815" y="7945"/>
                    <a:pt x="815" y="7737"/>
                  </a:cubicBezTo>
                  <a:lnTo>
                    <a:pt x="815" y="1214"/>
                  </a:lnTo>
                  <a:cubicBezTo>
                    <a:pt x="815" y="986"/>
                    <a:pt x="986" y="816"/>
                    <a:pt x="1214" y="816"/>
                  </a:cubicBezTo>
                  <a:close/>
                  <a:moveTo>
                    <a:pt x="19625" y="816"/>
                  </a:moveTo>
                  <a:cubicBezTo>
                    <a:pt x="19853" y="816"/>
                    <a:pt x="20042" y="986"/>
                    <a:pt x="20042" y="1214"/>
                  </a:cubicBezTo>
                  <a:lnTo>
                    <a:pt x="20042" y="7737"/>
                  </a:lnTo>
                  <a:cubicBezTo>
                    <a:pt x="20042" y="7945"/>
                    <a:pt x="19853" y="8135"/>
                    <a:pt x="19625" y="8135"/>
                  </a:cubicBezTo>
                  <a:lnTo>
                    <a:pt x="8135" y="8135"/>
                  </a:lnTo>
                  <a:lnTo>
                    <a:pt x="8135" y="816"/>
                  </a:lnTo>
                  <a:close/>
                  <a:moveTo>
                    <a:pt x="1214" y="0"/>
                  </a:moveTo>
                  <a:cubicBezTo>
                    <a:pt x="531" y="0"/>
                    <a:pt x="0" y="531"/>
                    <a:pt x="0" y="1214"/>
                  </a:cubicBezTo>
                  <a:lnTo>
                    <a:pt x="0" y="7737"/>
                  </a:lnTo>
                  <a:cubicBezTo>
                    <a:pt x="0" y="8400"/>
                    <a:pt x="531" y="8950"/>
                    <a:pt x="1214" y="8950"/>
                  </a:cubicBezTo>
                  <a:lnTo>
                    <a:pt x="19625" y="8950"/>
                  </a:lnTo>
                  <a:cubicBezTo>
                    <a:pt x="20308" y="8950"/>
                    <a:pt x="20839" y="8400"/>
                    <a:pt x="20839" y="7737"/>
                  </a:cubicBezTo>
                  <a:lnTo>
                    <a:pt x="20839" y="1214"/>
                  </a:lnTo>
                  <a:cubicBezTo>
                    <a:pt x="20839" y="531"/>
                    <a:pt x="20308" y="0"/>
                    <a:pt x="19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0"/>
            <p:cNvSpPr/>
            <p:nvPr/>
          </p:nvSpPr>
          <p:spPr>
            <a:xfrm>
              <a:off x="3281338" y="3481925"/>
              <a:ext cx="520975" cy="224250"/>
            </a:xfrm>
            <a:custGeom>
              <a:avLst/>
              <a:gdLst/>
              <a:ahLst/>
              <a:cxnLst/>
              <a:rect l="l" t="t" r="r" b="b"/>
              <a:pathLst>
                <a:path w="20839" h="8970" extrusionOk="0">
                  <a:moveTo>
                    <a:pt x="7319" y="816"/>
                  </a:moveTo>
                  <a:lnTo>
                    <a:pt x="7319" y="8154"/>
                  </a:lnTo>
                  <a:lnTo>
                    <a:pt x="1214" y="8154"/>
                  </a:lnTo>
                  <a:cubicBezTo>
                    <a:pt x="986" y="8154"/>
                    <a:pt x="815" y="7965"/>
                    <a:pt x="815" y="7737"/>
                  </a:cubicBezTo>
                  <a:lnTo>
                    <a:pt x="815" y="1233"/>
                  </a:lnTo>
                  <a:cubicBezTo>
                    <a:pt x="815" y="1006"/>
                    <a:pt x="986" y="816"/>
                    <a:pt x="1214" y="816"/>
                  </a:cubicBezTo>
                  <a:close/>
                  <a:moveTo>
                    <a:pt x="19625" y="816"/>
                  </a:moveTo>
                  <a:cubicBezTo>
                    <a:pt x="19853" y="816"/>
                    <a:pt x="20042" y="1006"/>
                    <a:pt x="20042" y="1233"/>
                  </a:cubicBezTo>
                  <a:lnTo>
                    <a:pt x="20042" y="7737"/>
                  </a:lnTo>
                  <a:cubicBezTo>
                    <a:pt x="20042" y="7965"/>
                    <a:pt x="19853" y="8154"/>
                    <a:pt x="19625" y="8154"/>
                  </a:cubicBezTo>
                  <a:lnTo>
                    <a:pt x="8135" y="8154"/>
                  </a:lnTo>
                  <a:lnTo>
                    <a:pt x="8135" y="816"/>
                  </a:lnTo>
                  <a:close/>
                  <a:moveTo>
                    <a:pt x="1214" y="1"/>
                  </a:moveTo>
                  <a:cubicBezTo>
                    <a:pt x="531" y="1"/>
                    <a:pt x="0" y="551"/>
                    <a:pt x="0" y="1233"/>
                  </a:cubicBezTo>
                  <a:lnTo>
                    <a:pt x="0" y="7737"/>
                  </a:lnTo>
                  <a:cubicBezTo>
                    <a:pt x="0" y="8420"/>
                    <a:pt x="531" y="8970"/>
                    <a:pt x="1214" y="8970"/>
                  </a:cubicBezTo>
                  <a:lnTo>
                    <a:pt x="19625" y="8970"/>
                  </a:lnTo>
                  <a:cubicBezTo>
                    <a:pt x="20308" y="8970"/>
                    <a:pt x="20839" y="8420"/>
                    <a:pt x="20839" y="7737"/>
                  </a:cubicBezTo>
                  <a:lnTo>
                    <a:pt x="20839" y="1233"/>
                  </a:lnTo>
                  <a:cubicBezTo>
                    <a:pt x="20839" y="551"/>
                    <a:pt x="20308" y="1"/>
                    <a:pt x="196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5" name="Google Shape;2825;p50"/>
          <p:cNvGrpSpPr/>
          <p:nvPr/>
        </p:nvGrpSpPr>
        <p:grpSpPr>
          <a:xfrm>
            <a:off x="4551874" y="2684908"/>
            <a:ext cx="365764" cy="365736"/>
            <a:chOff x="3962513" y="3253150"/>
            <a:chExt cx="497300" cy="497600"/>
          </a:xfrm>
        </p:grpSpPr>
        <p:sp>
          <p:nvSpPr>
            <p:cNvPr id="2826" name="Google Shape;2826;p50"/>
            <p:cNvSpPr/>
            <p:nvPr/>
          </p:nvSpPr>
          <p:spPr>
            <a:xfrm>
              <a:off x="4330363" y="3565850"/>
              <a:ext cx="119500" cy="174925"/>
            </a:xfrm>
            <a:custGeom>
              <a:avLst/>
              <a:gdLst/>
              <a:ahLst/>
              <a:cxnLst/>
              <a:rect l="l" t="t" r="r" b="b"/>
              <a:pathLst>
                <a:path w="4780" h="6997" extrusionOk="0">
                  <a:moveTo>
                    <a:pt x="1" y="0"/>
                  </a:moveTo>
                  <a:lnTo>
                    <a:pt x="1" y="6997"/>
                  </a:lnTo>
                  <a:lnTo>
                    <a:pt x="4779" y="6997"/>
                  </a:lnTo>
                  <a:lnTo>
                    <a:pt x="47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0"/>
            <p:cNvSpPr/>
            <p:nvPr/>
          </p:nvSpPr>
          <p:spPr>
            <a:xfrm>
              <a:off x="4209088" y="3262750"/>
              <a:ext cx="217550" cy="195950"/>
            </a:xfrm>
            <a:custGeom>
              <a:avLst/>
              <a:gdLst/>
              <a:ahLst/>
              <a:cxnLst/>
              <a:rect l="l" t="t" r="r" b="b"/>
              <a:pathLst>
                <a:path w="8702" h="7838" extrusionOk="0">
                  <a:moveTo>
                    <a:pt x="6474" y="1"/>
                  </a:moveTo>
                  <a:cubicBezTo>
                    <a:pt x="5696" y="1"/>
                    <a:pt x="4933" y="537"/>
                    <a:pt x="4662" y="1335"/>
                  </a:cubicBezTo>
                  <a:cubicBezTo>
                    <a:pt x="4302" y="2643"/>
                    <a:pt x="3430" y="3743"/>
                    <a:pt x="2254" y="4388"/>
                  </a:cubicBezTo>
                  <a:lnTo>
                    <a:pt x="2065" y="4217"/>
                  </a:lnTo>
                  <a:cubicBezTo>
                    <a:pt x="1853" y="4006"/>
                    <a:pt x="1617" y="3917"/>
                    <a:pt x="1390" y="3917"/>
                  </a:cubicBezTo>
                  <a:cubicBezTo>
                    <a:pt x="643" y="3917"/>
                    <a:pt x="1" y="4884"/>
                    <a:pt x="699" y="5582"/>
                  </a:cubicBezTo>
                  <a:lnTo>
                    <a:pt x="2614" y="7516"/>
                  </a:lnTo>
                  <a:cubicBezTo>
                    <a:pt x="2828" y="7743"/>
                    <a:pt x="3070" y="7837"/>
                    <a:pt x="3304" y="7837"/>
                  </a:cubicBezTo>
                  <a:cubicBezTo>
                    <a:pt x="4068" y="7837"/>
                    <a:pt x="4739" y="6829"/>
                    <a:pt x="3999" y="6132"/>
                  </a:cubicBezTo>
                  <a:lnTo>
                    <a:pt x="3809" y="5962"/>
                  </a:lnTo>
                  <a:cubicBezTo>
                    <a:pt x="4473" y="4786"/>
                    <a:pt x="5572" y="3914"/>
                    <a:pt x="6862" y="3535"/>
                  </a:cubicBezTo>
                  <a:cubicBezTo>
                    <a:pt x="8094" y="3136"/>
                    <a:pt x="8701" y="1544"/>
                    <a:pt x="7677" y="520"/>
                  </a:cubicBezTo>
                  <a:cubicBezTo>
                    <a:pt x="7323" y="159"/>
                    <a:pt x="6896" y="1"/>
                    <a:pt x="64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0"/>
            <p:cNvSpPr/>
            <p:nvPr/>
          </p:nvSpPr>
          <p:spPr>
            <a:xfrm>
              <a:off x="4210913" y="3565850"/>
              <a:ext cx="119475" cy="174925"/>
            </a:xfrm>
            <a:custGeom>
              <a:avLst/>
              <a:gdLst/>
              <a:ahLst/>
              <a:cxnLst/>
              <a:rect l="l" t="t" r="r" b="b"/>
              <a:pathLst>
                <a:path w="4779" h="6997" extrusionOk="0">
                  <a:moveTo>
                    <a:pt x="1" y="0"/>
                  </a:moveTo>
                  <a:lnTo>
                    <a:pt x="1" y="6997"/>
                  </a:lnTo>
                  <a:lnTo>
                    <a:pt x="4779" y="6997"/>
                  </a:lnTo>
                  <a:lnTo>
                    <a:pt x="47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0"/>
            <p:cNvSpPr/>
            <p:nvPr/>
          </p:nvSpPr>
          <p:spPr>
            <a:xfrm>
              <a:off x="4091463" y="3565850"/>
              <a:ext cx="119950" cy="174925"/>
            </a:xfrm>
            <a:custGeom>
              <a:avLst/>
              <a:gdLst/>
              <a:ahLst/>
              <a:cxnLst/>
              <a:rect l="l" t="t" r="r" b="b"/>
              <a:pathLst>
                <a:path w="4798" h="6997" extrusionOk="0">
                  <a:moveTo>
                    <a:pt x="2427" y="0"/>
                  </a:moveTo>
                  <a:lnTo>
                    <a:pt x="0" y="1877"/>
                  </a:lnTo>
                  <a:lnTo>
                    <a:pt x="0" y="6997"/>
                  </a:lnTo>
                  <a:lnTo>
                    <a:pt x="4798" y="6997"/>
                  </a:lnTo>
                  <a:lnTo>
                    <a:pt x="47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0"/>
            <p:cNvSpPr/>
            <p:nvPr/>
          </p:nvSpPr>
          <p:spPr>
            <a:xfrm>
              <a:off x="3972463" y="3406100"/>
              <a:ext cx="298675" cy="334675"/>
            </a:xfrm>
            <a:custGeom>
              <a:avLst/>
              <a:gdLst/>
              <a:ahLst/>
              <a:cxnLst/>
              <a:rect l="l" t="t" r="r" b="b"/>
              <a:pathLst>
                <a:path w="11947" h="13387" extrusionOk="0">
                  <a:moveTo>
                    <a:pt x="10297" y="0"/>
                  </a:moveTo>
                  <a:lnTo>
                    <a:pt x="4381" y="5916"/>
                  </a:lnTo>
                  <a:cubicBezTo>
                    <a:pt x="4248" y="6049"/>
                    <a:pt x="4135" y="6219"/>
                    <a:pt x="4078" y="6390"/>
                  </a:cubicBezTo>
                  <a:lnTo>
                    <a:pt x="1" y="6390"/>
                  </a:lnTo>
                  <a:lnTo>
                    <a:pt x="1" y="13387"/>
                  </a:lnTo>
                  <a:lnTo>
                    <a:pt x="4760" y="13387"/>
                  </a:lnTo>
                  <a:lnTo>
                    <a:pt x="4760" y="8267"/>
                  </a:lnTo>
                  <a:lnTo>
                    <a:pt x="5121" y="7907"/>
                  </a:lnTo>
                  <a:cubicBezTo>
                    <a:pt x="5142" y="7908"/>
                    <a:pt x="5164" y="7909"/>
                    <a:pt x="5185" y="7909"/>
                  </a:cubicBezTo>
                  <a:cubicBezTo>
                    <a:pt x="5502" y="7909"/>
                    <a:pt x="5799" y="7779"/>
                    <a:pt x="6012" y="7566"/>
                  </a:cubicBezTo>
                  <a:lnTo>
                    <a:pt x="11947" y="1631"/>
                  </a:lnTo>
                  <a:lnTo>
                    <a:pt x="102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0"/>
            <p:cNvSpPr/>
            <p:nvPr/>
          </p:nvSpPr>
          <p:spPr>
            <a:xfrm>
              <a:off x="4398288" y="3595200"/>
              <a:ext cx="22650" cy="19075"/>
            </a:xfrm>
            <a:custGeom>
              <a:avLst/>
              <a:gdLst/>
              <a:ahLst/>
              <a:cxnLst/>
              <a:rect l="l" t="t" r="r" b="b"/>
              <a:pathLst>
                <a:path w="906" h="763" extrusionOk="0">
                  <a:moveTo>
                    <a:pt x="539" y="0"/>
                  </a:moveTo>
                  <a:cubicBezTo>
                    <a:pt x="528" y="0"/>
                    <a:pt x="518" y="1"/>
                    <a:pt x="507" y="2"/>
                  </a:cubicBezTo>
                  <a:cubicBezTo>
                    <a:pt x="500" y="1"/>
                    <a:pt x="493" y="1"/>
                    <a:pt x="486" y="1"/>
                  </a:cubicBezTo>
                  <a:cubicBezTo>
                    <a:pt x="159" y="1"/>
                    <a:pt x="1" y="424"/>
                    <a:pt x="242" y="646"/>
                  </a:cubicBezTo>
                  <a:cubicBezTo>
                    <a:pt x="322" y="727"/>
                    <a:pt x="421" y="763"/>
                    <a:pt x="518" y="763"/>
                  </a:cubicBezTo>
                  <a:cubicBezTo>
                    <a:pt x="717" y="763"/>
                    <a:pt x="906" y="611"/>
                    <a:pt x="906" y="381"/>
                  </a:cubicBezTo>
                  <a:cubicBezTo>
                    <a:pt x="906" y="182"/>
                    <a:pt x="750" y="0"/>
                    <a:pt x="5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0"/>
            <p:cNvSpPr/>
            <p:nvPr/>
          </p:nvSpPr>
          <p:spPr>
            <a:xfrm>
              <a:off x="3962513" y="3253150"/>
              <a:ext cx="497300" cy="497600"/>
            </a:xfrm>
            <a:custGeom>
              <a:avLst/>
              <a:gdLst/>
              <a:ahLst/>
              <a:cxnLst/>
              <a:rect l="l" t="t" r="r" b="b"/>
              <a:pathLst>
                <a:path w="19892" h="19904" extrusionOk="0">
                  <a:moveTo>
                    <a:pt x="16336" y="787"/>
                  </a:moveTo>
                  <a:cubicBezTo>
                    <a:pt x="16663" y="787"/>
                    <a:pt x="16995" y="908"/>
                    <a:pt x="17275" y="1188"/>
                  </a:cubicBezTo>
                  <a:cubicBezTo>
                    <a:pt x="18071" y="1984"/>
                    <a:pt x="17559" y="3236"/>
                    <a:pt x="16592" y="3558"/>
                  </a:cubicBezTo>
                  <a:cubicBezTo>
                    <a:pt x="15151" y="4032"/>
                    <a:pt x="14146" y="4772"/>
                    <a:pt x="13331" y="6137"/>
                  </a:cubicBezTo>
                  <a:cubicBezTo>
                    <a:pt x="13236" y="6289"/>
                    <a:pt x="13255" y="6497"/>
                    <a:pt x="13388" y="6611"/>
                  </a:cubicBezTo>
                  <a:lnTo>
                    <a:pt x="13577" y="6801"/>
                  </a:lnTo>
                  <a:cubicBezTo>
                    <a:pt x="14024" y="7218"/>
                    <a:pt x="13628" y="7822"/>
                    <a:pt x="13170" y="7822"/>
                  </a:cubicBezTo>
                  <a:cubicBezTo>
                    <a:pt x="13026" y="7822"/>
                    <a:pt x="12875" y="7762"/>
                    <a:pt x="12743" y="7616"/>
                  </a:cubicBezTo>
                  <a:lnTo>
                    <a:pt x="10828" y="5701"/>
                  </a:lnTo>
                  <a:cubicBezTo>
                    <a:pt x="10600" y="5473"/>
                    <a:pt x="10600" y="5094"/>
                    <a:pt x="10828" y="4867"/>
                  </a:cubicBezTo>
                  <a:lnTo>
                    <a:pt x="10828" y="4886"/>
                  </a:lnTo>
                  <a:cubicBezTo>
                    <a:pt x="10942" y="4772"/>
                    <a:pt x="11093" y="4715"/>
                    <a:pt x="11245" y="4715"/>
                  </a:cubicBezTo>
                  <a:cubicBezTo>
                    <a:pt x="11397" y="4715"/>
                    <a:pt x="11548" y="4772"/>
                    <a:pt x="11662" y="4886"/>
                  </a:cubicBezTo>
                  <a:lnTo>
                    <a:pt x="11833" y="5056"/>
                  </a:lnTo>
                  <a:cubicBezTo>
                    <a:pt x="11910" y="5134"/>
                    <a:pt x="12007" y="5172"/>
                    <a:pt x="12104" y="5172"/>
                  </a:cubicBezTo>
                  <a:cubicBezTo>
                    <a:pt x="12174" y="5172"/>
                    <a:pt x="12244" y="5153"/>
                    <a:pt x="12307" y="5113"/>
                  </a:cubicBezTo>
                  <a:cubicBezTo>
                    <a:pt x="13691" y="4298"/>
                    <a:pt x="14430" y="3274"/>
                    <a:pt x="14904" y="1852"/>
                  </a:cubicBezTo>
                  <a:cubicBezTo>
                    <a:pt x="15104" y="1229"/>
                    <a:pt x="15711" y="787"/>
                    <a:pt x="16336" y="787"/>
                  </a:cubicBezTo>
                  <a:close/>
                  <a:moveTo>
                    <a:pt x="10695" y="6668"/>
                  </a:moveTo>
                  <a:lnTo>
                    <a:pt x="11795" y="7768"/>
                  </a:lnTo>
                  <a:lnTo>
                    <a:pt x="6144" y="13418"/>
                  </a:lnTo>
                  <a:cubicBezTo>
                    <a:pt x="6005" y="13557"/>
                    <a:pt x="5803" y="13648"/>
                    <a:pt x="5610" y="13648"/>
                  </a:cubicBezTo>
                  <a:cubicBezTo>
                    <a:pt x="5592" y="13648"/>
                    <a:pt x="5574" y="13647"/>
                    <a:pt x="5556" y="13646"/>
                  </a:cubicBezTo>
                  <a:cubicBezTo>
                    <a:pt x="5443" y="13646"/>
                    <a:pt x="5329" y="13684"/>
                    <a:pt x="5253" y="13760"/>
                  </a:cubicBezTo>
                  <a:cubicBezTo>
                    <a:pt x="5139" y="13873"/>
                    <a:pt x="5443" y="13570"/>
                    <a:pt x="3945" y="15068"/>
                  </a:cubicBezTo>
                  <a:cubicBezTo>
                    <a:pt x="3865" y="15140"/>
                    <a:pt x="3777" y="15170"/>
                    <a:pt x="3693" y="15170"/>
                  </a:cubicBezTo>
                  <a:cubicBezTo>
                    <a:pt x="3398" y="15170"/>
                    <a:pt x="3144" y="14798"/>
                    <a:pt x="3395" y="14518"/>
                  </a:cubicBezTo>
                  <a:lnTo>
                    <a:pt x="4703" y="13210"/>
                  </a:lnTo>
                  <a:cubicBezTo>
                    <a:pt x="4779" y="13115"/>
                    <a:pt x="4817" y="13020"/>
                    <a:pt x="4817" y="12906"/>
                  </a:cubicBezTo>
                  <a:cubicBezTo>
                    <a:pt x="4798" y="12679"/>
                    <a:pt x="4893" y="12470"/>
                    <a:pt x="5045" y="12318"/>
                  </a:cubicBezTo>
                  <a:lnTo>
                    <a:pt x="10695" y="6668"/>
                  </a:lnTo>
                  <a:close/>
                  <a:moveTo>
                    <a:pt x="3907" y="12906"/>
                  </a:moveTo>
                  <a:lnTo>
                    <a:pt x="2845" y="13968"/>
                  </a:lnTo>
                  <a:cubicBezTo>
                    <a:pt x="2018" y="14809"/>
                    <a:pt x="2789" y="15972"/>
                    <a:pt x="3689" y="15972"/>
                  </a:cubicBezTo>
                  <a:cubicBezTo>
                    <a:pt x="3966" y="15972"/>
                    <a:pt x="4255" y="15862"/>
                    <a:pt x="4514" y="15599"/>
                  </a:cubicBezTo>
                  <a:lnTo>
                    <a:pt x="4798" y="15314"/>
                  </a:lnTo>
                  <a:lnTo>
                    <a:pt x="4798" y="19107"/>
                  </a:lnTo>
                  <a:lnTo>
                    <a:pt x="778" y="19107"/>
                  </a:lnTo>
                  <a:lnTo>
                    <a:pt x="778" y="12906"/>
                  </a:lnTo>
                  <a:close/>
                  <a:moveTo>
                    <a:pt x="7756" y="12887"/>
                  </a:moveTo>
                  <a:lnTo>
                    <a:pt x="9557" y="12906"/>
                  </a:lnTo>
                  <a:lnTo>
                    <a:pt x="9557" y="19107"/>
                  </a:lnTo>
                  <a:lnTo>
                    <a:pt x="5556" y="19107"/>
                  </a:lnTo>
                  <a:lnTo>
                    <a:pt x="5556" y="14537"/>
                  </a:lnTo>
                  <a:lnTo>
                    <a:pt x="5689" y="14404"/>
                  </a:lnTo>
                  <a:cubicBezTo>
                    <a:pt x="6068" y="14385"/>
                    <a:pt x="6429" y="14215"/>
                    <a:pt x="6694" y="13949"/>
                  </a:cubicBezTo>
                  <a:lnTo>
                    <a:pt x="7756" y="12887"/>
                  </a:lnTo>
                  <a:close/>
                  <a:moveTo>
                    <a:pt x="14336" y="12906"/>
                  </a:moveTo>
                  <a:lnTo>
                    <a:pt x="14336" y="19107"/>
                  </a:lnTo>
                  <a:lnTo>
                    <a:pt x="10335" y="19107"/>
                  </a:lnTo>
                  <a:lnTo>
                    <a:pt x="10335" y="12906"/>
                  </a:lnTo>
                  <a:close/>
                  <a:moveTo>
                    <a:pt x="19114" y="12906"/>
                  </a:moveTo>
                  <a:lnTo>
                    <a:pt x="19114" y="19107"/>
                  </a:lnTo>
                  <a:lnTo>
                    <a:pt x="15113" y="19107"/>
                  </a:lnTo>
                  <a:lnTo>
                    <a:pt x="15113" y="12906"/>
                  </a:lnTo>
                  <a:close/>
                  <a:moveTo>
                    <a:pt x="16345" y="0"/>
                  </a:moveTo>
                  <a:cubicBezTo>
                    <a:pt x="15418" y="0"/>
                    <a:pt x="14512" y="626"/>
                    <a:pt x="14184" y="1586"/>
                  </a:cubicBezTo>
                  <a:cubicBezTo>
                    <a:pt x="13862" y="2705"/>
                    <a:pt x="13160" y="3672"/>
                    <a:pt x="12174" y="4298"/>
                  </a:cubicBezTo>
                  <a:cubicBezTo>
                    <a:pt x="11887" y="4029"/>
                    <a:pt x="11567" y="3914"/>
                    <a:pt x="11259" y="3914"/>
                  </a:cubicBezTo>
                  <a:cubicBezTo>
                    <a:pt x="10265" y="3914"/>
                    <a:pt x="9397" y="5105"/>
                    <a:pt x="10164" y="6118"/>
                  </a:cubicBezTo>
                  <a:lnTo>
                    <a:pt x="4514" y="11769"/>
                  </a:lnTo>
                  <a:cubicBezTo>
                    <a:pt x="4400" y="11863"/>
                    <a:pt x="4305" y="11996"/>
                    <a:pt x="4229" y="12129"/>
                  </a:cubicBezTo>
                  <a:lnTo>
                    <a:pt x="399" y="12129"/>
                  </a:lnTo>
                  <a:cubicBezTo>
                    <a:pt x="171" y="12129"/>
                    <a:pt x="1" y="12300"/>
                    <a:pt x="1" y="12508"/>
                  </a:cubicBezTo>
                  <a:lnTo>
                    <a:pt x="1" y="19505"/>
                  </a:lnTo>
                  <a:cubicBezTo>
                    <a:pt x="1" y="19713"/>
                    <a:pt x="171" y="19884"/>
                    <a:pt x="399" y="19884"/>
                  </a:cubicBezTo>
                  <a:lnTo>
                    <a:pt x="399" y="19903"/>
                  </a:lnTo>
                  <a:lnTo>
                    <a:pt x="19493" y="19903"/>
                  </a:lnTo>
                  <a:cubicBezTo>
                    <a:pt x="19721" y="19884"/>
                    <a:pt x="19891" y="19713"/>
                    <a:pt x="19891" y="19505"/>
                  </a:cubicBezTo>
                  <a:lnTo>
                    <a:pt x="19891" y="12508"/>
                  </a:lnTo>
                  <a:cubicBezTo>
                    <a:pt x="19891" y="12300"/>
                    <a:pt x="19721" y="12129"/>
                    <a:pt x="19493" y="12129"/>
                  </a:cubicBezTo>
                  <a:lnTo>
                    <a:pt x="8533" y="12129"/>
                  </a:lnTo>
                  <a:lnTo>
                    <a:pt x="12364" y="8299"/>
                  </a:lnTo>
                  <a:cubicBezTo>
                    <a:pt x="12635" y="8504"/>
                    <a:pt x="12918" y="8592"/>
                    <a:pt x="13187" y="8592"/>
                  </a:cubicBezTo>
                  <a:cubicBezTo>
                    <a:pt x="14235" y="8592"/>
                    <a:pt x="15070" y="7254"/>
                    <a:pt x="14165" y="6289"/>
                  </a:cubicBezTo>
                  <a:cubicBezTo>
                    <a:pt x="14810" y="5322"/>
                    <a:pt x="15758" y="4601"/>
                    <a:pt x="16876" y="4298"/>
                  </a:cubicBezTo>
                  <a:cubicBezTo>
                    <a:pt x="18355" y="3786"/>
                    <a:pt x="19038" y="1871"/>
                    <a:pt x="17825" y="638"/>
                  </a:cubicBezTo>
                  <a:cubicBezTo>
                    <a:pt x="17389" y="196"/>
                    <a:pt x="16864" y="0"/>
                    <a:pt x="163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0"/>
            <p:cNvSpPr/>
            <p:nvPr/>
          </p:nvSpPr>
          <p:spPr>
            <a:xfrm>
              <a:off x="4401488" y="3633625"/>
              <a:ext cx="19450" cy="77875"/>
            </a:xfrm>
            <a:custGeom>
              <a:avLst/>
              <a:gdLst/>
              <a:ahLst/>
              <a:cxnLst/>
              <a:rect l="l" t="t" r="r" b="b"/>
              <a:pathLst>
                <a:path w="778" h="3115" extrusionOk="0">
                  <a:moveTo>
                    <a:pt x="379" y="1"/>
                  </a:moveTo>
                  <a:cubicBezTo>
                    <a:pt x="171" y="1"/>
                    <a:pt x="0" y="190"/>
                    <a:pt x="0" y="399"/>
                  </a:cubicBezTo>
                  <a:lnTo>
                    <a:pt x="0" y="2731"/>
                  </a:lnTo>
                  <a:cubicBezTo>
                    <a:pt x="0" y="2987"/>
                    <a:pt x="194" y="3115"/>
                    <a:pt x="389" y="3115"/>
                  </a:cubicBezTo>
                  <a:cubicBezTo>
                    <a:pt x="583" y="3115"/>
                    <a:pt x="778" y="2987"/>
                    <a:pt x="778" y="2731"/>
                  </a:cubicBezTo>
                  <a:lnTo>
                    <a:pt x="778" y="418"/>
                  </a:lnTo>
                  <a:cubicBezTo>
                    <a:pt x="778" y="190"/>
                    <a:pt x="607" y="20"/>
                    <a:pt x="379" y="20"/>
                  </a:cubicBezTo>
                  <a:lnTo>
                    <a:pt x="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4" name="Google Shape;2834;p50"/>
          <p:cNvGrpSpPr/>
          <p:nvPr/>
        </p:nvGrpSpPr>
        <p:grpSpPr>
          <a:xfrm>
            <a:off x="5298689" y="2684789"/>
            <a:ext cx="299625" cy="365975"/>
            <a:chOff x="4668363" y="3341625"/>
            <a:chExt cx="299625" cy="365975"/>
          </a:xfrm>
        </p:grpSpPr>
        <p:sp>
          <p:nvSpPr>
            <p:cNvPr id="2835" name="Google Shape;2835;p50"/>
            <p:cNvSpPr/>
            <p:nvPr/>
          </p:nvSpPr>
          <p:spPr>
            <a:xfrm>
              <a:off x="4875038" y="3581475"/>
              <a:ext cx="85825" cy="119025"/>
            </a:xfrm>
            <a:custGeom>
              <a:avLst/>
              <a:gdLst/>
              <a:ahLst/>
              <a:cxnLst/>
              <a:rect l="l" t="t" r="r" b="b"/>
              <a:pathLst>
                <a:path w="3433" h="4761" extrusionOk="0">
                  <a:moveTo>
                    <a:pt x="854" y="1"/>
                  </a:moveTo>
                  <a:lnTo>
                    <a:pt x="1" y="1726"/>
                  </a:lnTo>
                  <a:lnTo>
                    <a:pt x="1726" y="4760"/>
                  </a:lnTo>
                  <a:lnTo>
                    <a:pt x="3433" y="1726"/>
                  </a:lnTo>
                  <a:lnTo>
                    <a:pt x="25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0"/>
            <p:cNvSpPr/>
            <p:nvPr/>
          </p:nvSpPr>
          <p:spPr>
            <a:xfrm>
              <a:off x="4877888" y="3553050"/>
              <a:ext cx="80600" cy="28450"/>
            </a:xfrm>
            <a:custGeom>
              <a:avLst/>
              <a:gdLst/>
              <a:ahLst/>
              <a:cxnLst/>
              <a:rect l="l" t="t" r="r" b="b"/>
              <a:pathLst>
                <a:path w="3224" h="1138" extrusionOk="0">
                  <a:moveTo>
                    <a:pt x="759" y="0"/>
                  </a:moveTo>
                  <a:cubicBezTo>
                    <a:pt x="0" y="0"/>
                    <a:pt x="0" y="1138"/>
                    <a:pt x="759" y="1138"/>
                  </a:cubicBezTo>
                  <a:lnTo>
                    <a:pt x="2465" y="1138"/>
                  </a:lnTo>
                  <a:cubicBezTo>
                    <a:pt x="3224" y="1138"/>
                    <a:pt x="3224" y="0"/>
                    <a:pt x="24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0"/>
            <p:cNvSpPr/>
            <p:nvPr/>
          </p:nvSpPr>
          <p:spPr>
            <a:xfrm>
              <a:off x="4896838" y="3349800"/>
              <a:ext cx="42700" cy="203275"/>
            </a:xfrm>
            <a:custGeom>
              <a:avLst/>
              <a:gdLst/>
              <a:ahLst/>
              <a:cxnLst/>
              <a:rect l="l" t="t" r="r" b="b"/>
              <a:pathLst>
                <a:path w="1708" h="8131" extrusionOk="0">
                  <a:moveTo>
                    <a:pt x="854" y="0"/>
                  </a:moveTo>
                  <a:cubicBezTo>
                    <a:pt x="442" y="0"/>
                    <a:pt x="29" y="271"/>
                    <a:pt x="1" y="811"/>
                  </a:cubicBezTo>
                  <a:lnTo>
                    <a:pt x="1" y="8130"/>
                  </a:lnTo>
                  <a:lnTo>
                    <a:pt x="1707" y="8130"/>
                  </a:lnTo>
                  <a:lnTo>
                    <a:pt x="1707" y="811"/>
                  </a:lnTo>
                  <a:cubicBezTo>
                    <a:pt x="1679" y="271"/>
                    <a:pt x="1267" y="0"/>
                    <a:pt x="8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0"/>
            <p:cNvSpPr/>
            <p:nvPr/>
          </p:nvSpPr>
          <p:spPr>
            <a:xfrm>
              <a:off x="4775013" y="3348725"/>
              <a:ext cx="71600" cy="351775"/>
            </a:xfrm>
            <a:custGeom>
              <a:avLst/>
              <a:gdLst/>
              <a:ahLst/>
              <a:cxnLst/>
              <a:rect l="l" t="t" r="r" b="b"/>
              <a:pathLst>
                <a:path w="2864" h="14071" extrusionOk="0">
                  <a:moveTo>
                    <a:pt x="1" y="1"/>
                  </a:moveTo>
                  <a:lnTo>
                    <a:pt x="1" y="14070"/>
                  </a:lnTo>
                  <a:lnTo>
                    <a:pt x="2864" y="14070"/>
                  </a:lnTo>
                  <a:lnTo>
                    <a:pt x="28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0"/>
            <p:cNvSpPr/>
            <p:nvPr/>
          </p:nvSpPr>
          <p:spPr>
            <a:xfrm>
              <a:off x="4675463" y="3632200"/>
              <a:ext cx="56925" cy="68300"/>
            </a:xfrm>
            <a:custGeom>
              <a:avLst/>
              <a:gdLst/>
              <a:ahLst/>
              <a:cxnLst/>
              <a:rect l="l" t="t" r="r" b="b"/>
              <a:pathLst>
                <a:path w="2277" h="2732" extrusionOk="0">
                  <a:moveTo>
                    <a:pt x="1" y="1"/>
                  </a:moveTo>
                  <a:lnTo>
                    <a:pt x="1" y="266"/>
                  </a:lnTo>
                  <a:lnTo>
                    <a:pt x="1139" y="2731"/>
                  </a:lnTo>
                  <a:lnTo>
                    <a:pt x="2276" y="266"/>
                  </a:lnTo>
                  <a:lnTo>
                    <a:pt x="22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0"/>
            <p:cNvSpPr/>
            <p:nvPr/>
          </p:nvSpPr>
          <p:spPr>
            <a:xfrm>
              <a:off x="4675463" y="3425050"/>
              <a:ext cx="56925" cy="207175"/>
            </a:xfrm>
            <a:custGeom>
              <a:avLst/>
              <a:gdLst/>
              <a:ahLst/>
              <a:cxnLst/>
              <a:rect l="l" t="t" r="r" b="b"/>
              <a:pathLst>
                <a:path w="2277" h="8287" extrusionOk="0">
                  <a:moveTo>
                    <a:pt x="1" y="1"/>
                  </a:moveTo>
                  <a:lnTo>
                    <a:pt x="1" y="8287"/>
                  </a:lnTo>
                  <a:lnTo>
                    <a:pt x="2276" y="8287"/>
                  </a:lnTo>
                  <a:lnTo>
                    <a:pt x="22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0"/>
            <p:cNvSpPr/>
            <p:nvPr/>
          </p:nvSpPr>
          <p:spPr>
            <a:xfrm>
              <a:off x="4675463" y="3396600"/>
              <a:ext cx="56925" cy="28475"/>
            </a:xfrm>
            <a:custGeom>
              <a:avLst/>
              <a:gdLst/>
              <a:ahLst/>
              <a:cxnLst/>
              <a:rect l="l" t="t" r="r" b="b"/>
              <a:pathLst>
                <a:path w="2277" h="1139" extrusionOk="0">
                  <a:moveTo>
                    <a:pt x="1" y="1"/>
                  </a:moveTo>
                  <a:lnTo>
                    <a:pt x="1" y="1139"/>
                  </a:lnTo>
                  <a:lnTo>
                    <a:pt x="2276" y="1139"/>
                  </a:lnTo>
                  <a:lnTo>
                    <a:pt x="2276"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0"/>
            <p:cNvSpPr/>
            <p:nvPr/>
          </p:nvSpPr>
          <p:spPr>
            <a:xfrm>
              <a:off x="4675463" y="3348725"/>
              <a:ext cx="56925" cy="47900"/>
            </a:xfrm>
            <a:custGeom>
              <a:avLst/>
              <a:gdLst/>
              <a:ahLst/>
              <a:cxnLst/>
              <a:rect l="l" t="t" r="r" b="b"/>
              <a:pathLst>
                <a:path w="2277" h="1916" extrusionOk="0">
                  <a:moveTo>
                    <a:pt x="570" y="1"/>
                  </a:moveTo>
                  <a:cubicBezTo>
                    <a:pt x="247" y="1"/>
                    <a:pt x="1" y="266"/>
                    <a:pt x="1" y="570"/>
                  </a:cubicBezTo>
                  <a:lnTo>
                    <a:pt x="1" y="1916"/>
                  </a:lnTo>
                  <a:lnTo>
                    <a:pt x="2276" y="1916"/>
                  </a:lnTo>
                  <a:lnTo>
                    <a:pt x="2276" y="570"/>
                  </a:lnTo>
                  <a:cubicBezTo>
                    <a:pt x="2276" y="266"/>
                    <a:pt x="2030" y="1"/>
                    <a:pt x="17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0"/>
            <p:cNvSpPr/>
            <p:nvPr/>
          </p:nvSpPr>
          <p:spPr>
            <a:xfrm>
              <a:off x="4908688" y="3603300"/>
              <a:ext cx="16625" cy="14100"/>
            </a:xfrm>
            <a:custGeom>
              <a:avLst/>
              <a:gdLst/>
              <a:ahLst/>
              <a:cxnLst/>
              <a:rect l="l" t="t" r="r" b="b"/>
              <a:pathLst>
                <a:path w="665" h="564" extrusionOk="0">
                  <a:moveTo>
                    <a:pt x="380" y="0"/>
                  </a:moveTo>
                  <a:cubicBezTo>
                    <a:pt x="115" y="0"/>
                    <a:pt x="1" y="303"/>
                    <a:pt x="172" y="474"/>
                  </a:cubicBezTo>
                  <a:cubicBezTo>
                    <a:pt x="234" y="536"/>
                    <a:pt x="309" y="564"/>
                    <a:pt x="381" y="564"/>
                  </a:cubicBezTo>
                  <a:cubicBezTo>
                    <a:pt x="528" y="564"/>
                    <a:pt x="665" y="450"/>
                    <a:pt x="665" y="284"/>
                  </a:cubicBezTo>
                  <a:cubicBezTo>
                    <a:pt x="665" y="114"/>
                    <a:pt x="532" y="0"/>
                    <a:pt x="3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0"/>
            <p:cNvSpPr/>
            <p:nvPr/>
          </p:nvSpPr>
          <p:spPr>
            <a:xfrm>
              <a:off x="4696338" y="3474950"/>
              <a:ext cx="16600" cy="14125"/>
            </a:xfrm>
            <a:custGeom>
              <a:avLst/>
              <a:gdLst/>
              <a:ahLst/>
              <a:cxnLst/>
              <a:rect l="l" t="t" r="r" b="b"/>
              <a:pathLst>
                <a:path w="664" h="565" extrusionOk="0">
                  <a:moveTo>
                    <a:pt x="284" y="0"/>
                  </a:moveTo>
                  <a:cubicBezTo>
                    <a:pt x="137" y="0"/>
                    <a:pt x="0" y="115"/>
                    <a:pt x="0" y="280"/>
                  </a:cubicBezTo>
                  <a:cubicBezTo>
                    <a:pt x="0" y="451"/>
                    <a:pt x="133" y="564"/>
                    <a:pt x="285" y="564"/>
                  </a:cubicBezTo>
                  <a:cubicBezTo>
                    <a:pt x="550" y="564"/>
                    <a:pt x="664" y="261"/>
                    <a:pt x="493" y="90"/>
                  </a:cubicBezTo>
                  <a:cubicBezTo>
                    <a:pt x="431" y="28"/>
                    <a:pt x="356" y="0"/>
                    <a:pt x="2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0"/>
            <p:cNvSpPr/>
            <p:nvPr/>
          </p:nvSpPr>
          <p:spPr>
            <a:xfrm>
              <a:off x="4696813" y="3503750"/>
              <a:ext cx="14225" cy="56200"/>
            </a:xfrm>
            <a:custGeom>
              <a:avLst/>
              <a:gdLst/>
              <a:ahLst/>
              <a:cxnLst/>
              <a:rect l="l" t="t" r="r" b="b"/>
              <a:pathLst>
                <a:path w="569" h="2248" extrusionOk="0">
                  <a:moveTo>
                    <a:pt x="285" y="0"/>
                  </a:moveTo>
                  <a:cubicBezTo>
                    <a:pt x="133" y="0"/>
                    <a:pt x="0" y="114"/>
                    <a:pt x="0" y="285"/>
                  </a:cubicBezTo>
                  <a:lnTo>
                    <a:pt x="0" y="1991"/>
                  </a:lnTo>
                  <a:cubicBezTo>
                    <a:pt x="10" y="2162"/>
                    <a:pt x="142" y="2247"/>
                    <a:pt x="277" y="2247"/>
                  </a:cubicBezTo>
                  <a:cubicBezTo>
                    <a:pt x="413" y="2247"/>
                    <a:pt x="550" y="2162"/>
                    <a:pt x="569" y="1991"/>
                  </a:cubicBezTo>
                  <a:lnTo>
                    <a:pt x="569" y="285"/>
                  </a:lnTo>
                  <a:cubicBezTo>
                    <a:pt x="569" y="114"/>
                    <a:pt x="436" y="0"/>
                    <a:pt x="2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0"/>
            <p:cNvSpPr/>
            <p:nvPr/>
          </p:nvSpPr>
          <p:spPr>
            <a:xfrm>
              <a:off x="4767913" y="3341625"/>
              <a:ext cx="85825" cy="365975"/>
            </a:xfrm>
            <a:custGeom>
              <a:avLst/>
              <a:gdLst/>
              <a:ahLst/>
              <a:cxnLst/>
              <a:rect l="l" t="t" r="r" b="b"/>
              <a:pathLst>
                <a:path w="3433" h="14639" extrusionOk="0">
                  <a:moveTo>
                    <a:pt x="2864" y="569"/>
                  </a:moveTo>
                  <a:lnTo>
                    <a:pt x="2864" y="1896"/>
                  </a:lnTo>
                  <a:lnTo>
                    <a:pt x="2010" y="1896"/>
                  </a:lnTo>
                  <a:cubicBezTo>
                    <a:pt x="1998" y="1895"/>
                    <a:pt x="1987" y="1895"/>
                    <a:pt x="1976" y="1895"/>
                  </a:cubicBezTo>
                  <a:cubicBezTo>
                    <a:pt x="1605" y="1895"/>
                    <a:pt x="1605" y="2467"/>
                    <a:pt x="1976" y="2467"/>
                  </a:cubicBezTo>
                  <a:cubicBezTo>
                    <a:pt x="1987" y="2467"/>
                    <a:pt x="1998" y="2466"/>
                    <a:pt x="2010" y="2465"/>
                  </a:cubicBezTo>
                  <a:lnTo>
                    <a:pt x="2864" y="2465"/>
                  </a:lnTo>
                  <a:lnTo>
                    <a:pt x="2864" y="3603"/>
                  </a:lnTo>
                  <a:lnTo>
                    <a:pt x="2010" y="3603"/>
                  </a:lnTo>
                  <a:cubicBezTo>
                    <a:pt x="1999" y="3602"/>
                    <a:pt x="1987" y="3601"/>
                    <a:pt x="1976" y="3601"/>
                  </a:cubicBezTo>
                  <a:cubicBezTo>
                    <a:pt x="1604" y="3601"/>
                    <a:pt x="1604" y="4192"/>
                    <a:pt x="1976" y="4192"/>
                  </a:cubicBezTo>
                  <a:cubicBezTo>
                    <a:pt x="1987" y="4192"/>
                    <a:pt x="1999" y="4192"/>
                    <a:pt x="2010" y="4191"/>
                  </a:cubicBezTo>
                  <a:lnTo>
                    <a:pt x="2864" y="4191"/>
                  </a:lnTo>
                  <a:lnTo>
                    <a:pt x="2864" y="5328"/>
                  </a:lnTo>
                  <a:lnTo>
                    <a:pt x="2010" y="5328"/>
                  </a:lnTo>
                  <a:cubicBezTo>
                    <a:pt x="1631" y="5328"/>
                    <a:pt x="1631" y="5897"/>
                    <a:pt x="2010" y="5897"/>
                  </a:cubicBezTo>
                  <a:lnTo>
                    <a:pt x="2864" y="5897"/>
                  </a:lnTo>
                  <a:lnTo>
                    <a:pt x="2864" y="7035"/>
                  </a:lnTo>
                  <a:lnTo>
                    <a:pt x="2010" y="7035"/>
                  </a:lnTo>
                  <a:cubicBezTo>
                    <a:pt x="1998" y="7034"/>
                    <a:pt x="1987" y="7033"/>
                    <a:pt x="1976" y="7033"/>
                  </a:cubicBezTo>
                  <a:cubicBezTo>
                    <a:pt x="1605" y="7033"/>
                    <a:pt x="1605" y="7605"/>
                    <a:pt x="1976" y="7605"/>
                  </a:cubicBezTo>
                  <a:cubicBezTo>
                    <a:pt x="1987" y="7605"/>
                    <a:pt x="1998" y="7605"/>
                    <a:pt x="2010" y="7604"/>
                  </a:cubicBezTo>
                  <a:lnTo>
                    <a:pt x="2864" y="7604"/>
                  </a:lnTo>
                  <a:lnTo>
                    <a:pt x="2864" y="8761"/>
                  </a:lnTo>
                  <a:lnTo>
                    <a:pt x="2010" y="8761"/>
                  </a:lnTo>
                  <a:cubicBezTo>
                    <a:pt x="1998" y="8759"/>
                    <a:pt x="1987" y="8759"/>
                    <a:pt x="1976" y="8759"/>
                  </a:cubicBezTo>
                  <a:cubicBezTo>
                    <a:pt x="1605" y="8759"/>
                    <a:pt x="1605" y="9331"/>
                    <a:pt x="1976" y="9331"/>
                  </a:cubicBezTo>
                  <a:cubicBezTo>
                    <a:pt x="1987" y="9331"/>
                    <a:pt x="1998" y="9330"/>
                    <a:pt x="2010" y="9329"/>
                  </a:cubicBezTo>
                  <a:lnTo>
                    <a:pt x="2864" y="9329"/>
                  </a:lnTo>
                  <a:lnTo>
                    <a:pt x="2864" y="10467"/>
                  </a:lnTo>
                  <a:lnTo>
                    <a:pt x="2010" y="10467"/>
                  </a:lnTo>
                  <a:cubicBezTo>
                    <a:pt x="1998" y="10466"/>
                    <a:pt x="1987" y="10465"/>
                    <a:pt x="1976" y="10465"/>
                  </a:cubicBezTo>
                  <a:cubicBezTo>
                    <a:pt x="1605" y="10465"/>
                    <a:pt x="1605" y="11037"/>
                    <a:pt x="1976" y="11037"/>
                  </a:cubicBezTo>
                  <a:cubicBezTo>
                    <a:pt x="1987" y="11037"/>
                    <a:pt x="1998" y="11037"/>
                    <a:pt x="2010" y="11036"/>
                  </a:cubicBezTo>
                  <a:lnTo>
                    <a:pt x="2864" y="11036"/>
                  </a:lnTo>
                  <a:lnTo>
                    <a:pt x="2864" y="12193"/>
                  </a:lnTo>
                  <a:lnTo>
                    <a:pt x="2010" y="12193"/>
                  </a:lnTo>
                  <a:cubicBezTo>
                    <a:pt x="1993" y="12190"/>
                    <a:pt x="1977" y="12189"/>
                    <a:pt x="1961" y="12189"/>
                  </a:cubicBezTo>
                  <a:cubicBezTo>
                    <a:pt x="1604" y="12189"/>
                    <a:pt x="1610" y="12763"/>
                    <a:pt x="1976" y="12763"/>
                  </a:cubicBezTo>
                  <a:cubicBezTo>
                    <a:pt x="1987" y="12763"/>
                    <a:pt x="1999" y="12762"/>
                    <a:pt x="2010" y="12761"/>
                  </a:cubicBezTo>
                  <a:lnTo>
                    <a:pt x="2864" y="12761"/>
                  </a:lnTo>
                  <a:lnTo>
                    <a:pt x="2864" y="14070"/>
                  </a:lnTo>
                  <a:lnTo>
                    <a:pt x="569" y="14070"/>
                  </a:lnTo>
                  <a:lnTo>
                    <a:pt x="569" y="569"/>
                  </a:lnTo>
                  <a:close/>
                  <a:moveTo>
                    <a:pt x="304" y="0"/>
                  </a:moveTo>
                  <a:cubicBezTo>
                    <a:pt x="133" y="0"/>
                    <a:pt x="0" y="133"/>
                    <a:pt x="0" y="285"/>
                  </a:cubicBezTo>
                  <a:lnTo>
                    <a:pt x="0" y="14354"/>
                  </a:lnTo>
                  <a:cubicBezTo>
                    <a:pt x="0" y="14506"/>
                    <a:pt x="133" y="14639"/>
                    <a:pt x="304" y="14639"/>
                  </a:cubicBezTo>
                  <a:lnTo>
                    <a:pt x="3148" y="14639"/>
                  </a:lnTo>
                  <a:cubicBezTo>
                    <a:pt x="3319" y="14639"/>
                    <a:pt x="3432" y="14506"/>
                    <a:pt x="3432" y="14354"/>
                  </a:cubicBezTo>
                  <a:lnTo>
                    <a:pt x="3432" y="285"/>
                  </a:lnTo>
                  <a:cubicBezTo>
                    <a:pt x="3432" y="133"/>
                    <a:pt x="3319" y="0"/>
                    <a:pt x="3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0"/>
            <p:cNvSpPr/>
            <p:nvPr/>
          </p:nvSpPr>
          <p:spPr>
            <a:xfrm>
              <a:off x="4867463" y="3341725"/>
              <a:ext cx="100525" cy="365650"/>
            </a:xfrm>
            <a:custGeom>
              <a:avLst/>
              <a:gdLst/>
              <a:ahLst/>
              <a:cxnLst/>
              <a:rect l="l" t="t" r="r" b="b"/>
              <a:pathLst>
                <a:path w="4021" h="14626" extrusionOk="0">
                  <a:moveTo>
                    <a:pt x="2029" y="565"/>
                  </a:moveTo>
                  <a:cubicBezTo>
                    <a:pt x="2352" y="565"/>
                    <a:pt x="2598" y="831"/>
                    <a:pt x="2598" y="1134"/>
                  </a:cubicBezTo>
                  <a:lnTo>
                    <a:pt x="2598" y="8169"/>
                  </a:lnTo>
                  <a:lnTo>
                    <a:pt x="1460" y="8169"/>
                  </a:lnTo>
                  <a:lnTo>
                    <a:pt x="1460" y="1134"/>
                  </a:lnTo>
                  <a:cubicBezTo>
                    <a:pt x="1460" y="831"/>
                    <a:pt x="1707" y="565"/>
                    <a:pt x="2029" y="565"/>
                  </a:cubicBezTo>
                  <a:close/>
                  <a:moveTo>
                    <a:pt x="2917" y="8736"/>
                  </a:moveTo>
                  <a:cubicBezTo>
                    <a:pt x="3288" y="8736"/>
                    <a:pt x="3288" y="9308"/>
                    <a:pt x="2917" y="9308"/>
                  </a:cubicBezTo>
                  <a:cubicBezTo>
                    <a:pt x="2906" y="9308"/>
                    <a:pt x="2894" y="9307"/>
                    <a:pt x="2882" y="9306"/>
                  </a:cubicBezTo>
                  <a:lnTo>
                    <a:pt x="1176" y="9306"/>
                  </a:lnTo>
                  <a:cubicBezTo>
                    <a:pt x="1164" y="9307"/>
                    <a:pt x="1152" y="9308"/>
                    <a:pt x="1141" y="9308"/>
                  </a:cubicBezTo>
                  <a:cubicBezTo>
                    <a:pt x="770" y="9308"/>
                    <a:pt x="770" y="8736"/>
                    <a:pt x="1141" y="8736"/>
                  </a:cubicBezTo>
                  <a:cubicBezTo>
                    <a:pt x="1152" y="8736"/>
                    <a:pt x="1164" y="8736"/>
                    <a:pt x="1176" y="8738"/>
                  </a:cubicBezTo>
                  <a:lnTo>
                    <a:pt x="2882" y="8738"/>
                  </a:lnTo>
                  <a:cubicBezTo>
                    <a:pt x="2894" y="8736"/>
                    <a:pt x="2906" y="8736"/>
                    <a:pt x="2917" y="8736"/>
                  </a:cubicBezTo>
                  <a:close/>
                  <a:moveTo>
                    <a:pt x="2712" y="9894"/>
                  </a:moveTo>
                  <a:lnTo>
                    <a:pt x="3413" y="11297"/>
                  </a:lnTo>
                  <a:lnTo>
                    <a:pt x="2314" y="13269"/>
                  </a:lnTo>
                  <a:lnTo>
                    <a:pt x="2314" y="11904"/>
                  </a:lnTo>
                  <a:cubicBezTo>
                    <a:pt x="2295" y="11724"/>
                    <a:pt x="2162" y="11634"/>
                    <a:pt x="2029" y="11634"/>
                  </a:cubicBezTo>
                  <a:cubicBezTo>
                    <a:pt x="1896" y="11634"/>
                    <a:pt x="1764" y="11724"/>
                    <a:pt x="1745" y="11904"/>
                  </a:cubicBezTo>
                  <a:lnTo>
                    <a:pt x="1745" y="13269"/>
                  </a:lnTo>
                  <a:lnTo>
                    <a:pt x="645" y="11316"/>
                  </a:lnTo>
                  <a:lnTo>
                    <a:pt x="1347" y="9894"/>
                  </a:lnTo>
                  <a:close/>
                  <a:moveTo>
                    <a:pt x="2043" y="0"/>
                  </a:moveTo>
                  <a:cubicBezTo>
                    <a:pt x="1455" y="0"/>
                    <a:pt x="891" y="454"/>
                    <a:pt x="891" y="1134"/>
                  </a:cubicBezTo>
                  <a:lnTo>
                    <a:pt x="891" y="8226"/>
                  </a:lnTo>
                  <a:cubicBezTo>
                    <a:pt x="190" y="8472"/>
                    <a:pt x="114" y="9420"/>
                    <a:pt x="759" y="9780"/>
                  </a:cubicBezTo>
                  <a:lnTo>
                    <a:pt x="57" y="11184"/>
                  </a:lnTo>
                  <a:cubicBezTo>
                    <a:pt x="0" y="11259"/>
                    <a:pt x="0" y="11373"/>
                    <a:pt x="57" y="11449"/>
                  </a:cubicBezTo>
                  <a:cubicBezTo>
                    <a:pt x="474" y="12189"/>
                    <a:pt x="1347" y="13724"/>
                    <a:pt x="1764" y="14483"/>
                  </a:cubicBezTo>
                  <a:cubicBezTo>
                    <a:pt x="1821" y="14578"/>
                    <a:pt x="1920" y="14625"/>
                    <a:pt x="2020" y="14625"/>
                  </a:cubicBezTo>
                  <a:cubicBezTo>
                    <a:pt x="2119" y="14625"/>
                    <a:pt x="2219" y="14578"/>
                    <a:pt x="2276" y="14483"/>
                  </a:cubicBezTo>
                  <a:lnTo>
                    <a:pt x="3982" y="11468"/>
                  </a:lnTo>
                  <a:cubicBezTo>
                    <a:pt x="4020" y="11373"/>
                    <a:pt x="4020" y="11278"/>
                    <a:pt x="3982" y="11184"/>
                  </a:cubicBezTo>
                  <a:lnTo>
                    <a:pt x="3262" y="9780"/>
                  </a:lnTo>
                  <a:cubicBezTo>
                    <a:pt x="3906" y="9420"/>
                    <a:pt x="3830" y="8472"/>
                    <a:pt x="3148" y="8226"/>
                  </a:cubicBezTo>
                  <a:lnTo>
                    <a:pt x="3148" y="1134"/>
                  </a:lnTo>
                  <a:cubicBezTo>
                    <a:pt x="3148" y="831"/>
                    <a:pt x="3015" y="546"/>
                    <a:pt x="2807" y="338"/>
                  </a:cubicBezTo>
                  <a:lnTo>
                    <a:pt x="2845" y="338"/>
                  </a:lnTo>
                  <a:cubicBezTo>
                    <a:pt x="2611" y="104"/>
                    <a:pt x="2324" y="0"/>
                    <a:pt x="20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0"/>
            <p:cNvSpPr/>
            <p:nvPr/>
          </p:nvSpPr>
          <p:spPr>
            <a:xfrm>
              <a:off x="4668363" y="3341625"/>
              <a:ext cx="71125" cy="365625"/>
            </a:xfrm>
            <a:custGeom>
              <a:avLst/>
              <a:gdLst/>
              <a:ahLst/>
              <a:cxnLst/>
              <a:rect l="l" t="t" r="r" b="b"/>
              <a:pathLst>
                <a:path w="2845" h="14625" extrusionOk="0">
                  <a:moveTo>
                    <a:pt x="1991" y="550"/>
                  </a:moveTo>
                  <a:cubicBezTo>
                    <a:pt x="2143" y="550"/>
                    <a:pt x="2276" y="683"/>
                    <a:pt x="2276" y="835"/>
                  </a:cubicBezTo>
                  <a:lnTo>
                    <a:pt x="2276" y="1896"/>
                  </a:lnTo>
                  <a:lnTo>
                    <a:pt x="550" y="1896"/>
                  </a:lnTo>
                  <a:lnTo>
                    <a:pt x="550" y="835"/>
                  </a:lnTo>
                  <a:cubicBezTo>
                    <a:pt x="550" y="683"/>
                    <a:pt x="683" y="550"/>
                    <a:pt x="835" y="550"/>
                  </a:cubicBezTo>
                  <a:close/>
                  <a:moveTo>
                    <a:pt x="2276" y="2465"/>
                  </a:moveTo>
                  <a:lnTo>
                    <a:pt x="2276" y="3034"/>
                  </a:lnTo>
                  <a:lnTo>
                    <a:pt x="550" y="3034"/>
                  </a:lnTo>
                  <a:lnTo>
                    <a:pt x="550" y="2465"/>
                  </a:lnTo>
                  <a:close/>
                  <a:moveTo>
                    <a:pt x="2276" y="3622"/>
                  </a:moveTo>
                  <a:lnTo>
                    <a:pt x="2276" y="11339"/>
                  </a:lnTo>
                  <a:lnTo>
                    <a:pt x="550" y="11339"/>
                  </a:lnTo>
                  <a:lnTo>
                    <a:pt x="550" y="3622"/>
                  </a:lnTo>
                  <a:close/>
                  <a:moveTo>
                    <a:pt x="2238" y="11908"/>
                  </a:moveTo>
                  <a:lnTo>
                    <a:pt x="1423" y="13653"/>
                  </a:lnTo>
                  <a:lnTo>
                    <a:pt x="607" y="11908"/>
                  </a:lnTo>
                  <a:close/>
                  <a:moveTo>
                    <a:pt x="854" y="0"/>
                  </a:moveTo>
                  <a:cubicBezTo>
                    <a:pt x="380" y="0"/>
                    <a:pt x="0" y="380"/>
                    <a:pt x="0" y="854"/>
                  </a:cubicBezTo>
                  <a:lnTo>
                    <a:pt x="0" y="11889"/>
                  </a:lnTo>
                  <a:cubicBezTo>
                    <a:pt x="0" y="11927"/>
                    <a:pt x="0" y="11965"/>
                    <a:pt x="19" y="12003"/>
                  </a:cubicBezTo>
                  <a:lnTo>
                    <a:pt x="1157" y="14468"/>
                  </a:lnTo>
                  <a:cubicBezTo>
                    <a:pt x="1204" y="14572"/>
                    <a:pt x="1309" y="14624"/>
                    <a:pt x="1413" y="14624"/>
                  </a:cubicBezTo>
                  <a:cubicBezTo>
                    <a:pt x="1517" y="14624"/>
                    <a:pt x="1622" y="14572"/>
                    <a:pt x="1669" y="14468"/>
                  </a:cubicBezTo>
                  <a:lnTo>
                    <a:pt x="2826" y="12003"/>
                  </a:lnTo>
                  <a:cubicBezTo>
                    <a:pt x="2826" y="11965"/>
                    <a:pt x="2845" y="11927"/>
                    <a:pt x="2845" y="11889"/>
                  </a:cubicBezTo>
                  <a:lnTo>
                    <a:pt x="2845" y="854"/>
                  </a:lnTo>
                  <a:cubicBezTo>
                    <a:pt x="2845" y="380"/>
                    <a:pt x="2465" y="0"/>
                    <a:pt x="19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9" name="Google Shape;2849;p50"/>
          <p:cNvGrpSpPr/>
          <p:nvPr/>
        </p:nvGrpSpPr>
        <p:grpSpPr>
          <a:xfrm>
            <a:off x="6023253" y="2684897"/>
            <a:ext cx="277964" cy="365758"/>
            <a:chOff x="5162788" y="3252750"/>
            <a:chExt cx="343250" cy="453400"/>
          </a:xfrm>
        </p:grpSpPr>
        <p:sp>
          <p:nvSpPr>
            <p:cNvPr id="2850" name="Google Shape;2850;p50"/>
            <p:cNvSpPr/>
            <p:nvPr/>
          </p:nvSpPr>
          <p:spPr>
            <a:xfrm>
              <a:off x="5356663" y="3536450"/>
              <a:ext cx="138450" cy="160725"/>
            </a:xfrm>
            <a:custGeom>
              <a:avLst/>
              <a:gdLst/>
              <a:ahLst/>
              <a:cxnLst/>
              <a:rect l="l" t="t" r="r" b="b"/>
              <a:pathLst>
                <a:path w="5538" h="6429" extrusionOk="0">
                  <a:moveTo>
                    <a:pt x="2466" y="0"/>
                  </a:moveTo>
                  <a:lnTo>
                    <a:pt x="1" y="1385"/>
                  </a:lnTo>
                  <a:lnTo>
                    <a:pt x="3072" y="6428"/>
                  </a:lnTo>
                  <a:lnTo>
                    <a:pt x="3603" y="4494"/>
                  </a:lnTo>
                  <a:lnTo>
                    <a:pt x="5537" y="5006"/>
                  </a:lnTo>
                  <a:lnTo>
                    <a:pt x="24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0"/>
            <p:cNvSpPr/>
            <p:nvPr/>
          </p:nvSpPr>
          <p:spPr>
            <a:xfrm>
              <a:off x="5178888" y="3537400"/>
              <a:ext cx="133250" cy="160250"/>
            </a:xfrm>
            <a:custGeom>
              <a:avLst/>
              <a:gdLst/>
              <a:ahLst/>
              <a:cxnLst/>
              <a:rect l="l" t="t" r="r" b="b"/>
              <a:pathLst>
                <a:path w="5330" h="6410" extrusionOk="0">
                  <a:moveTo>
                    <a:pt x="2845" y="0"/>
                  </a:moveTo>
                  <a:lnTo>
                    <a:pt x="1" y="4987"/>
                  </a:lnTo>
                  <a:lnTo>
                    <a:pt x="1935" y="4475"/>
                  </a:lnTo>
                  <a:lnTo>
                    <a:pt x="2447" y="6409"/>
                  </a:lnTo>
                  <a:lnTo>
                    <a:pt x="5329" y="1347"/>
                  </a:lnTo>
                  <a:lnTo>
                    <a:pt x="28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0"/>
            <p:cNvSpPr/>
            <p:nvPr/>
          </p:nvSpPr>
          <p:spPr>
            <a:xfrm>
              <a:off x="5172738" y="3261975"/>
              <a:ext cx="322375" cy="318175"/>
            </a:xfrm>
            <a:custGeom>
              <a:avLst/>
              <a:gdLst/>
              <a:ahLst/>
              <a:cxnLst/>
              <a:rect l="l" t="t" r="r" b="b"/>
              <a:pathLst>
                <a:path w="12895" h="12727" extrusionOk="0">
                  <a:moveTo>
                    <a:pt x="6419" y="1"/>
                  </a:moveTo>
                  <a:cubicBezTo>
                    <a:pt x="6253" y="1"/>
                    <a:pt x="6087" y="58"/>
                    <a:pt x="5954" y="171"/>
                  </a:cubicBezTo>
                  <a:lnTo>
                    <a:pt x="4760" y="1214"/>
                  </a:lnTo>
                  <a:cubicBezTo>
                    <a:pt x="4627" y="1309"/>
                    <a:pt x="4475" y="1385"/>
                    <a:pt x="4305" y="1385"/>
                  </a:cubicBezTo>
                  <a:lnTo>
                    <a:pt x="2731" y="1385"/>
                  </a:lnTo>
                  <a:cubicBezTo>
                    <a:pt x="2390" y="1385"/>
                    <a:pt x="2086" y="1631"/>
                    <a:pt x="2029" y="1973"/>
                  </a:cubicBezTo>
                  <a:lnTo>
                    <a:pt x="1745" y="3528"/>
                  </a:lnTo>
                  <a:cubicBezTo>
                    <a:pt x="1726" y="3679"/>
                    <a:pt x="1631" y="3831"/>
                    <a:pt x="1517" y="3945"/>
                  </a:cubicBezTo>
                  <a:lnTo>
                    <a:pt x="323" y="4969"/>
                  </a:lnTo>
                  <a:cubicBezTo>
                    <a:pt x="57" y="5196"/>
                    <a:pt x="0" y="5594"/>
                    <a:pt x="171" y="5898"/>
                  </a:cubicBezTo>
                  <a:lnTo>
                    <a:pt x="949" y="7263"/>
                  </a:lnTo>
                  <a:cubicBezTo>
                    <a:pt x="1043" y="7415"/>
                    <a:pt x="1062" y="7585"/>
                    <a:pt x="1024" y="7756"/>
                  </a:cubicBezTo>
                  <a:lnTo>
                    <a:pt x="759" y="9311"/>
                  </a:lnTo>
                  <a:cubicBezTo>
                    <a:pt x="702" y="9671"/>
                    <a:pt x="911" y="10012"/>
                    <a:pt x="1233" y="10126"/>
                  </a:cubicBezTo>
                  <a:lnTo>
                    <a:pt x="2712" y="10676"/>
                  </a:lnTo>
                  <a:cubicBezTo>
                    <a:pt x="2864" y="10733"/>
                    <a:pt x="2996" y="10847"/>
                    <a:pt x="3091" y="10998"/>
                  </a:cubicBezTo>
                  <a:lnTo>
                    <a:pt x="3091" y="11017"/>
                  </a:lnTo>
                  <a:lnTo>
                    <a:pt x="3850" y="12345"/>
                  </a:lnTo>
                  <a:cubicBezTo>
                    <a:pt x="3979" y="12575"/>
                    <a:pt x="4230" y="12707"/>
                    <a:pt x="4484" y="12707"/>
                  </a:cubicBezTo>
                  <a:cubicBezTo>
                    <a:pt x="4564" y="12707"/>
                    <a:pt x="4645" y="12694"/>
                    <a:pt x="4722" y="12667"/>
                  </a:cubicBezTo>
                  <a:lnTo>
                    <a:pt x="5575" y="12364"/>
                  </a:lnTo>
                  <a:lnTo>
                    <a:pt x="6182" y="12155"/>
                  </a:lnTo>
                  <a:cubicBezTo>
                    <a:pt x="6258" y="12117"/>
                    <a:pt x="6343" y="12098"/>
                    <a:pt x="6428" y="12098"/>
                  </a:cubicBezTo>
                  <a:cubicBezTo>
                    <a:pt x="6514" y="12098"/>
                    <a:pt x="6599" y="12117"/>
                    <a:pt x="6675" y="12155"/>
                  </a:cubicBezTo>
                  <a:lnTo>
                    <a:pt x="7339" y="12383"/>
                  </a:lnTo>
                  <a:lnTo>
                    <a:pt x="8154" y="12686"/>
                  </a:lnTo>
                  <a:cubicBezTo>
                    <a:pt x="8231" y="12713"/>
                    <a:pt x="8311" y="12726"/>
                    <a:pt x="8389" y="12726"/>
                  </a:cubicBezTo>
                  <a:cubicBezTo>
                    <a:pt x="8638" y="12726"/>
                    <a:pt x="8877" y="12594"/>
                    <a:pt x="9007" y="12364"/>
                  </a:cubicBezTo>
                  <a:lnTo>
                    <a:pt x="9804" y="10979"/>
                  </a:lnTo>
                  <a:cubicBezTo>
                    <a:pt x="9879" y="10847"/>
                    <a:pt x="10012" y="10733"/>
                    <a:pt x="10164" y="10676"/>
                  </a:cubicBezTo>
                  <a:lnTo>
                    <a:pt x="11643" y="10126"/>
                  </a:lnTo>
                  <a:cubicBezTo>
                    <a:pt x="11984" y="10012"/>
                    <a:pt x="12174" y="9671"/>
                    <a:pt x="12117" y="9311"/>
                  </a:cubicBezTo>
                  <a:lnTo>
                    <a:pt x="11851" y="7756"/>
                  </a:lnTo>
                  <a:cubicBezTo>
                    <a:pt x="11814" y="7585"/>
                    <a:pt x="11851" y="7415"/>
                    <a:pt x="11927" y="7263"/>
                  </a:cubicBezTo>
                  <a:lnTo>
                    <a:pt x="12724" y="5898"/>
                  </a:lnTo>
                  <a:cubicBezTo>
                    <a:pt x="12894" y="5594"/>
                    <a:pt x="12818" y="5196"/>
                    <a:pt x="12553" y="4969"/>
                  </a:cubicBezTo>
                  <a:lnTo>
                    <a:pt x="11358" y="3945"/>
                  </a:lnTo>
                  <a:cubicBezTo>
                    <a:pt x="11226" y="3831"/>
                    <a:pt x="11150" y="3679"/>
                    <a:pt x="11112" y="3528"/>
                  </a:cubicBezTo>
                  <a:lnTo>
                    <a:pt x="10846" y="1973"/>
                  </a:lnTo>
                  <a:cubicBezTo>
                    <a:pt x="10792" y="1643"/>
                    <a:pt x="10506" y="1384"/>
                    <a:pt x="10179" y="1384"/>
                  </a:cubicBezTo>
                  <a:cubicBezTo>
                    <a:pt x="10168" y="1384"/>
                    <a:pt x="10156" y="1384"/>
                    <a:pt x="10145" y="1385"/>
                  </a:cubicBezTo>
                  <a:lnTo>
                    <a:pt x="8552" y="1385"/>
                  </a:lnTo>
                  <a:cubicBezTo>
                    <a:pt x="8381" y="1385"/>
                    <a:pt x="8211" y="1328"/>
                    <a:pt x="8078" y="1214"/>
                  </a:cubicBezTo>
                  <a:lnTo>
                    <a:pt x="6884" y="171"/>
                  </a:lnTo>
                  <a:cubicBezTo>
                    <a:pt x="6751" y="58"/>
                    <a:pt x="6585" y="1"/>
                    <a:pt x="6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0"/>
            <p:cNvSpPr/>
            <p:nvPr/>
          </p:nvSpPr>
          <p:spPr>
            <a:xfrm>
              <a:off x="5283188" y="3367700"/>
              <a:ext cx="101000" cy="96250"/>
            </a:xfrm>
            <a:custGeom>
              <a:avLst/>
              <a:gdLst/>
              <a:ahLst/>
              <a:cxnLst/>
              <a:rect l="l" t="t" r="r" b="b"/>
              <a:pathLst>
                <a:path w="4040" h="3850" extrusionOk="0">
                  <a:moveTo>
                    <a:pt x="2010" y="0"/>
                  </a:moveTo>
                  <a:lnTo>
                    <a:pt x="1404" y="1271"/>
                  </a:lnTo>
                  <a:lnTo>
                    <a:pt x="1" y="1479"/>
                  </a:lnTo>
                  <a:lnTo>
                    <a:pt x="1005" y="2446"/>
                  </a:lnTo>
                  <a:lnTo>
                    <a:pt x="778" y="3849"/>
                  </a:lnTo>
                  <a:lnTo>
                    <a:pt x="778" y="3849"/>
                  </a:lnTo>
                  <a:lnTo>
                    <a:pt x="2029" y="3186"/>
                  </a:lnTo>
                  <a:lnTo>
                    <a:pt x="3262" y="3849"/>
                  </a:lnTo>
                  <a:lnTo>
                    <a:pt x="3034" y="2446"/>
                  </a:lnTo>
                  <a:lnTo>
                    <a:pt x="4039" y="1479"/>
                  </a:lnTo>
                  <a:lnTo>
                    <a:pt x="2636" y="1271"/>
                  </a:lnTo>
                  <a:lnTo>
                    <a:pt x="20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0"/>
            <p:cNvSpPr/>
            <p:nvPr/>
          </p:nvSpPr>
          <p:spPr>
            <a:xfrm>
              <a:off x="5254263" y="3332250"/>
              <a:ext cx="20425" cy="17925"/>
            </a:xfrm>
            <a:custGeom>
              <a:avLst/>
              <a:gdLst/>
              <a:ahLst/>
              <a:cxnLst/>
              <a:rect l="l" t="t" r="r" b="b"/>
              <a:pathLst>
                <a:path w="817" h="717" extrusionOk="0">
                  <a:moveTo>
                    <a:pt x="352" y="1"/>
                  </a:moveTo>
                  <a:cubicBezTo>
                    <a:pt x="171" y="1"/>
                    <a:pt x="1" y="140"/>
                    <a:pt x="1" y="356"/>
                  </a:cubicBezTo>
                  <a:cubicBezTo>
                    <a:pt x="1" y="546"/>
                    <a:pt x="153" y="717"/>
                    <a:pt x="342" y="717"/>
                  </a:cubicBezTo>
                  <a:cubicBezTo>
                    <a:pt x="665" y="717"/>
                    <a:pt x="816" y="337"/>
                    <a:pt x="608" y="110"/>
                  </a:cubicBezTo>
                  <a:cubicBezTo>
                    <a:pt x="533" y="35"/>
                    <a:pt x="441" y="1"/>
                    <a:pt x="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0"/>
            <p:cNvSpPr/>
            <p:nvPr/>
          </p:nvSpPr>
          <p:spPr>
            <a:xfrm>
              <a:off x="5162788" y="3252750"/>
              <a:ext cx="343250" cy="453400"/>
            </a:xfrm>
            <a:custGeom>
              <a:avLst/>
              <a:gdLst/>
              <a:ahLst/>
              <a:cxnLst/>
              <a:rect l="l" t="t" r="r" b="b"/>
              <a:pathLst>
                <a:path w="13730" h="18136" extrusionOk="0">
                  <a:moveTo>
                    <a:pt x="6817" y="702"/>
                  </a:moveTo>
                  <a:cubicBezTo>
                    <a:pt x="6902" y="702"/>
                    <a:pt x="6988" y="730"/>
                    <a:pt x="7054" y="787"/>
                  </a:cubicBezTo>
                  <a:lnTo>
                    <a:pt x="8268" y="1830"/>
                  </a:lnTo>
                  <a:cubicBezTo>
                    <a:pt x="8457" y="2000"/>
                    <a:pt x="8704" y="2095"/>
                    <a:pt x="8950" y="2095"/>
                  </a:cubicBezTo>
                  <a:lnTo>
                    <a:pt x="10543" y="2095"/>
                  </a:lnTo>
                  <a:cubicBezTo>
                    <a:pt x="10714" y="2095"/>
                    <a:pt x="10865" y="2228"/>
                    <a:pt x="10903" y="2399"/>
                  </a:cubicBezTo>
                  <a:lnTo>
                    <a:pt x="11169" y="3935"/>
                  </a:lnTo>
                  <a:cubicBezTo>
                    <a:pt x="11207" y="4200"/>
                    <a:pt x="11339" y="4409"/>
                    <a:pt x="11529" y="4579"/>
                  </a:cubicBezTo>
                  <a:lnTo>
                    <a:pt x="12723" y="5603"/>
                  </a:lnTo>
                  <a:cubicBezTo>
                    <a:pt x="12875" y="5717"/>
                    <a:pt x="12894" y="5907"/>
                    <a:pt x="12818" y="6077"/>
                  </a:cubicBezTo>
                  <a:lnTo>
                    <a:pt x="12022" y="7442"/>
                  </a:lnTo>
                  <a:cubicBezTo>
                    <a:pt x="11908" y="7670"/>
                    <a:pt x="11851" y="7916"/>
                    <a:pt x="11908" y="8182"/>
                  </a:cubicBezTo>
                  <a:lnTo>
                    <a:pt x="12174" y="9737"/>
                  </a:lnTo>
                  <a:cubicBezTo>
                    <a:pt x="12212" y="9907"/>
                    <a:pt x="12098" y="10097"/>
                    <a:pt x="11927" y="10154"/>
                  </a:cubicBezTo>
                  <a:lnTo>
                    <a:pt x="10467" y="10704"/>
                  </a:lnTo>
                  <a:cubicBezTo>
                    <a:pt x="10240" y="10780"/>
                    <a:pt x="10050" y="10931"/>
                    <a:pt x="9936" y="11121"/>
                  </a:cubicBezTo>
                  <a:cubicBezTo>
                    <a:pt x="9917" y="11140"/>
                    <a:pt x="9898" y="11159"/>
                    <a:pt x="9898" y="11197"/>
                  </a:cubicBezTo>
                  <a:lnTo>
                    <a:pt x="9121" y="12543"/>
                  </a:lnTo>
                  <a:cubicBezTo>
                    <a:pt x="9047" y="12661"/>
                    <a:pt x="8917" y="12733"/>
                    <a:pt x="8783" y="12733"/>
                  </a:cubicBezTo>
                  <a:cubicBezTo>
                    <a:pt x="8744" y="12733"/>
                    <a:pt x="8704" y="12727"/>
                    <a:pt x="8666" y="12714"/>
                  </a:cubicBezTo>
                  <a:lnTo>
                    <a:pt x="7206" y="12164"/>
                  </a:lnTo>
                  <a:cubicBezTo>
                    <a:pt x="7082" y="12116"/>
                    <a:pt x="6954" y="12093"/>
                    <a:pt x="6829" y="12093"/>
                  </a:cubicBezTo>
                  <a:cubicBezTo>
                    <a:pt x="6703" y="12093"/>
                    <a:pt x="6580" y="12116"/>
                    <a:pt x="6466" y="12164"/>
                  </a:cubicBezTo>
                  <a:lnTo>
                    <a:pt x="4987" y="12714"/>
                  </a:lnTo>
                  <a:cubicBezTo>
                    <a:pt x="4949" y="12727"/>
                    <a:pt x="4910" y="12733"/>
                    <a:pt x="4873" y="12733"/>
                  </a:cubicBezTo>
                  <a:cubicBezTo>
                    <a:pt x="4744" y="12733"/>
                    <a:pt x="4625" y="12661"/>
                    <a:pt x="4551" y="12543"/>
                  </a:cubicBezTo>
                  <a:lnTo>
                    <a:pt x="3831" y="11273"/>
                  </a:lnTo>
                  <a:cubicBezTo>
                    <a:pt x="3812" y="11197"/>
                    <a:pt x="3774" y="11140"/>
                    <a:pt x="3717" y="11083"/>
                  </a:cubicBezTo>
                  <a:cubicBezTo>
                    <a:pt x="3584" y="10912"/>
                    <a:pt x="3413" y="10761"/>
                    <a:pt x="3205" y="10685"/>
                  </a:cubicBezTo>
                  <a:lnTo>
                    <a:pt x="1726" y="10154"/>
                  </a:lnTo>
                  <a:cubicBezTo>
                    <a:pt x="1555" y="10078"/>
                    <a:pt x="1460" y="9907"/>
                    <a:pt x="1498" y="9737"/>
                  </a:cubicBezTo>
                  <a:lnTo>
                    <a:pt x="1764" y="8163"/>
                  </a:lnTo>
                  <a:cubicBezTo>
                    <a:pt x="1821" y="7916"/>
                    <a:pt x="1764" y="7670"/>
                    <a:pt x="1650" y="7442"/>
                  </a:cubicBezTo>
                  <a:lnTo>
                    <a:pt x="854" y="6077"/>
                  </a:lnTo>
                  <a:cubicBezTo>
                    <a:pt x="778" y="5907"/>
                    <a:pt x="797" y="5717"/>
                    <a:pt x="948" y="5603"/>
                  </a:cubicBezTo>
                  <a:lnTo>
                    <a:pt x="2143" y="4579"/>
                  </a:lnTo>
                  <a:cubicBezTo>
                    <a:pt x="2333" y="4409"/>
                    <a:pt x="2465" y="4200"/>
                    <a:pt x="2503" y="3935"/>
                  </a:cubicBezTo>
                  <a:lnTo>
                    <a:pt x="2769" y="2399"/>
                  </a:lnTo>
                  <a:cubicBezTo>
                    <a:pt x="2807" y="2228"/>
                    <a:pt x="2958" y="2095"/>
                    <a:pt x="3129" y="2095"/>
                  </a:cubicBezTo>
                  <a:lnTo>
                    <a:pt x="4703" y="2095"/>
                  </a:lnTo>
                  <a:cubicBezTo>
                    <a:pt x="4968" y="2095"/>
                    <a:pt x="5215" y="2000"/>
                    <a:pt x="5404" y="1830"/>
                  </a:cubicBezTo>
                  <a:lnTo>
                    <a:pt x="6580" y="787"/>
                  </a:lnTo>
                  <a:cubicBezTo>
                    <a:pt x="6646" y="730"/>
                    <a:pt x="6732" y="702"/>
                    <a:pt x="6817" y="702"/>
                  </a:cubicBezTo>
                  <a:close/>
                  <a:moveTo>
                    <a:pt x="3489" y="12088"/>
                  </a:moveTo>
                  <a:lnTo>
                    <a:pt x="3963" y="12903"/>
                  </a:lnTo>
                  <a:cubicBezTo>
                    <a:pt x="4141" y="13244"/>
                    <a:pt x="4492" y="13446"/>
                    <a:pt x="4872" y="13446"/>
                  </a:cubicBezTo>
                  <a:cubicBezTo>
                    <a:pt x="4979" y="13446"/>
                    <a:pt x="5088" y="13430"/>
                    <a:pt x="5196" y="13396"/>
                  </a:cubicBezTo>
                  <a:lnTo>
                    <a:pt x="5196" y="13396"/>
                  </a:lnTo>
                  <a:lnTo>
                    <a:pt x="3205" y="16847"/>
                  </a:lnTo>
                  <a:lnTo>
                    <a:pt x="2901" y="15748"/>
                  </a:lnTo>
                  <a:cubicBezTo>
                    <a:pt x="2870" y="15591"/>
                    <a:pt x="2723" y="15486"/>
                    <a:pt x="2576" y="15486"/>
                  </a:cubicBezTo>
                  <a:cubicBezTo>
                    <a:pt x="2545" y="15486"/>
                    <a:pt x="2514" y="15491"/>
                    <a:pt x="2484" y="15501"/>
                  </a:cubicBezTo>
                  <a:lnTo>
                    <a:pt x="1366" y="15804"/>
                  </a:lnTo>
                  <a:lnTo>
                    <a:pt x="3489" y="12088"/>
                  </a:lnTo>
                  <a:close/>
                  <a:moveTo>
                    <a:pt x="10221" y="12031"/>
                  </a:moveTo>
                  <a:lnTo>
                    <a:pt x="12515" y="15785"/>
                  </a:lnTo>
                  <a:lnTo>
                    <a:pt x="12515" y="15785"/>
                  </a:lnTo>
                  <a:lnTo>
                    <a:pt x="11434" y="15501"/>
                  </a:lnTo>
                  <a:cubicBezTo>
                    <a:pt x="11401" y="15491"/>
                    <a:pt x="11368" y="15486"/>
                    <a:pt x="11335" y="15486"/>
                  </a:cubicBezTo>
                  <a:cubicBezTo>
                    <a:pt x="11183" y="15486"/>
                    <a:pt x="11048" y="15591"/>
                    <a:pt x="11017" y="15748"/>
                  </a:cubicBezTo>
                  <a:lnTo>
                    <a:pt x="10695" y="16885"/>
                  </a:lnTo>
                  <a:lnTo>
                    <a:pt x="8571" y="13415"/>
                  </a:lnTo>
                  <a:lnTo>
                    <a:pt x="8571" y="13415"/>
                  </a:lnTo>
                  <a:cubicBezTo>
                    <a:pt x="8647" y="13434"/>
                    <a:pt x="8723" y="13434"/>
                    <a:pt x="8798" y="13434"/>
                  </a:cubicBezTo>
                  <a:cubicBezTo>
                    <a:pt x="9197" y="13434"/>
                    <a:pt x="9538" y="13226"/>
                    <a:pt x="9728" y="12903"/>
                  </a:cubicBezTo>
                  <a:lnTo>
                    <a:pt x="10221" y="12031"/>
                  </a:lnTo>
                  <a:close/>
                  <a:moveTo>
                    <a:pt x="6836" y="0"/>
                  </a:moveTo>
                  <a:cubicBezTo>
                    <a:pt x="6589" y="0"/>
                    <a:pt x="6343" y="85"/>
                    <a:pt x="6144" y="256"/>
                  </a:cubicBezTo>
                  <a:lnTo>
                    <a:pt x="4949" y="1299"/>
                  </a:lnTo>
                  <a:cubicBezTo>
                    <a:pt x="4873" y="1356"/>
                    <a:pt x="4798" y="1375"/>
                    <a:pt x="4703" y="1375"/>
                  </a:cubicBezTo>
                  <a:lnTo>
                    <a:pt x="3148" y="1375"/>
                  </a:lnTo>
                  <a:cubicBezTo>
                    <a:pt x="2617" y="1375"/>
                    <a:pt x="2181" y="1754"/>
                    <a:pt x="2086" y="2285"/>
                  </a:cubicBezTo>
                  <a:lnTo>
                    <a:pt x="1821" y="3821"/>
                  </a:lnTo>
                  <a:cubicBezTo>
                    <a:pt x="1802" y="3897"/>
                    <a:pt x="1764" y="3972"/>
                    <a:pt x="1688" y="4048"/>
                  </a:cubicBezTo>
                  <a:lnTo>
                    <a:pt x="493" y="5053"/>
                  </a:lnTo>
                  <a:cubicBezTo>
                    <a:pt x="95" y="5395"/>
                    <a:pt x="0" y="5963"/>
                    <a:pt x="247" y="6418"/>
                  </a:cubicBezTo>
                  <a:lnTo>
                    <a:pt x="1043" y="7803"/>
                  </a:lnTo>
                  <a:cubicBezTo>
                    <a:pt x="1081" y="7879"/>
                    <a:pt x="1100" y="7973"/>
                    <a:pt x="1081" y="8049"/>
                  </a:cubicBezTo>
                  <a:lnTo>
                    <a:pt x="816" y="9623"/>
                  </a:lnTo>
                  <a:cubicBezTo>
                    <a:pt x="721" y="10135"/>
                    <a:pt x="1024" y="10628"/>
                    <a:pt x="1498" y="10818"/>
                  </a:cubicBezTo>
                  <a:lnTo>
                    <a:pt x="2977" y="11348"/>
                  </a:lnTo>
                  <a:cubicBezTo>
                    <a:pt x="3015" y="11367"/>
                    <a:pt x="3034" y="11386"/>
                    <a:pt x="3053" y="11405"/>
                  </a:cubicBezTo>
                  <a:lnTo>
                    <a:pt x="342" y="16184"/>
                  </a:lnTo>
                  <a:cubicBezTo>
                    <a:pt x="188" y="16422"/>
                    <a:pt x="372" y="16707"/>
                    <a:pt x="645" y="16707"/>
                  </a:cubicBezTo>
                  <a:cubicBezTo>
                    <a:pt x="675" y="16707"/>
                    <a:pt x="707" y="16703"/>
                    <a:pt x="740" y="16696"/>
                  </a:cubicBezTo>
                  <a:lnTo>
                    <a:pt x="2333" y="16278"/>
                  </a:lnTo>
                  <a:lnTo>
                    <a:pt x="2750" y="17871"/>
                  </a:lnTo>
                  <a:cubicBezTo>
                    <a:pt x="2792" y="18040"/>
                    <a:pt x="2940" y="18132"/>
                    <a:pt x="3088" y="18132"/>
                  </a:cubicBezTo>
                  <a:cubicBezTo>
                    <a:pt x="3207" y="18132"/>
                    <a:pt x="3327" y="18073"/>
                    <a:pt x="3394" y="17947"/>
                  </a:cubicBezTo>
                  <a:lnTo>
                    <a:pt x="6220" y="13017"/>
                  </a:lnTo>
                  <a:lnTo>
                    <a:pt x="6732" y="12827"/>
                  </a:lnTo>
                  <a:cubicBezTo>
                    <a:pt x="6770" y="12818"/>
                    <a:pt x="6807" y="12813"/>
                    <a:pt x="6845" y="12813"/>
                  </a:cubicBezTo>
                  <a:cubicBezTo>
                    <a:pt x="6883" y="12813"/>
                    <a:pt x="6921" y="12818"/>
                    <a:pt x="6959" y="12827"/>
                  </a:cubicBezTo>
                  <a:lnTo>
                    <a:pt x="7509" y="13036"/>
                  </a:lnTo>
                  <a:lnTo>
                    <a:pt x="10543" y="17966"/>
                  </a:lnTo>
                  <a:cubicBezTo>
                    <a:pt x="10609" y="18081"/>
                    <a:pt x="10721" y="18136"/>
                    <a:pt x="10835" y="18136"/>
                  </a:cubicBezTo>
                  <a:cubicBezTo>
                    <a:pt x="10983" y="18136"/>
                    <a:pt x="11134" y="18043"/>
                    <a:pt x="11188" y="17871"/>
                  </a:cubicBezTo>
                  <a:lnTo>
                    <a:pt x="11605" y="16278"/>
                  </a:lnTo>
                  <a:lnTo>
                    <a:pt x="13198" y="16696"/>
                  </a:lnTo>
                  <a:cubicBezTo>
                    <a:pt x="13233" y="16707"/>
                    <a:pt x="13267" y="16712"/>
                    <a:pt x="13301" y="16712"/>
                  </a:cubicBezTo>
                  <a:cubicBezTo>
                    <a:pt x="13553" y="16712"/>
                    <a:pt x="13730" y="16416"/>
                    <a:pt x="13596" y="16165"/>
                  </a:cubicBezTo>
                  <a:lnTo>
                    <a:pt x="10657" y="11386"/>
                  </a:lnTo>
                  <a:cubicBezTo>
                    <a:pt x="10676" y="11367"/>
                    <a:pt x="10695" y="11348"/>
                    <a:pt x="10714" y="11348"/>
                  </a:cubicBezTo>
                  <a:lnTo>
                    <a:pt x="12174" y="10818"/>
                  </a:lnTo>
                  <a:cubicBezTo>
                    <a:pt x="12667" y="10628"/>
                    <a:pt x="12951" y="10116"/>
                    <a:pt x="12875" y="9604"/>
                  </a:cubicBezTo>
                  <a:lnTo>
                    <a:pt x="12591" y="8068"/>
                  </a:lnTo>
                  <a:cubicBezTo>
                    <a:pt x="12591" y="7973"/>
                    <a:pt x="12591" y="7879"/>
                    <a:pt x="12648" y="7803"/>
                  </a:cubicBezTo>
                  <a:lnTo>
                    <a:pt x="13425" y="6418"/>
                  </a:lnTo>
                  <a:cubicBezTo>
                    <a:pt x="13691" y="5963"/>
                    <a:pt x="13577" y="5395"/>
                    <a:pt x="13179" y="5053"/>
                  </a:cubicBezTo>
                  <a:lnTo>
                    <a:pt x="11984" y="4048"/>
                  </a:lnTo>
                  <a:cubicBezTo>
                    <a:pt x="11927" y="3972"/>
                    <a:pt x="11870" y="3897"/>
                    <a:pt x="11851" y="3821"/>
                  </a:cubicBezTo>
                  <a:lnTo>
                    <a:pt x="11586" y="2285"/>
                  </a:lnTo>
                  <a:cubicBezTo>
                    <a:pt x="11491" y="1754"/>
                    <a:pt x="11055" y="1375"/>
                    <a:pt x="10524" y="1375"/>
                  </a:cubicBezTo>
                  <a:lnTo>
                    <a:pt x="8969" y="1375"/>
                  </a:lnTo>
                  <a:cubicBezTo>
                    <a:pt x="8874" y="1375"/>
                    <a:pt x="8798" y="1356"/>
                    <a:pt x="8723" y="1299"/>
                  </a:cubicBezTo>
                  <a:lnTo>
                    <a:pt x="7528" y="256"/>
                  </a:lnTo>
                  <a:cubicBezTo>
                    <a:pt x="7329" y="85"/>
                    <a:pt x="7082" y="0"/>
                    <a:pt x="68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0"/>
            <p:cNvSpPr/>
            <p:nvPr/>
          </p:nvSpPr>
          <p:spPr>
            <a:xfrm>
              <a:off x="5208288" y="3305600"/>
              <a:ext cx="250325" cy="230250"/>
            </a:xfrm>
            <a:custGeom>
              <a:avLst/>
              <a:gdLst/>
              <a:ahLst/>
              <a:cxnLst/>
              <a:rect l="l" t="t" r="r" b="b"/>
              <a:pathLst>
                <a:path w="10013" h="9210" extrusionOk="0">
                  <a:moveTo>
                    <a:pt x="5025" y="0"/>
                  </a:moveTo>
                  <a:cubicBezTo>
                    <a:pt x="4419" y="0"/>
                    <a:pt x="3812" y="114"/>
                    <a:pt x="3262" y="361"/>
                  </a:cubicBezTo>
                  <a:cubicBezTo>
                    <a:pt x="2876" y="512"/>
                    <a:pt x="3040" y="1034"/>
                    <a:pt x="3384" y="1034"/>
                  </a:cubicBezTo>
                  <a:cubicBezTo>
                    <a:pt x="3429" y="1034"/>
                    <a:pt x="3477" y="1025"/>
                    <a:pt x="3527" y="1005"/>
                  </a:cubicBezTo>
                  <a:cubicBezTo>
                    <a:pt x="4019" y="799"/>
                    <a:pt x="4532" y="700"/>
                    <a:pt x="5037" y="700"/>
                  </a:cubicBezTo>
                  <a:cubicBezTo>
                    <a:pt x="6343" y="700"/>
                    <a:pt x="7600" y="1360"/>
                    <a:pt x="8325" y="2522"/>
                  </a:cubicBezTo>
                  <a:cubicBezTo>
                    <a:pt x="9349" y="4115"/>
                    <a:pt x="9045" y="6220"/>
                    <a:pt x="7642" y="7490"/>
                  </a:cubicBezTo>
                  <a:cubicBezTo>
                    <a:pt x="6901" y="8152"/>
                    <a:pt x="5969" y="8485"/>
                    <a:pt x="5034" y="8485"/>
                  </a:cubicBezTo>
                  <a:cubicBezTo>
                    <a:pt x="4176" y="8485"/>
                    <a:pt x="3315" y="8204"/>
                    <a:pt x="2598" y="7642"/>
                  </a:cubicBezTo>
                  <a:cubicBezTo>
                    <a:pt x="1119" y="6447"/>
                    <a:pt x="702" y="4361"/>
                    <a:pt x="1631" y="2712"/>
                  </a:cubicBezTo>
                  <a:cubicBezTo>
                    <a:pt x="1763" y="2435"/>
                    <a:pt x="1529" y="2195"/>
                    <a:pt x="1297" y="2195"/>
                  </a:cubicBezTo>
                  <a:cubicBezTo>
                    <a:pt x="1195" y="2195"/>
                    <a:pt x="1094" y="2241"/>
                    <a:pt x="1025" y="2351"/>
                  </a:cubicBezTo>
                  <a:cubicBezTo>
                    <a:pt x="1" y="4172"/>
                    <a:pt x="323" y="6428"/>
                    <a:pt x="1802" y="7888"/>
                  </a:cubicBezTo>
                  <a:cubicBezTo>
                    <a:pt x="2694" y="8757"/>
                    <a:pt x="3861" y="9210"/>
                    <a:pt x="5035" y="9210"/>
                  </a:cubicBezTo>
                  <a:cubicBezTo>
                    <a:pt x="5834" y="9210"/>
                    <a:pt x="6636" y="9001"/>
                    <a:pt x="7358" y="8571"/>
                  </a:cubicBezTo>
                  <a:cubicBezTo>
                    <a:pt x="9159" y="7528"/>
                    <a:pt x="10012" y="5404"/>
                    <a:pt x="9481" y="3394"/>
                  </a:cubicBezTo>
                  <a:cubicBezTo>
                    <a:pt x="8931" y="1403"/>
                    <a:pt x="7111" y="0"/>
                    <a:pt x="50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0"/>
            <p:cNvSpPr/>
            <p:nvPr/>
          </p:nvSpPr>
          <p:spPr>
            <a:xfrm>
              <a:off x="5271813" y="3358925"/>
              <a:ext cx="123750" cy="113825"/>
            </a:xfrm>
            <a:custGeom>
              <a:avLst/>
              <a:gdLst/>
              <a:ahLst/>
              <a:cxnLst/>
              <a:rect l="l" t="t" r="r" b="b"/>
              <a:pathLst>
                <a:path w="4950" h="4553" extrusionOk="0">
                  <a:moveTo>
                    <a:pt x="2484" y="1167"/>
                  </a:moveTo>
                  <a:lnTo>
                    <a:pt x="2788" y="1792"/>
                  </a:lnTo>
                  <a:cubicBezTo>
                    <a:pt x="2845" y="1887"/>
                    <a:pt x="2939" y="1963"/>
                    <a:pt x="3053" y="1982"/>
                  </a:cubicBezTo>
                  <a:lnTo>
                    <a:pt x="3736" y="2077"/>
                  </a:lnTo>
                  <a:lnTo>
                    <a:pt x="3243" y="2551"/>
                  </a:lnTo>
                  <a:cubicBezTo>
                    <a:pt x="3148" y="2627"/>
                    <a:pt x="3110" y="2759"/>
                    <a:pt x="3148" y="2873"/>
                  </a:cubicBezTo>
                  <a:lnTo>
                    <a:pt x="3262" y="3556"/>
                  </a:lnTo>
                  <a:lnTo>
                    <a:pt x="3262" y="3556"/>
                  </a:lnTo>
                  <a:lnTo>
                    <a:pt x="2636" y="3233"/>
                  </a:lnTo>
                  <a:cubicBezTo>
                    <a:pt x="2598" y="3195"/>
                    <a:pt x="2541" y="3195"/>
                    <a:pt x="2484" y="3195"/>
                  </a:cubicBezTo>
                  <a:cubicBezTo>
                    <a:pt x="2428" y="3195"/>
                    <a:pt x="2371" y="3195"/>
                    <a:pt x="2314" y="3233"/>
                  </a:cubicBezTo>
                  <a:lnTo>
                    <a:pt x="1707" y="3556"/>
                  </a:lnTo>
                  <a:lnTo>
                    <a:pt x="1707" y="3556"/>
                  </a:lnTo>
                  <a:lnTo>
                    <a:pt x="1821" y="2873"/>
                  </a:lnTo>
                  <a:cubicBezTo>
                    <a:pt x="1840" y="2759"/>
                    <a:pt x="1802" y="2627"/>
                    <a:pt x="1707" y="2551"/>
                  </a:cubicBezTo>
                  <a:lnTo>
                    <a:pt x="1214" y="2077"/>
                  </a:lnTo>
                  <a:lnTo>
                    <a:pt x="1897" y="1982"/>
                  </a:lnTo>
                  <a:cubicBezTo>
                    <a:pt x="2010" y="1963"/>
                    <a:pt x="2124" y="1887"/>
                    <a:pt x="2181" y="1792"/>
                  </a:cubicBezTo>
                  <a:lnTo>
                    <a:pt x="2484" y="1167"/>
                  </a:lnTo>
                  <a:close/>
                  <a:moveTo>
                    <a:pt x="2475" y="0"/>
                  </a:moveTo>
                  <a:cubicBezTo>
                    <a:pt x="2352" y="0"/>
                    <a:pt x="2228" y="67"/>
                    <a:pt x="2162" y="199"/>
                  </a:cubicBezTo>
                  <a:lnTo>
                    <a:pt x="1612" y="1299"/>
                  </a:lnTo>
                  <a:lnTo>
                    <a:pt x="399" y="1470"/>
                  </a:lnTo>
                  <a:cubicBezTo>
                    <a:pt x="114" y="1508"/>
                    <a:pt x="0" y="1868"/>
                    <a:pt x="209" y="2077"/>
                  </a:cubicBezTo>
                  <a:lnTo>
                    <a:pt x="1081" y="2930"/>
                  </a:lnTo>
                  <a:lnTo>
                    <a:pt x="873" y="4143"/>
                  </a:lnTo>
                  <a:cubicBezTo>
                    <a:pt x="854" y="4276"/>
                    <a:pt x="911" y="4409"/>
                    <a:pt x="1024" y="4485"/>
                  </a:cubicBezTo>
                  <a:cubicBezTo>
                    <a:pt x="1088" y="4527"/>
                    <a:pt x="1158" y="4552"/>
                    <a:pt x="1231" y="4552"/>
                  </a:cubicBezTo>
                  <a:cubicBezTo>
                    <a:pt x="1287" y="4552"/>
                    <a:pt x="1345" y="4537"/>
                    <a:pt x="1404" y="4504"/>
                  </a:cubicBezTo>
                  <a:lnTo>
                    <a:pt x="2484" y="3935"/>
                  </a:lnTo>
                  <a:lnTo>
                    <a:pt x="3565" y="4504"/>
                  </a:lnTo>
                  <a:cubicBezTo>
                    <a:pt x="3621" y="4532"/>
                    <a:pt x="3679" y="4545"/>
                    <a:pt x="3733" y="4545"/>
                  </a:cubicBezTo>
                  <a:cubicBezTo>
                    <a:pt x="3937" y="4545"/>
                    <a:pt x="4107" y="4368"/>
                    <a:pt x="4077" y="4143"/>
                  </a:cubicBezTo>
                  <a:lnTo>
                    <a:pt x="3869" y="2930"/>
                  </a:lnTo>
                  <a:lnTo>
                    <a:pt x="4741" y="2077"/>
                  </a:lnTo>
                  <a:cubicBezTo>
                    <a:pt x="4949" y="1868"/>
                    <a:pt x="4836" y="1508"/>
                    <a:pt x="4551" y="1470"/>
                  </a:cubicBezTo>
                  <a:lnTo>
                    <a:pt x="3338" y="1299"/>
                  </a:lnTo>
                  <a:lnTo>
                    <a:pt x="2788" y="199"/>
                  </a:lnTo>
                  <a:cubicBezTo>
                    <a:pt x="2721" y="67"/>
                    <a:pt x="2598" y="0"/>
                    <a:pt x="24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 name="Google Shape;2858;p50"/>
          <p:cNvGrpSpPr/>
          <p:nvPr/>
        </p:nvGrpSpPr>
        <p:grpSpPr>
          <a:xfrm>
            <a:off x="6693104" y="2688273"/>
            <a:ext cx="365741" cy="359005"/>
            <a:chOff x="5899913" y="3216125"/>
            <a:chExt cx="491125" cy="488975"/>
          </a:xfrm>
        </p:grpSpPr>
        <p:sp>
          <p:nvSpPr>
            <p:cNvPr id="2859" name="Google Shape;2859;p50"/>
            <p:cNvSpPr/>
            <p:nvPr/>
          </p:nvSpPr>
          <p:spPr>
            <a:xfrm>
              <a:off x="5909388" y="3226075"/>
              <a:ext cx="471700" cy="469550"/>
            </a:xfrm>
            <a:custGeom>
              <a:avLst/>
              <a:gdLst/>
              <a:ahLst/>
              <a:cxnLst/>
              <a:rect l="l" t="t" r="r" b="b"/>
              <a:pathLst>
                <a:path w="18868" h="18782" extrusionOk="0">
                  <a:moveTo>
                    <a:pt x="9434" y="0"/>
                  </a:moveTo>
                  <a:cubicBezTo>
                    <a:pt x="8922" y="0"/>
                    <a:pt x="8410" y="43"/>
                    <a:pt x="7908" y="128"/>
                  </a:cubicBezTo>
                  <a:lnTo>
                    <a:pt x="7908" y="1892"/>
                  </a:lnTo>
                  <a:cubicBezTo>
                    <a:pt x="6941" y="2081"/>
                    <a:pt x="6011" y="2461"/>
                    <a:pt x="5196" y="3011"/>
                  </a:cubicBezTo>
                  <a:lnTo>
                    <a:pt x="4096" y="1911"/>
                  </a:lnTo>
                  <a:cubicBezTo>
                    <a:pt x="3262" y="2499"/>
                    <a:pt x="2523" y="3238"/>
                    <a:pt x="1935" y="4072"/>
                  </a:cubicBezTo>
                  <a:lnTo>
                    <a:pt x="3035" y="5172"/>
                  </a:lnTo>
                  <a:cubicBezTo>
                    <a:pt x="2485" y="5988"/>
                    <a:pt x="2124" y="6898"/>
                    <a:pt x="1916" y="7865"/>
                  </a:cubicBezTo>
                  <a:lnTo>
                    <a:pt x="171" y="7865"/>
                  </a:lnTo>
                  <a:cubicBezTo>
                    <a:pt x="1" y="8870"/>
                    <a:pt x="1" y="9894"/>
                    <a:pt x="171" y="10918"/>
                  </a:cubicBezTo>
                  <a:lnTo>
                    <a:pt x="1916" y="10918"/>
                  </a:lnTo>
                  <a:cubicBezTo>
                    <a:pt x="2124" y="11866"/>
                    <a:pt x="2485" y="12776"/>
                    <a:pt x="3035" y="13591"/>
                  </a:cubicBezTo>
                  <a:lnTo>
                    <a:pt x="1935" y="14691"/>
                  </a:lnTo>
                  <a:cubicBezTo>
                    <a:pt x="2542" y="15525"/>
                    <a:pt x="3262" y="16246"/>
                    <a:pt x="4096" y="16852"/>
                  </a:cubicBezTo>
                  <a:lnTo>
                    <a:pt x="5196" y="15753"/>
                  </a:lnTo>
                  <a:cubicBezTo>
                    <a:pt x="6011" y="16284"/>
                    <a:pt x="6922" y="16663"/>
                    <a:pt x="7870" y="16871"/>
                  </a:cubicBezTo>
                  <a:lnTo>
                    <a:pt x="7870" y="18654"/>
                  </a:lnTo>
                  <a:cubicBezTo>
                    <a:pt x="8372" y="18739"/>
                    <a:pt x="8884" y="18782"/>
                    <a:pt x="9396" y="18782"/>
                  </a:cubicBezTo>
                  <a:cubicBezTo>
                    <a:pt x="9908" y="18782"/>
                    <a:pt x="10420" y="18739"/>
                    <a:pt x="10923" y="18654"/>
                  </a:cubicBezTo>
                  <a:lnTo>
                    <a:pt x="10923" y="16871"/>
                  </a:lnTo>
                  <a:cubicBezTo>
                    <a:pt x="11890" y="16663"/>
                    <a:pt x="12800" y="16284"/>
                    <a:pt x="13615" y="15753"/>
                  </a:cubicBezTo>
                  <a:lnTo>
                    <a:pt x="14696" y="16852"/>
                  </a:lnTo>
                  <a:cubicBezTo>
                    <a:pt x="15549" y="16246"/>
                    <a:pt x="16270" y="15525"/>
                    <a:pt x="16857" y="14691"/>
                  </a:cubicBezTo>
                  <a:lnTo>
                    <a:pt x="15777" y="13591"/>
                  </a:lnTo>
                  <a:cubicBezTo>
                    <a:pt x="16308" y="12776"/>
                    <a:pt x="16687" y="11866"/>
                    <a:pt x="16876" y="10918"/>
                  </a:cubicBezTo>
                  <a:lnTo>
                    <a:pt x="18697" y="10918"/>
                  </a:lnTo>
                  <a:cubicBezTo>
                    <a:pt x="18867" y="9894"/>
                    <a:pt x="18867" y="8870"/>
                    <a:pt x="18697" y="7865"/>
                  </a:cubicBezTo>
                  <a:lnTo>
                    <a:pt x="16895" y="7865"/>
                  </a:lnTo>
                  <a:cubicBezTo>
                    <a:pt x="16687" y="6898"/>
                    <a:pt x="16308" y="5988"/>
                    <a:pt x="15777" y="5172"/>
                  </a:cubicBezTo>
                  <a:lnTo>
                    <a:pt x="16876" y="4072"/>
                  </a:lnTo>
                  <a:cubicBezTo>
                    <a:pt x="16270" y="3238"/>
                    <a:pt x="15549" y="2518"/>
                    <a:pt x="14715" y="1911"/>
                  </a:cubicBezTo>
                  <a:lnTo>
                    <a:pt x="13615" y="3011"/>
                  </a:lnTo>
                  <a:cubicBezTo>
                    <a:pt x="12819" y="2480"/>
                    <a:pt x="11909" y="2100"/>
                    <a:pt x="10960" y="1892"/>
                  </a:cubicBezTo>
                  <a:lnTo>
                    <a:pt x="10960" y="128"/>
                  </a:lnTo>
                  <a:cubicBezTo>
                    <a:pt x="10458" y="43"/>
                    <a:pt x="9946" y="0"/>
                    <a:pt x="9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0"/>
            <p:cNvSpPr/>
            <p:nvPr/>
          </p:nvSpPr>
          <p:spPr>
            <a:xfrm>
              <a:off x="5966288" y="3326925"/>
              <a:ext cx="312400" cy="267700"/>
            </a:xfrm>
            <a:custGeom>
              <a:avLst/>
              <a:gdLst/>
              <a:ahLst/>
              <a:cxnLst/>
              <a:rect l="l" t="t" r="r" b="b"/>
              <a:pathLst>
                <a:path w="12496" h="10708" extrusionOk="0">
                  <a:moveTo>
                    <a:pt x="7149" y="1"/>
                  </a:moveTo>
                  <a:cubicBezTo>
                    <a:pt x="2389" y="1"/>
                    <a:pt x="0" y="5765"/>
                    <a:pt x="3375" y="9140"/>
                  </a:cubicBezTo>
                  <a:cubicBezTo>
                    <a:pt x="4458" y="10223"/>
                    <a:pt x="5792" y="10708"/>
                    <a:pt x="7102" y="10708"/>
                  </a:cubicBezTo>
                  <a:cubicBezTo>
                    <a:pt x="9851" y="10708"/>
                    <a:pt x="12496" y="8571"/>
                    <a:pt x="12496" y="5348"/>
                  </a:cubicBezTo>
                  <a:cubicBezTo>
                    <a:pt x="12496" y="2390"/>
                    <a:pt x="10107" y="1"/>
                    <a:pt x="71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0"/>
            <p:cNvSpPr/>
            <p:nvPr/>
          </p:nvSpPr>
          <p:spPr>
            <a:xfrm>
              <a:off x="6082888" y="3403175"/>
              <a:ext cx="22300" cy="19525"/>
            </a:xfrm>
            <a:custGeom>
              <a:avLst/>
              <a:gdLst/>
              <a:ahLst/>
              <a:cxnLst/>
              <a:rect l="l" t="t" r="r" b="b"/>
              <a:pathLst>
                <a:path w="892" h="781" extrusionOk="0">
                  <a:moveTo>
                    <a:pt x="382" y="0"/>
                  </a:moveTo>
                  <a:cubicBezTo>
                    <a:pt x="190" y="0"/>
                    <a:pt x="1" y="153"/>
                    <a:pt x="1" y="383"/>
                  </a:cubicBezTo>
                  <a:cubicBezTo>
                    <a:pt x="1" y="591"/>
                    <a:pt x="171" y="762"/>
                    <a:pt x="380" y="781"/>
                  </a:cubicBezTo>
                  <a:cubicBezTo>
                    <a:pt x="721" y="762"/>
                    <a:pt x="892" y="364"/>
                    <a:pt x="645" y="117"/>
                  </a:cubicBezTo>
                  <a:cubicBezTo>
                    <a:pt x="571" y="36"/>
                    <a:pt x="476" y="0"/>
                    <a:pt x="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0"/>
            <p:cNvSpPr/>
            <p:nvPr/>
          </p:nvSpPr>
          <p:spPr>
            <a:xfrm>
              <a:off x="5899913" y="3216125"/>
              <a:ext cx="491125" cy="488975"/>
            </a:xfrm>
            <a:custGeom>
              <a:avLst/>
              <a:gdLst/>
              <a:ahLst/>
              <a:cxnLst/>
              <a:rect l="l" t="t" r="r" b="b"/>
              <a:pathLst>
                <a:path w="19645" h="19559" extrusionOk="0">
                  <a:moveTo>
                    <a:pt x="9806" y="778"/>
                  </a:moveTo>
                  <a:cubicBezTo>
                    <a:pt x="10188" y="778"/>
                    <a:pt x="10571" y="801"/>
                    <a:pt x="10960" y="849"/>
                  </a:cubicBezTo>
                  <a:lnTo>
                    <a:pt x="10960" y="2309"/>
                  </a:lnTo>
                  <a:cubicBezTo>
                    <a:pt x="10960" y="2479"/>
                    <a:pt x="11074" y="2631"/>
                    <a:pt x="11264" y="2669"/>
                  </a:cubicBezTo>
                  <a:cubicBezTo>
                    <a:pt x="12155" y="2859"/>
                    <a:pt x="13008" y="3219"/>
                    <a:pt x="13785" y="3731"/>
                  </a:cubicBezTo>
                  <a:cubicBezTo>
                    <a:pt x="13843" y="3772"/>
                    <a:pt x="13914" y="3792"/>
                    <a:pt x="13988" y="3792"/>
                  </a:cubicBezTo>
                  <a:cubicBezTo>
                    <a:pt x="14084" y="3792"/>
                    <a:pt x="14184" y="3758"/>
                    <a:pt x="14260" y="3693"/>
                  </a:cubicBezTo>
                  <a:lnTo>
                    <a:pt x="15113" y="2821"/>
                  </a:lnTo>
                  <a:cubicBezTo>
                    <a:pt x="15720" y="3295"/>
                    <a:pt x="16269" y="3826"/>
                    <a:pt x="16743" y="4433"/>
                  </a:cubicBezTo>
                  <a:lnTo>
                    <a:pt x="15871" y="5305"/>
                  </a:lnTo>
                  <a:cubicBezTo>
                    <a:pt x="15739" y="5437"/>
                    <a:pt x="15720" y="5627"/>
                    <a:pt x="15814" y="5779"/>
                  </a:cubicBezTo>
                  <a:cubicBezTo>
                    <a:pt x="16345" y="6556"/>
                    <a:pt x="16706" y="7428"/>
                    <a:pt x="16895" y="8339"/>
                  </a:cubicBezTo>
                  <a:cubicBezTo>
                    <a:pt x="16914" y="8509"/>
                    <a:pt x="17085" y="8642"/>
                    <a:pt x="17255" y="8642"/>
                  </a:cubicBezTo>
                  <a:lnTo>
                    <a:pt x="18734" y="8642"/>
                  </a:lnTo>
                  <a:cubicBezTo>
                    <a:pt x="18829" y="9400"/>
                    <a:pt x="18829" y="10178"/>
                    <a:pt x="18734" y="10936"/>
                  </a:cubicBezTo>
                  <a:lnTo>
                    <a:pt x="17255" y="10936"/>
                  </a:lnTo>
                  <a:cubicBezTo>
                    <a:pt x="17243" y="10935"/>
                    <a:pt x="17231" y="10934"/>
                    <a:pt x="17220" y="10934"/>
                  </a:cubicBezTo>
                  <a:cubicBezTo>
                    <a:pt x="17047" y="10934"/>
                    <a:pt x="16912" y="11062"/>
                    <a:pt x="16876" y="11240"/>
                  </a:cubicBezTo>
                  <a:cubicBezTo>
                    <a:pt x="16687" y="12131"/>
                    <a:pt x="16326" y="13003"/>
                    <a:pt x="15814" y="13781"/>
                  </a:cubicBezTo>
                  <a:cubicBezTo>
                    <a:pt x="15720" y="13932"/>
                    <a:pt x="15739" y="14122"/>
                    <a:pt x="15871" y="14255"/>
                  </a:cubicBezTo>
                  <a:lnTo>
                    <a:pt x="16725" y="15108"/>
                  </a:lnTo>
                  <a:cubicBezTo>
                    <a:pt x="16269" y="15715"/>
                    <a:pt x="15720" y="16264"/>
                    <a:pt x="15113" y="16738"/>
                  </a:cubicBezTo>
                  <a:lnTo>
                    <a:pt x="14241" y="15866"/>
                  </a:lnTo>
                  <a:cubicBezTo>
                    <a:pt x="14176" y="15802"/>
                    <a:pt x="14081" y="15768"/>
                    <a:pt x="13983" y="15768"/>
                  </a:cubicBezTo>
                  <a:cubicBezTo>
                    <a:pt x="13908" y="15768"/>
                    <a:pt x="13832" y="15787"/>
                    <a:pt x="13767" y="15828"/>
                  </a:cubicBezTo>
                  <a:cubicBezTo>
                    <a:pt x="12989" y="16340"/>
                    <a:pt x="12136" y="16701"/>
                    <a:pt x="11226" y="16871"/>
                  </a:cubicBezTo>
                  <a:cubicBezTo>
                    <a:pt x="11036" y="16909"/>
                    <a:pt x="10922" y="17080"/>
                    <a:pt x="10922" y="17250"/>
                  </a:cubicBezTo>
                  <a:lnTo>
                    <a:pt x="10922" y="18710"/>
                  </a:lnTo>
                  <a:cubicBezTo>
                    <a:pt x="10534" y="18758"/>
                    <a:pt x="10150" y="18782"/>
                    <a:pt x="9768" y="18782"/>
                  </a:cubicBezTo>
                  <a:cubicBezTo>
                    <a:pt x="9386" y="18782"/>
                    <a:pt x="9007" y="18758"/>
                    <a:pt x="8628" y="18710"/>
                  </a:cubicBezTo>
                  <a:lnTo>
                    <a:pt x="8628" y="17250"/>
                  </a:lnTo>
                  <a:cubicBezTo>
                    <a:pt x="8628" y="17080"/>
                    <a:pt x="8495" y="16909"/>
                    <a:pt x="8325" y="16871"/>
                  </a:cubicBezTo>
                  <a:cubicBezTo>
                    <a:pt x="7414" y="16701"/>
                    <a:pt x="6542" y="16340"/>
                    <a:pt x="5784" y="15828"/>
                  </a:cubicBezTo>
                  <a:cubicBezTo>
                    <a:pt x="5718" y="15787"/>
                    <a:pt x="5642" y="15768"/>
                    <a:pt x="5567" y="15768"/>
                  </a:cubicBezTo>
                  <a:cubicBezTo>
                    <a:pt x="5469" y="15768"/>
                    <a:pt x="5374" y="15802"/>
                    <a:pt x="5310" y="15866"/>
                  </a:cubicBezTo>
                  <a:lnTo>
                    <a:pt x="4437" y="16738"/>
                  </a:lnTo>
                  <a:cubicBezTo>
                    <a:pt x="3831" y="16264"/>
                    <a:pt x="3281" y="15715"/>
                    <a:pt x="2826" y="15108"/>
                  </a:cubicBezTo>
                  <a:lnTo>
                    <a:pt x="3679" y="14255"/>
                  </a:lnTo>
                  <a:cubicBezTo>
                    <a:pt x="3812" y="14122"/>
                    <a:pt x="3831" y="13932"/>
                    <a:pt x="3736" y="13781"/>
                  </a:cubicBezTo>
                  <a:cubicBezTo>
                    <a:pt x="3224" y="13003"/>
                    <a:pt x="2864" y="12131"/>
                    <a:pt x="2674" y="11240"/>
                  </a:cubicBezTo>
                  <a:cubicBezTo>
                    <a:pt x="2636" y="11050"/>
                    <a:pt x="2484" y="10936"/>
                    <a:pt x="2295" y="10936"/>
                  </a:cubicBezTo>
                  <a:lnTo>
                    <a:pt x="873" y="10936"/>
                  </a:lnTo>
                  <a:cubicBezTo>
                    <a:pt x="778" y="10159"/>
                    <a:pt x="778" y="9400"/>
                    <a:pt x="873" y="8642"/>
                  </a:cubicBezTo>
                  <a:lnTo>
                    <a:pt x="2295" y="8642"/>
                  </a:lnTo>
                  <a:cubicBezTo>
                    <a:pt x="2484" y="8642"/>
                    <a:pt x="2636" y="8509"/>
                    <a:pt x="2674" y="8339"/>
                  </a:cubicBezTo>
                  <a:cubicBezTo>
                    <a:pt x="2864" y="7409"/>
                    <a:pt x="3224" y="6556"/>
                    <a:pt x="3736" y="5779"/>
                  </a:cubicBezTo>
                  <a:cubicBezTo>
                    <a:pt x="3831" y="5627"/>
                    <a:pt x="3812" y="5437"/>
                    <a:pt x="3679" y="5305"/>
                  </a:cubicBezTo>
                  <a:lnTo>
                    <a:pt x="2826" y="4433"/>
                  </a:lnTo>
                  <a:cubicBezTo>
                    <a:pt x="3281" y="3826"/>
                    <a:pt x="3831" y="3276"/>
                    <a:pt x="4437" y="2821"/>
                  </a:cubicBezTo>
                  <a:lnTo>
                    <a:pt x="5310" y="3693"/>
                  </a:lnTo>
                  <a:cubicBezTo>
                    <a:pt x="5374" y="3758"/>
                    <a:pt x="5469" y="3792"/>
                    <a:pt x="5567" y="3792"/>
                  </a:cubicBezTo>
                  <a:cubicBezTo>
                    <a:pt x="5642" y="3792"/>
                    <a:pt x="5718" y="3772"/>
                    <a:pt x="5784" y="3731"/>
                  </a:cubicBezTo>
                  <a:cubicBezTo>
                    <a:pt x="6561" y="3219"/>
                    <a:pt x="7433" y="2859"/>
                    <a:pt x="8362" y="2669"/>
                  </a:cubicBezTo>
                  <a:cubicBezTo>
                    <a:pt x="8533" y="2631"/>
                    <a:pt x="8666" y="2479"/>
                    <a:pt x="8666" y="2309"/>
                  </a:cubicBezTo>
                  <a:lnTo>
                    <a:pt x="8666" y="849"/>
                  </a:lnTo>
                  <a:cubicBezTo>
                    <a:pt x="9045" y="801"/>
                    <a:pt x="9424" y="778"/>
                    <a:pt x="9806" y="778"/>
                  </a:cubicBezTo>
                  <a:close/>
                  <a:moveTo>
                    <a:pt x="9796" y="0"/>
                  </a:moveTo>
                  <a:cubicBezTo>
                    <a:pt x="9263" y="0"/>
                    <a:pt x="8732" y="43"/>
                    <a:pt x="8211" y="128"/>
                  </a:cubicBezTo>
                  <a:cubicBezTo>
                    <a:pt x="8021" y="166"/>
                    <a:pt x="7888" y="318"/>
                    <a:pt x="7888" y="507"/>
                  </a:cubicBezTo>
                  <a:lnTo>
                    <a:pt x="7888" y="1986"/>
                  </a:lnTo>
                  <a:cubicBezTo>
                    <a:pt x="7092" y="2176"/>
                    <a:pt x="6315" y="2498"/>
                    <a:pt x="5613" y="2916"/>
                  </a:cubicBezTo>
                  <a:lnTo>
                    <a:pt x="4760" y="2043"/>
                  </a:lnTo>
                  <a:cubicBezTo>
                    <a:pt x="4686" y="1969"/>
                    <a:pt x="4588" y="1931"/>
                    <a:pt x="4490" y="1931"/>
                  </a:cubicBezTo>
                  <a:cubicBezTo>
                    <a:pt x="4412" y="1931"/>
                    <a:pt x="4334" y="1955"/>
                    <a:pt x="4267" y="2005"/>
                  </a:cubicBezTo>
                  <a:cubicBezTo>
                    <a:pt x="3395" y="2612"/>
                    <a:pt x="2636" y="3371"/>
                    <a:pt x="2010" y="4243"/>
                  </a:cubicBezTo>
                  <a:cubicBezTo>
                    <a:pt x="1897" y="4395"/>
                    <a:pt x="1916" y="4603"/>
                    <a:pt x="2048" y="4736"/>
                  </a:cubicBezTo>
                  <a:lnTo>
                    <a:pt x="2939" y="5627"/>
                  </a:lnTo>
                  <a:cubicBezTo>
                    <a:pt x="2503" y="6310"/>
                    <a:pt x="2200" y="7068"/>
                    <a:pt x="1991" y="7865"/>
                  </a:cubicBezTo>
                  <a:lnTo>
                    <a:pt x="550" y="7865"/>
                  </a:lnTo>
                  <a:cubicBezTo>
                    <a:pt x="361" y="7865"/>
                    <a:pt x="209" y="7997"/>
                    <a:pt x="171" y="8187"/>
                  </a:cubicBezTo>
                  <a:cubicBezTo>
                    <a:pt x="0" y="9249"/>
                    <a:pt x="0" y="10311"/>
                    <a:pt x="171" y="11372"/>
                  </a:cubicBezTo>
                  <a:cubicBezTo>
                    <a:pt x="209" y="11562"/>
                    <a:pt x="361" y="11695"/>
                    <a:pt x="550" y="11695"/>
                  </a:cubicBezTo>
                  <a:lnTo>
                    <a:pt x="1991" y="11695"/>
                  </a:lnTo>
                  <a:cubicBezTo>
                    <a:pt x="2200" y="12472"/>
                    <a:pt x="2503" y="13231"/>
                    <a:pt x="2939" y="13932"/>
                  </a:cubicBezTo>
                  <a:lnTo>
                    <a:pt x="2048" y="14823"/>
                  </a:lnTo>
                  <a:cubicBezTo>
                    <a:pt x="1916" y="14937"/>
                    <a:pt x="1897" y="15146"/>
                    <a:pt x="2010" y="15297"/>
                  </a:cubicBezTo>
                  <a:cubicBezTo>
                    <a:pt x="2636" y="16170"/>
                    <a:pt x="3395" y="16928"/>
                    <a:pt x="4267" y="17554"/>
                  </a:cubicBezTo>
                  <a:cubicBezTo>
                    <a:pt x="4334" y="17604"/>
                    <a:pt x="4412" y="17629"/>
                    <a:pt x="4490" y="17629"/>
                  </a:cubicBezTo>
                  <a:cubicBezTo>
                    <a:pt x="4588" y="17629"/>
                    <a:pt x="4686" y="17590"/>
                    <a:pt x="4760" y="17516"/>
                  </a:cubicBezTo>
                  <a:lnTo>
                    <a:pt x="5632" y="16625"/>
                  </a:lnTo>
                  <a:cubicBezTo>
                    <a:pt x="6334" y="17061"/>
                    <a:pt x="7073" y="17364"/>
                    <a:pt x="7869" y="17573"/>
                  </a:cubicBezTo>
                  <a:lnTo>
                    <a:pt x="7869" y="19052"/>
                  </a:lnTo>
                  <a:cubicBezTo>
                    <a:pt x="7869" y="19241"/>
                    <a:pt x="8002" y="19393"/>
                    <a:pt x="8192" y="19431"/>
                  </a:cubicBezTo>
                  <a:cubicBezTo>
                    <a:pt x="8713" y="19516"/>
                    <a:pt x="9244" y="19559"/>
                    <a:pt x="9777" y="19559"/>
                  </a:cubicBezTo>
                  <a:cubicBezTo>
                    <a:pt x="10311" y="19559"/>
                    <a:pt x="10846" y="19516"/>
                    <a:pt x="11377" y="19431"/>
                  </a:cubicBezTo>
                  <a:cubicBezTo>
                    <a:pt x="11548" y="19393"/>
                    <a:pt x="11681" y="19241"/>
                    <a:pt x="11681" y="19052"/>
                  </a:cubicBezTo>
                  <a:lnTo>
                    <a:pt x="11681" y="17573"/>
                  </a:lnTo>
                  <a:cubicBezTo>
                    <a:pt x="12477" y="17364"/>
                    <a:pt x="13255" y="17061"/>
                    <a:pt x="13937" y="16625"/>
                  </a:cubicBezTo>
                  <a:lnTo>
                    <a:pt x="14828" y="17516"/>
                  </a:lnTo>
                  <a:cubicBezTo>
                    <a:pt x="14902" y="17590"/>
                    <a:pt x="15000" y="17629"/>
                    <a:pt x="15098" y="17629"/>
                  </a:cubicBezTo>
                  <a:cubicBezTo>
                    <a:pt x="15176" y="17629"/>
                    <a:pt x="15254" y="17604"/>
                    <a:pt x="15321" y="17554"/>
                  </a:cubicBezTo>
                  <a:cubicBezTo>
                    <a:pt x="16194" y="16928"/>
                    <a:pt x="16952" y="16170"/>
                    <a:pt x="17559" y="15297"/>
                  </a:cubicBezTo>
                  <a:cubicBezTo>
                    <a:pt x="17673" y="15146"/>
                    <a:pt x="17654" y="14937"/>
                    <a:pt x="17521" y="14823"/>
                  </a:cubicBezTo>
                  <a:lnTo>
                    <a:pt x="16649" y="13932"/>
                  </a:lnTo>
                  <a:cubicBezTo>
                    <a:pt x="17066" y="13231"/>
                    <a:pt x="17388" y="12472"/>
                    <a:pt x="17578" y="11695"/>
                  </a:cubicBezTo>
                  <a:lnTo>
                    <a:pt x="19095" y="11695"/>
                  </a:lnTo>
                  <a:cubicBezTo>
                    <a:pt x="19265" y="11695"/>
                    <a:pt x="19436" y="11562"/>
                    <a:pt x="19455" y="11372"/>
                  </a:cubicBezTo>
                  <a:cubicBezTo>
                    <a:pt x="19645" y="10311"/>
                    <a:pt x="19645" y="9249"/>
                    <a:pt x="19455" y="8187"/>
                  </a:cubicBezTo>
                  <a:cubicBezTo>
                    <a:pt x="19436" y="7997"/>
                    <a:pt x="19265" y="7865"/>
                    <a:pt x="19095" y="7865"/>
                  </a:cubicBezTo>
                  <a:lnTo>
                    <a:pt x="17559" y="7865"/>
                  </a:lnTo>
                  <a:cubicBezTo>
                    <a:pt x="17369" y="7068"/>
                    <a:pt x="17066" y="6310"/>
                    <a:pt x="16630" y="5608"/>
                  </a:cubicBezTo>
                  <a:lnTo>
                    <a:pt x="17521" y="4736"/>
                  </a:lnTo>
                  <a:cubicBezTo>
                    <a:pt x="17654" y="4603"/>
                    <a:pt x="17654" y="4395"/>
                    <a:pt x="17559" y="4243"/>
                  </a:cubicBezTo>
                  <a:cubicBezTo>
                    <a:pt x="16933" y="3371"/>
                    <a:pt x="16175" y="2612"/>
                    <a:pt x="15302" y="1986"/>
                  </a:cubicBezTo>
                  <a:cubicBezTo>
                    <a:pt x="15233" y="1943"/>
                    <a:pt x="15151" y="1920"/>
                    <a:pt x="15071" y="1920"/>
                  </a:cubicBezTo>
                  <a:cubicBezTo>
                    <a:pt x="14976" y="1920"/>
                    <a:pt x="14881" y="1952"/>
                    <a:pt x="14809" y="2024"/>
                  </a:cubicBezTo>
                  <a:lnTo>
                    <a:pt x="13937" y="2916"/>
                  </a:lnTo>
                  <a:cubicBezTo>
                    <a:pt x="13255" y="2498"/>
                    <a:pt x="12496" y="2176"/>
                    <a:pt x="11719" y="1986"/>
                  </a:cubicBezTo>
                  <a:lnTo>
                    <a:pt x="11719" y="526"/>
                  </a:lnTo>
                  <a:cubicBezTo>
                    <a:pt x="11719" y="318"/>
                    <a:pt x="11567" y="166"/>
                    <a:pt x="11396" y="128"/>
                  </a:cubicBezTo>
                  <a:cubicBezTo>
                    <a:pt x="10865" y="43"/>
                    <a:pt x="10330" y="0"/>
                    <a:pt x="97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0"/>
            <p:cNvSpPr/>
            <p:nvPr/>
          </p:nvSpPr>
          <p:spPr>
            <a:xfrm>
              <a:off x="5953488" y="3317450"/>
              <a:ext cx="334675" cy="286725"/>
            </a:xfrm>
            <a:custGeom>
              <a:avLst/>
              <a:gdLst/>
              <a:ahLst/>
              <a:cxnLst/>
              <a:rect l="l" t="t" r="r" b="b"/>
              <a:pathLst>
                <a:path w="13387" h="11469" extrusionOk="0">
                  <a:moveTo>
                    <a:pt x="9234" y="1024"/>
                  </a:moveTo>
                  <a:lnTo>
                    <a:pt x="9234" y="1024"/>
                  </a:lnTo>
                  <a:cubicBezTo>
                    <a:pt x="10429" y="1422"/>
                    <a:pt x="11434" y="2276"/>
                    <a:pt x="12041" y="3394"/>
                  </a:cubicBezTo>
                  <a:lnTo>
                    <a:pt x="10107" y="3394"/>
                  </a:lnTo>
                  <a:cubicBezTo>
                    <a:pt x="9974" y="2560"/>
                    <a:pt x="9670" y="1745"/>
                    <a:pt x="9234" y="1024"/>
                  </a:cubicBezTo>
                  <a:close/>
                  <a:moveTo>
                    <a:pt x="7661" y="759"/>
                  </a:moveTo>
                  <a:cubicBezTo>
                    <a:pt x="8324" y="759"/>
                    <a:pt x="8988" y="1840"/>
                    <a:pt x="9310" y="3394"/>
                  </a:cubicBezTo>
                  <a:lnTo>
                    <a:pt x="7073" y="3394"/>
                  </a:lnTo>
                  <a:cubicBezTo>
                    <a:pt x="6599" y="3432"/>
                    <a:pt x="6599" y="4115"/>
                    <a:pt x="7073" y="4153"/>
                  </a:cubicBezTo>
                  <a:lnTo>
                    <a:pt x="9443" y="4153"/>
                  </a:lnTo>
                  <a:cubicBezTo>
                    <a:pt x="9519" y="4684"/>
                    <a:pt x="9557" y="5196"/>
                    <a:pt x="9557" y="5727"/>
                  </a:cubicBezTo>
                  <a:cubicBezTo>
                    <a:pt x="9557" y="6220"/>
                    <a:pt x="9519" y="6713"/>
                    <a:pt x="9462" y="7206"/>
                  </a:cubicBezTo>
                  <a:lnTo>
                    <a:pt x="5840" y="7206"/>
                  </a:lnTo>
                  <a:cubicBezTo>
                    <a:pt x="5783" y="6713"/>
                    <a:pt x="5745" y="6220"/>
                    <a:pt x="5745" y="5727"/>
                  </a:cubicBezTo>
                  <a:lnTo>
                    <a:pt x="5745" y="5347"/>
                  </a:lnTo>
                  <a:cubicBezTo>
                    <a:pt x="5755" y="5084"/>
                    <a:pt x="5559" y="4951"/>
                    <a:pt x="5364" y="4951"/>
                  </a:cubicBezTo>
                  <a:cubicBezTo>
                    <a:pt x="5180" y="4951"/>
                    <a:pt x="4996" y="5070"/>
                    <a:pt x="4987" y="5309"/>
                  </a:cubicBezTo>
                  <a:lnTo>
                    <a:pt x="4987" y="5727"/>
                  </a:lnTo>
                  <a:cubicBezTo>
                    <a:pt x="4987" y="6220"/>
                    <a:pt x="5025" y="6713"/>
                    <a:pt x="5082" y="7206"/>
                  </a:cubicBezTo>
                  <a:lnTo>
                    <a:pt x="2920" y="7206"/>
                  </a:lnTo>
                  <a:cubicBezTo>
                    <a:pt x="2768" y="6732"/>
                    <a:pt x="2693" y="6220"/>
                    <a:pt x="2693" y="5727"/>
                  </a:cubicBezTo>
                  <a:cubicBezTo>
                    <a:pt x="2693" y="5196"/>
                    <a:pt x="2787" y="4665"/>
                    <a:pt x="2958" y="4153"/>
                  </a:cubicBezTo>
                  <a:lnTo>
                    <a:pt x="4039" y="4153"/>
                  </a:lnTo>
                  <a:cubicBezTo>
                    <a:pt x="4494" y="4134"/>
                    <a:pt x="4494" y="3432"/>
                    <a:pt x="4039" y="3394"/>
                  </a:cubicBezTo>
                  <a:lnTo>
                    <a:pt x="3280" y="3394"/>
                  </a:lnTo>
                  <a:cubicBezTo>
                    <a:pt x="3887" y="2257"/>
                    <a:pt x="4892" y="1403"/>
                    <a:pt x="6125" y="1005"/>
                  </a:cubicBezTo>
                  <a:lnTo>
                    <a:pt x="6125" y="1005"/>
                  </a:lnTo>
                  <a:cubicBezTo>
                    <a:pt x="5878" y="1384"/>
                    <a:pt x="5689" y="1783"/>
                    <a:pt x="5537" y="2200"/>
                  </a:cubicBezTo>
                  <a:cubicBezTo>
                    <a:pt x="5489" y="2465"/>
                    <a:pt x="5709" y="2653"/>
                    <a:pt x="5929" y="2653"/>
                  </a:cubicBezTo>
                  <a:cubicBezTo>
                    <a:pt x="6055" y="2653"/>
                    <a:pt x="6181" y="2591"/>
                    <a:pt x="6257" y="2446"/>
                  </a:cubicBezTo>
                  <a:cubicBezTo>
                    <a:pt x="6618" y="1403"/>
                    <a:pt x="7168" y="759"/>
                    <a:pt x="7661" y="759"/>
                  </a:cubicBezTo>
                  <a:close/>
                  <a:moveTo>
                    <a:pt x="12382" y="4153"/>
                  </a:moveTo>
                  <a:cubicBezTo>
                    <a:pt x="12704" y="5139"/>
                    <a:pt x="12704" y="6220"/>
                    <a:pt x="12401" y="7206"/>
                  </a:cubicBezTo>
                  <a:lnTo>
                    <a:pt x="10239" y="7206"/>
                  </a:lnTo>
                  <a:cubicBezTo>
                    <a:pt x="10315" y="6713"/>
                    <a:pt x="10334" y="6220"/>
                    <a:pt x="10334" y="5727"/>
                  </a:cubicBezTo>
                  <a:cubicBezTo>
                    <a:pt x="10334" y="5196"/>
                    <a:pt x="10296" y="4665"/>
                    <a:pt x="10239" y="4153"/>
                  </a:cubicBezTo>
                  <a:close/>
                  <a:moveTo>
                    <a:pt x="5196" y="7983"/>
                  </a:moveTo>
                  <a:cubicBezTo>
                    <a:pt x="5328" y="8798"/>
                    <a:pt x="5613" y="9576"/>
                    <a:pt x="6011" y="10296"/>
                  </a:cubicBezTo>
                  <a:lnTo>
                    <a:pt x="6106" y="10448"/>
                  </a:lnTo>
                  <a:cubicBezTo>
                    <a:pt x="4873" y="10031"/>
                    <a:pt x="3830" y="9140"/>
                    <a:pt x="3243" y="7983"/>
                  </a:cubicBezTo>
                  <a:close/>
                  <a:moveTo>
                    <a:pt x="12098" y="7983"/>
                  </a:moveTo>
                  <a:cubicBezTo>
                    <a:pt x="11491" y="9140"/>
                    <a:pt x="10467" y="10031"/>
                    <a:pt x="9215" y="10448"/>
                  </a:cubicBezTo>
                  <a:lnTo>
                    <a:pt x="9215" y="10429"/>
                  </a:lnTo>
                  <a:cubicBezTo>
                    <a:pt x="9253" y="10391"/>
                    <a:pt x="9272" y="10334"/>
                    <a:pt x="9310" y="10296"/>
                  </a:cubicBezTo>
                  <a:cubicBezTo>
                    <a:pt x="9708" y="9576"/>
                    <a:pt x="9993" y="8779"/>
                    <a:pt x="10126" y="7983"/>
                  </a:cubicBezTo>
                  <a:close/>
                  <a:moveTo>
                    <a:pt x="9348" y="7983"/>
                  </a:moveTo>
                  <a:cubicBezTo>
                    <a:pt x="9007" y="9576"/>
                    <a:pt x="8343" y="10695"/>
                    <a:pt x="7661" y="10695"/>
                  </a:cubicBezTo>
                  <a:cubicBezTo>
                    <a:pt x="6997" y="10695"/>
                    <a:pt x="6314" y="9576"/>
                    <a:pt x="5973" y="7983"/>
                  </a:cubicBezTo>
                  <a:close/>
                  <a:moveTo>
                    <a:pt x="7661" y="0"/>
                  </a:moveTo>
                  <a:cubicBezTo>
                    <a:pt x="2560" y="0"/>
                    <a:pt x="0" y="6163"/>
                    <a:pt x="3603" y="9784"/>
                  </a:cubicBezTo>
                  <a:cubicBezTo>
                    <a:pt x="4772" y="10948"/>
                    <a:pt x="6207" y="11469"/>
                    <a:pt x="7614" y="11469"/>
                  </a:cubicBezTo>
                  <a:cubicBezTo>
                    <a:pt x="10562" y="11469"/>
                    <a:pt x="13387" y="9180"/>
                    <a:pt x="13387" y="5727"/>
                  </a:cubicBezTo>
                  <a:cubicBezTo>
                    <a:pt x="13387" y="2560"/>
                    <a:pt x="10827" y="0"/>
                    <a:pt x="76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4" name="Google Shape;2864;p50"/>
          <p:cNvGrpSpPr/>
          <p:nvPr/>
        </p:nvGrpSpPr>
        <p:grpSpPr>
          <a:xfrm>
            <a:off x="7411178" y="2684896"/>
            <a:ext cx="365780" cy="365760"/>
            <a:chOff x="6564038" y="3306475"/>
            <a:chExt cx="402000" cy="400175"/>
          </a:xfrm>
        </p:grpSpPr>
        <p:sp>
          <p:nvSpPr>
            <p:cNvPr id="2865" name="Google Shape;2865;p50"/>
            <p:cNvSpPr/>
            <p:nvPr/>
          </p:nvSpPr>
          <p:spPr>
            <a:xfrm>
              <a:off x="6571613" y="3314125"/>
              <a:ext cx="384475" cy="384475"/>
            </a:xfrm>
            <a:custGeom>
              <a:avLst/>
              <a:gdLst/>
              <a:ahLst/>
              <a:cxnLst/>
              <a:rect l="l" t="t" r="r" b="b"/>
              <a:pathLst>
                <a:path w="15379" h="15379" extrusionOk="0">
                  <a:moveTo>
                    <a:pt x="2693" y="6410"/>
                  </a:moveTo>
                  <a:lnTo>
                    <a:pt x="8970" y="12686"/>
                  </a:lnTo>
                  <a:lnTo>
                    <a:pt x="2693" y="12686"/>
                  </a:lnTo>
                  <a:lnTo>
                    <a:pt x="2693" y="6410"/>
                  </a:lnTo>
                  <a:close/>
                  <a:moveTo>
                    <a:pt x="1" y="1"/>
                  </a:moveTo>
                  <a:lnTo>
                    <a:pt x="1" y="15378"/>
                  </a:lnTo>
                  <a:lnTo>
                    <a:pt x="15379" y="15378"/>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0"/>
            <p:cNvSpPr/>
            <p:nvPr/>
          </p:nvSpPr>
          <p:spPr>
            <a:xfrm>
              <a:off x="6884963" y="3533600"/>
              <a:ext cx="72550" cy="70650"/>
            </a:xfrm>
            <a:custGeom>
              <a:avLst/>
              <a:gdLst/>
              <a:ahLst/>
              <a:cxnLst/>
              <a:rect l="l" t="t" r="r" b="b"/>
              <a:pathLst>
                <a:path w="2902" h="2826" extrusionOk="0">
                  <a:moveTo>
                    <a:pt x="1745" y="1"/>
                  </a:moveTo>
                  <a:lnTo>
                    <a:pt x="0" y="1745"/>
                  </a:lnTo>
                  <a:lnTo>
                    <a:pt x="892" y="2655"/>
                  </a:lnTo>
                  <a:cubicBezTo>
                    <a:pt x="1015" y="2769"/>
                    <a:pt x="1176" y="2826"/>
                    <a:pt x="1337" y="2826"/>
                  </a:cubicBezTo>
                  <a:cubicBezTo>
                    <a:pt x="1498" y="2826"/>
                    <a:pt x="1660" y="2769"/>
                    <a:pt x="1783" y="2655"/>
                  </a:cubicBezTo>
                  <a:lnTo>
                    <a:pt x="2655" y="1764"/>
                  </a:lnTo>
                  <a:cubicBezTo>
                    <a:pt x="2902" y="1518"/>
                    <a:pt x="2902" y="1119"/>
                    <a:pt x="2655" y="873"/>
                  </a:cubicBezTo>
                  <a:lnTo>
                    <a:pt x="17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0"/>
            <p:cNvSpPr/>
            <p:nvPr/>
          </p:nvSpPr>
          <p:spPr>
            <a:xfrm>
              <a:off x="6862688" y="3510850"/>
              <a:ext cx="66375" cy="66400"/>
            </a:xfrm>
            <a:custGeom>
              <a:avLst/>
              <a:gdLst/>
              <a:ahLst/>
              <a:cxnLst/>
              <a:rect l="l" t="t" r="r" b="b"/>
              <a:pathLst>
                <a:path w="2655" h="2656" extrusionOk="0">
                  <a:moveTo>
                    <a:pt x="1764" y="1"/>
                  </a:moveTo>
                  <a:lnTo>
                    <a:pt x="0" y="1764"/>
                  </a:lnTo>
                  <a:lnTo>
                    <a:pt x="891" y="2655"/>
                  </a:lnTo>
                  <a:lnTo>
                    <a:pt x="2655" y="892"/>
                  </a:lnTo>
                  <a:lnTo>
                    <a:pt x="1764"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0"/>
            <p:cNvSpPr/>
            <p:nvPr/>
          </p:nvSpPr>
          <p:spPr>
            <a:xfrm>
              <a:off x="6693463" y="3341625"/>
              <a:ext cx="213325" cy="213800"/>
            </a:xfrm>
            <a:custGeom>
              <a:avLst/>
              <a:gdLst/>
              <a:ahLst/>
              <a:cxnLst/>
              <a:rect l="l" t="t" r="r" b="b"/>
              <a:pathLst>
                <a:path w="8533" h="8552" extrusionOk="0">
                  <a:moveTo>
                    <a:pt x="1744" y="0"/>
                  </a:moveTo>
                  <a:lnTo>
                    <a:pt x="0" y="1764"/>
                  </a:lnTo>
                  <a:lnTo>
                    <a:pt x="6769" y="8552"/>
                  </a:lnTo>
                  <a:lnTo>
                    <a:pt x="6769" y="8533"/>
                  </a:lnTo>
                  <a:lnTo>
                    <a:pt x="8533" y="6789"/>
                  </a:lnTo>
                  <a:lnTo>
                    <a:pt x="17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0"/>
            <p:cNvSpPr/>
            <p:nvPr/>
          </p:nvSpPr>
          <p:spPr>
            <a:xfrm>
              <a:off x="6665963" y="3314125"/>
              <a:ext cx="71125" cy="71600"/>
            </a:xfrm>
            <a:custGeom>
              <a:avLst/>
              <a:gdLst/>
              <a:ahLst/>
              <a:cxnLst/>
              <a:rect l="l" t="t" r="r" b="b"/>
              <a:pathLst>
                <a:path w="2845" h="2864" extrusionOk="0">
                  <a:moveTo>
                    <a:pt x="0" y="1"/>
                  </a:moveTo>
                  <a:lnTo>
                    <a:pt x="891" y="2655"/>
                  </a:lnTo>
                  <a:lnTo>
                    <a:pt x="1100" y="2864"/>
                  </a:lnTo>
                  <a:lnTo>
                    <a:pt x="2844" y="1100"/>
                  </a:lnTo>
                  <a:lnTo>
                    <a:pt x="2655" y="892"/>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0"/>
            <p:cNvSpPr/>
            <p:nvPr/>
          </p:nvSpPr>
          <p:spPr>
            <a:xfrm>
              <a:off x="6825713" y="3476250"/>
              <a:ext cx="20875" cy="15900"/>
            </a:xfrm>
            <a:custGeom>
              <a:avLst/>
              <a:gdLst/>
              <a:ahLst/>
              <a:cxnLst/>
              <a:rect l="l" t="t" r="r" b="b"/>
              <a:pathLst>
                <a:path w="835" h="636" extrusionOk="0">
                  <a:moveTo>
                    <a:pt x="417" y="0"/>
                  </a:moveTo>
                  <a:cubicBezTo>
                    <a:pt x="133" y="0"/>
                    <a:pt x="0" y="342"/>
                    <a:pt x="190" y="550"/>
                  </a:cubicBezTo>
                  <a:cubicBezTo>
                    <a:pt x="256" y="607"/>
                    <a:pt x="337" y="636"/>
                    <a:pt x="417" y="636"/>
                  </a:cubicBezTo>
                  <a:cubicBezTo>
                    <a:pt x="498" y="636"/>
                    <a:pt x="579" y="607"/>
                    <a:pt x="645" y="550"/>
                  </a:cubicBezTo>
                  <a:cubicBezTo>
                    <a:pt x="835" y="342"/>
                    <a:pt x="702" y="0"/>
                    <a:pt x="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0"/>
            <p:cNvSpPr/>
            <p:nvPr/>
          </p:nvSpPr>
          <p:spPr>
            <a:xfrm>
              <a:off x="6564038" y="3306475"/>
              <a:ext cx="400125" cy="400175"/>
            </a:xfrm>
            <a:custGeom>
              <a:avLst/>
              <a:gdLst/>
              <a:ahLst/>
              <a:cxnLst/>
              <a:rect l="l" t="t" r="r" b="b"/>
              <a:pathLst>
                <a:path w="16005" h="16007" extrusionOk="0">
                  <a:moveTo>
                    <a:pt x="626" y="1065"/>
                  </a:moveTo>
                  <a:lnTo>
                    <a:pt x="3129" y="3587"/>
                  </a:lnTo>
                  <a:lnTo>
                    <a:pt x="2466" y="4251"/>
                  </a:lnTo>
                  <a:cubicBezTo>
                    <a:pt x="2260" y="4471"/>
                    <a:pt x="2464" y="4771"/>
                    <a:pt x="2699" y="4771"/>
                  </a:cubicBezTo>
                  <a:cubicBezTo>
                    <a:pt x="2767" y="4771"/>
                    <a:pt x="2838" y="4746"/>
                    <a:pt x="2902" y="4687"/>
                  </a:cubicBezTo>
                  <a:lnTo>
                    <a:pt x="3565" y="4023"/>
                  </a:lnTo>
                  <a:lnTo>
                    <a:pt x="4893" y="5350"/>
                  </a:lnTo>
                  <a:lnTo>
                    <a:pt x="4229" y="6014"/>
                  </a:lnTo>
                  <a:cubicBezTo>
                    <a:pt x="3983" y="6231"/>
                    <a:pt x="4201" y="6558"/>
                    <a:pt x="4452" y="6558"/>
                  </a:cubicBezTo>
                  <a:cubicBezTo>
                    <a:pt x="4530" y="6558"/>
                    <a:pt x="4612" y="6527"/>
                    <a:pt x="4684" y="6450"/>
                  </a:cubicBezTo>
                  <a:lnTo>
                    <a:pt x="5348" y="5786"/>
                  </a:lnTo>
                  <a:lnTo>
                    <a:pt x="6656" y="7114"/>
                  </a:lnTo>
                  <a:lnTo>
                    <a:pt x="6011" y="7777"/>
                  </a:lnTo>
                  <a:cubicBezTo>
                    <a:pt x="5738" y="7993"/>
                    <a:pt x="5956" y="8329"/>
                    <a:pt x="6210" y="8329"/>
                  </a:cubicBezTo>
                  <a:cubicBezTo>
                    <a:pt x="6290" y="8329"/>
                    <a:pt x="6374" y="8296"/>
                    <a:pt x="6447" y="8213"/>
                  </a:cubicBezTo>
                  <a:lnTo>
                    <a:pt x="7111" y="7569"/>
                  </a:lnTo>
                  <a:lnTo>
                    <a:pt x="8419" y="8896"/>
                  </a:lnTo>
                  <a:lnTo>
                    <a:pt x="7775" y="9560"/>
                  </a:lnTo>
                  <a:cubicBezTo>
                    <a:pt x="7568" y="9782"/>
                    <a:pt x="7765" y="10073"/>
                    <a:pt x="8005" y="10073"/>
                  </a:cubicBezTo>
                  <a:cubicBezTo>
                    <a:pt x="8073" y="10073"/>
                    <a:pt x="8144" y="10050"/>
                    <a:pt x="8211" y="9996"/>
                  </a:cubicBezTo>
                  <a:lnTo>
                    <a:pt x="8875" y="9332"/>
                  </a:lnTo>
                  <a:lnTo>
                    <a:pt x="10202" y="10660"/>
                  </a:lnTo>
                  <a:lnTo>
                    <a:pt x="9538" y="11323"/>
                  </a:lnTo>
                  <a:cubicBezTo>
                    <a:pt x="9294" y="11553"/>
                    <a:pt x="9507" y="11870"/>
                    <a:pt x="9748" y="11870"/>
                  </a:cubicBezTo>
                  <a:cubicBezTo>
                    <a:pt x="9825" y="11870"/>
                    <a:pt x="9905" y="11837"/>
                    <a:pt x="9974" y="11759"/>
                  </a:cubicBezTo>
                  <a:lnTo>
                    <a:pt x="10638" y="11096"/>
                  </a:lnTo>
                  <a:lnTo>
                    <a:pt x="11965" y="12423"/>
                  </a:lnTo>
                  <a:lnTo>
                    <a:pt x="11302" y="13087"/>
                  </a:lnTo>
                  <a:cubicBezTo>
                    <a:pt x="11095" y="13322"/>
                    <a:pt x="11301" y="13626"/>
                    <a:pt x="11536" y="13626"/>
                  </a:cubicBezTo>
                  <a:cubicBezTo>
                    <a:pt x="11604" y="13626"/>
                    <a:pt x="11674" y="13601"/>
                    <a:pt x="11738" y="13542"/>
                  </a:cubicBezTo>
                  <a:lnTo>
                    <a:pt x="12401" y="12878"/>
                  </a:lnTo>
                  <a:lnTo>
                    <a:pt x="14923" y="15381"/>
                  </a:lnTo>
                  <a:lnTo>
                    <a:pt x="626" y="15381"/>
                  </a:lnTo>
                  <a:lnTo>
                    <a:pt x="626" y="1065"/>
                  </a:lnTo>
                  <a:close/>
                  <a:moveTo>
                    <a:pt x="306" y="0"/>
                  </a:moveTo>
                  <a:cubicBezTo>
                    <a:pt x="147" y="0"/>
                    <a:pt x="1" y="128"/>
                    <a:pt x="1" y="307"/>
                  </a:cubicBezTo>
                  <a:lnTo>
                    <a:pt x="1" y="15684"/>
                  </a:lnTo>
                  <a:cubicBezTo>
                    <a:pt x="1" y="15855"/>
                    <a:pt x="133" y="15988"/>
                    <a:pt x="304" y="16007"/>
                  </a:cubicBezTo>
                  <a:lnTo>
                    <a:pt x="15682" y="16007"/>
                  </a:lnTo>
                  <a:cubicBezTo>
                    <a:pt x="15795" y="15988"/>
                    <a:pt x="15909" y="15912"/>
                    <a:pt x="15966" y="15798"/>
                  </a:cubicBezTo>
                  <a:cubicBezTo>
                    <a:pt x="16004" y="15684"/>
                    <a:pt x="15985" y="15552"/>
                    <a:pt x="15890" y="15457"/>
                  </a:cubicBezTo>
                  <a:lnTo>
                    <a:pt x="531" y="98"/>
                  </a:lnTo>
                  <a:cubicBezTo>
                    <a:pt x="463" y="30"/>
                    <a:pt x="383" y="0"/>
                    <a:pt x="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0"/>
            <p:cNvSpPr/>
            <p:nvPr/>
          </p:nvSpPr>
          <p:spPr>
            <a:xfrm>
              <a:off x="6630888" y="3466550"/>
              <a:ext cx="173500" cy="172800"/>
            </a:xfrm>
            <a:custGeom>
              <a:avLst/>
              <a:gdLst/>
              <a:ahLst/>
              <a:cxnLst/>
              <a:rect l="l" t="t" r="r" b="b"/>
              <a:pathLst>
                <a:path w="6940" h="6912" extrusionOk="0">
                  <a:moveTo>
                    <a:pt x="626" y="1071"/>
                  </a:moveTo>
                  <a:lnTo>
                    <a:pt x="5840" y="6285"/>
                  </a:lnTo>
                  <a:lnTo>
                    <a:pt x="626" y="6285"/>
                  </a:lnTo>
                  <a:lnTo>
                    <a:pt x="626" y="1071"/>
                  </a:lnTo>
                  <a:close/>
                  <a:moveTo>
                    <a:pt x="320" y="1"/>
                  </a:moveTo>
                  <a:cubicBezTo>
                    <a:pt x="278" y="1"/>
                    <a:pt x="234" y="9"/>
                    <a:pt x="190" y="28"/>
                  </a:cubicBezTo>
                  <a:cubicBezTo>
                    <a:pt x="76" y="66"/>
                    <a:pt x="0" y="180"/>
                    <a:pt x="0" y="313"/>
                  </a:cubicBezTo>
                  <a:lnTo>
                    <a:pt x="0" y="6589"/>
                  </a:lnTo>
                  <a:cubicBezTo>
                    <a:pt x="0" y="6759"/>
                    <a:pt x="152" y="6911"/>
                    <a:pt x="322" y="6911"/>
                  </a:cubicBezTo>
                  <a:lnTo>
                    <a:pt x="6599" y="6911"/>
                  </a:lnTo>
                  <a:cubicBezTo>
                    <a:pt x="6731" y="6911"/>
                    <a:pt x="6845" y="6835"/>
                    <a:pt x="6883" y="6721"/>
                  </a:cubicBezTo>
                  <a:cubicBezTo>
                    <a:pt x="6940" y="6589"/>
                    <a:pt x="6902" y="6456"/>
                    <a:pt x="6826" y="6380"/>
                  </a:cubicBezTo>
                  <a:lnTo>
                    <a:pt x="531" y="85"/>
                  </a:lnTo>
                  <a:cubicBezTo>
                    <a:pt x="480" y="34"/>
                    <a:pt x="405" y="1"/>
                    <a:pt x="3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0"/>
            <p:cNvSpPr/>
            <p:nvPr/>
          </p:nvSpPr>
          <p:spPr>
            <a:xfrm>
              <a:off x="6769938" y="3421050"/>
              <a:ext cx="56125" cy="49575"/>
            </a:xfrm>
            <a:custGeom>
              <a:avLst/>
              <a:gdLst/>
              <a:ahLst/>
              <a:cxnLst/>
              <a:rect l="l" t="t" r="r" b="b"/>
              <a:pathLst>
                <a:path w="2245" h="1983" extrusionOk="0">
                  <a:moveTo>
                    <a:pt x="446" y="0"/>
                  </a:moveTo>
                  <a:cubicBezTo>
                    <a:pt x="203" y="0"/>
                    <a:pt x="1" y="304"/>
                    <a:pt x="221" y="540"/>
                  </a:cubicBezTo>
                  <a:lnTo>
                    <a:pt x="1549" y="1867"/>
                  </a:lnTo>
                  <a:cubicBezTo>
                    <a:pt x="1617" y="1949"/>
                    <a:pt x="1697" y="1983"/>
                    <a:pt x="1775" y="1983"/>
                  </a:cubicBezTo>
                  <a:cubicBezTo>
                    <a:pt x="2022" y="1983"/>
                    <a:pt x="2244" y="1643"/>
                    <a:pt x="1985" y="1412"/>
                  </a:cubicBezTo>
                  <a:lnTo>
                    <a:pt x="657" y="85"/>
                  </a:lnTo>
                  <a:cubicBezTo>
                    <a:pt x="590" y="25"/>
                    <a:pt x="516" y="0"/>
                    <a:pt x="4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0"/>
            <p:cNvSpPr/>
            <p:nvPr/>
          </p:nvSpPr>
          <p:spPr>
            <a:xfrm>
              <a:off x="6656788" y="3306650"/>
              <a:ext cx="309250" cy="305325"/>
            </a:xfrm>
            <a:custGeom>
              <a:avLst/>
              <a:gdLst/>
              <a:ahLst/>
              <a:cxnLst/>
              <a:rect l="l" t="t" r="r" b="b"/>
              <a:pathLst>
                <a:path w="12370" h="12213" extrusionOk="0">
                  <a:moveTo>
                    <a:pt x="860" y="793"/>
                  </a:moveTo>
                  <a:lnTo>
                    <a:pt x="2737" y="1418"/>
                  </a:lnTo>
                  <a:lnTo>
                    <a:pt x="1505" y="2689"/>
                  </a:lnTo>
                  <a:lnTo>
                    <a:pt x="860" y="793"/>
                  </a:lnTo>
                  <a:close/>
                  <a:moveTo>
                    <a:pt x="3211" y="1835"/>
                  </a:moveTo>
                  <a:lnTo>
                    <a:pt x="9564" y="8188"/>
                  </a:lnTo>
                  <a:lnTo>
                    <a:pt x="8236" y="9496"/>
                  </a:lnTo>
                  <a:lnTo>
                    <a:pt x="1884" y="3163"/>
                  </a:lnTo>
                  <a:lnTo>
                    <a:pt x="3211" y="1835"/>
                  </a:lnTo>
                  <a:close/>
                  <a:moveTo>
                    <a:pt x="10000" y="8624"/>
                  </a:moveTo>
                  <a:lnTo>
                    <a:pt x="10436" y="9060"/>
                  </a:lnTo>
                  <a:lnTo>
                    <a:pt x="9109" y="10387"/>
                  </a:lnTo>
                  <a:lnTo>
                    <a:pt x="8672" y="9951"/>
                  </a:lnTo>
                  <a:lnTo>
                    <a:pt x="10000" y="8624"/>
                  </a:lnTo>
                  <a:close/>
                  <a:moveTo>
                    <a:pt x="10872" y="9496"/>
                  </a:moveTo>
                  <a:lnTo>
                    <a:pt x="11555" y="10178"/>
                  </a:lnTo>
                  <a:cubicBezTo>
                    <a:pt x="11687" y="10311"/>
                    <a:pt x="11687" y="10501"/>
                    <a:pt x="11555" y="10615"/>
                  </a:cubicBezTo>
                  <a:lnTo>
                    <a:pt x="10682" y="11506"/>
                  </a:lnTo>
                  <a:cubicBezTo>
                    <a:pt x="10616" y="11563"/>
                    <a:pt x="10535" y="11591"/>
                    <a:pt x="10455" y="11591"/>
                  </a:cubicBezTo>
                  <a:cubicBezTo>
                    <a:pt x="10374" y="11591"/>
                    <a:pt x="10294" y="11563"/>
                    <a:pt x="10227" y="11506"/>
                  </a:cubicBezTo>
                  <a:lnTo>
                    <a:pt x="9564" y="10823"/>
                  </a:lnTo>
                  <a:lnTo>
                    <a:pt x="10872" y="9496"/>
                  </a:lnTo>
                  <a:close/>
                  <a:moveTo>
                    <a:pt x="365" y="0"/>
                  </a:moveTo>
                  <a:cubicBezTo>
                    <a:pt x="161" y="0"/>
                    <a:pt x="1" y="200"/>
                    <a:pt x="83" y="413"/>
                  </a:cubicBezTo>
                  <a:lnTo>
                    <a:pt x="955" y="3068"/>
                  </a:lnTo>
                  <a:cubicBezTo>
                    <a:pt x="955" y="3106"/>
                    <a:pt x="993" y="3144"/>
                    <a:pt x="1031" y="3182"/>
                  </a:cubicBezTo>
                  <a:lnTo>
                    <a:pt x="9791" y="11942"/>
                  </a:lnTo>
                  <a:cubicBezTo>
                    <a:pt x="9971" y="12122"/>
                    <a:pt x="10213" y="12212"/>
                    <a:pt x="10455" y="12212"/>
                  </a:cubicBezTo>
                  <a:cubicBezTo>
                    <a:pt x="10697" y="12212"/>
                    <a:pt x="10938" y="12122"/>
                    <a:pt x="11118" y="11942"/>
                  </a:cubicBezTo>
                  <a:lnTo>
                    <a:pt x="12010" y="11070"/>
                  </a:lnTo>
                  <a:cubicBezTo>
                    <a:pt x="12370" y="10690"/>
                    <a:pt x="12370" y="10103"/>
                    <a:pt x="12010" y="9742"/>
                  </a:cubicBezTo>
                  <a:lnTo>
                    <a:pt x="3230" y="963"/>
                  </a:lnTo>
                  <a:cubicBezTo>
                    <a:pt x="3193" y="925"/>
                    <a:pt x="3155" y="906"/>
                    <a:pt x="3117" y="887"/>
                  </a:cubicBezTo>
                  <a:lnTo>
                    <a:pt x="462" y="15"/>
                  </a:lnTo>
                  <a:cubicBezTo>
                    <a:pt x="429" y="5"/>
                    <a:pt x="397" y="0"/>
                    <a:pt x="3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5" name="Google Shape;2875;p50"/>
          <p:cNvGrpSpPr/>
          <p:nvPr/>
        </p:nvGrpSpPr>
        <p:grpSpPr>
          <a:xfrm>
            <a:off x="8204581" y="2684907"/>
            <a:ext cx="215157" cy="365738"/>
            <a:chOff x="7382238" y="3252975"/>
            <a:chExt cx="364550" cy="621475"/>
          </a:xfrm>
        </p:grpSpPr>
        <p:sp>
          <p:nvSpPr>
            <p:cNvPr id="2876" name="Google Shape;2876;p50"/>
            <p:cNvSpPr/>
            <p:nvPr/>
          </p:nvSpPr>
          <p:spPr>
            <a:xfrm>
              <a:off x="7394563" y="3757825"/>
              <a:ext cx="339900" cy="104775"/>
            </a:xfrm>
            <a:custGeom>
              <a:avLst/>
              <a:gdLst/>
              <a:ahLst/>
              <a:cxnLst/>
              <a:rect l="l" t="t" r="r" b="b"/>
              <a:pathLst>
                <a:path w="13596" h="4191" extrusionOk="0">
                  <a:moveTo>
                    <a:pt x="0" y="0"/>
                  </a:moveTo>
                  <a:lnTo>
                    <a:pt x="0" y="3205"/>
                  </a:lnTo>
                  <a:cubicBezTo>
                    <a:pt x="0" y="3755"/>
                    <a:pt x="436" y="4191"/>
                    <a:pt x="967" y="4191"/>
                  </a:cubicBezTo>
                  <a:lnTo>
                    <a:pt x="12628" y="4191"/>
                  </a:lnTo>
                  <a:cubicBezTo>
                    <a:pt x="13159" y="4191"/>
                    <a:pt x="13596" y="3755"/>
                    <a:pt x="13596" y="3205"/>
                  </a:cubicBezTo>
                  <a:lnTo>
                    <a:pt x="13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0"/>
            <p:cNvSpPr/>
            <p:nvPr/>
          </p:nvSpPr>
          <p:spPr>
            <a:xfrm>
              <a:off x="7394563" y="3344950"/>
              <a:ext cx="339900" cy="412900"/>
            </a:xfrm>
            <a:custGeom>
              <a:avLst/>
              <a:gdLst/>
              <a:ahLst/>
              <a:cxnLst/>
              <a:rect l="l" t="t" r="r" b="b"/>
              <a:pathLst>
                <a:path w="13596" h="16516" extrusionOk="0">
                  <a:moveTo>
                    <a:pt x="0" y="0"/>
                  </a:moveTo>
                  <a:lnTo>
                    <a:pt x="0" y="16515"/>
                  </a:lnTo>
                  <a:lnTo>
                    <a:pt x="13596" y="16515"/>
                  </a:lnTo>
                  <a:lnTo>
                    <a:pt x="135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0"/>
            <p:cNvSpPr/>
            <p:nvPr/>
          </p:nvSpPr>
          <p:spPr>
            <a:xfrm>
              <a:off x="7394563" y="3264825"/>
              <a:ext cx="339900" cy="80150"/>
            </a:xfrm>
            <a:custGeom>
              <a:avLst/>
              <a:gdLst/>
              <a:ahLst/>
              <a:cxnLst/>
              <a:rect l="l" t="t" r="r" b="b"/>
              <a:pathLst>
                <a:path w="13596" h="3206" extrusionOk="0">
                  <a:moveTo>
                    <a:pt x="967" y="1"/>
                  </a:moveTo>
                  <a:cubicBezTo>
                    <a:pt x="436" y="1"/>
                    <a:pt x="0" y="437"/>
                    <a:pt x="0" y="968"/>
                  </a:cubicBezTo>
                  <a:lnTo>
                    <a:pt x="0" y="3205"/>
                  </a:lnTo>
                  <a:lnTo>
                    <a:pt x="13596" y="3205"/>
                  </a:lnTo>
                  <a:lnTo>
                    <a:pt x="13596" y="968"/>
                  </a:lnTo>
                  <a:cubicBezTo>
                    <a:pt x="13596" y="437"/>
                    <a:pt x="13159" y="1"/>
                    <a:pt x="12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0"/>
            <p:cNvSpPr/>
            <p:nvPr/>
          </p:nvSpPr>
          <p:spPr>
            <a:xfrm>
              <a:off x="7467088" y="3636475"/>
              <a:ext cx="73025" cy="73025"/>
            </a:xfrm>
            <a:custGeom>
              <a:avLst/>
              <a:gdLst/>
              <a:ahLst/>
              <a:cxnLst/>
              <a:rect l="l" t="t" r="r" b="b"/>
              <a:pathLst>
                <a:path w="2921" h="2921" extrusionOk="0">
                  <a:moveTo>
                    <a:pt x="0" y="0"/>
                  </a:moveTo>
                  <a:lnTo>
                    <a:pt x="0" y="2920"/>
                  </a:lnTo>
                  <a:lnTo>
                    <a:pt x="2920" y="2920"/>
                  </a:lnTo>
                  <a:lnTo>
                    <a:pt x="2920" y="0"/>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0"/>
            <p:cNvSpPr/>
            <p:nvPr/>
          </p:nvSpPr>
          <p:spPr>
            <a:xfrm>
              <a:off x="7467088" y="3515125"/>
              <a:ext cx="73025" cy="73025"/>
            </a:xfrm>
            <a:custGeom>
              <a:avLst/>
              <a:gdLst/>
              <a:ahLst/>
              <a:cxnLst/>
              <a:rect l="l" t="t" r="r" b="b"/>
              <a:pathLst>
                <a:path w="2921" h="2921" extrusionOk="0">
                  <a:moveTo>
                    <a:pt x="0" y="0"/>
                  </a:moveTo>
                  <a:lnTo>
                    <a:pt x="0" y="2920"/>
                  </a:lnTo>
                  <a:lnTo>
                    <a:pt x="2920" y="2920"/>
                  </a:lnTo>
                  <a:lnTo>
                    <a:pt x="2920" y="0"/>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0"/>
            <p:cNvSpPr/>
            <p:nvPr/>
          </p:nvSpPr>
          <p:spPr>
            <a:xfrm>
              <a:off x="7467088" y="3393775"/>
              <a:ext cx="73025" cy="72550"/>
            </a:xfrm>
            <a:custGeom>
              <a:avLst/>
              <a:gdLst/>
              <a:ahLst/>
              <a:cxnLst/>
              <a:rect l="l" t="t" r="r" b="b"/>
              <a:pathLst>
                <a:path w="2921" h="2902" extrusionOk="0">
                  <a:moveTo>
                    <a:pt x="0" y="0"/>
                  </a:moveTo>
                  <a:lnTo>
                    <a:pt x="0" y="2901"/>
                  </a:lnTo>
                  <a:lnTo>
                    <a:pt x="2920" y="2901"/>
                  </a:lnTo>
                  <a:lnTo>
                    <a:pt x="2920" y="0"/>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0"/>
            <p:cNvSpPr/>
            <p:nvPr/>
          </p:nvSpPr>
          <p:spPr>
            <a:xfrm>
              <a:off x="7601238" y="3798125"/>
              <a:ext cx="28325" cy="24200"/>
            </a:xfrm>
            <a:custGeom>
              <a:avLst/>
              <a:gdLst/>
              <a:ahLst/>
              <a:cxnLst/>
              <a:rect l="l" t="t" r="r" b="b"/>
              <a:pathLst>
                <a:path w="1133" h="968" extrusionOk="0">
                  <a:moveTo>
                    <a:pt x="492" y="0"/>
                  </a:moveTo>
                  <a:cubicBezTo>
                    <a:pt x="241" y="0"/>
                    <a:pt x="0" y="199"/>
                    <a:pt x="0" y="493"/>
                  </a:cubicBezTo>
                  <a:cubicBezTo>
                    <a:pt x="0" y="740"/>
                    <a:pt x="209" y="967"/>
                    <a:pt x="474" y="967"/>
                  </a:cubicBezTo>
                  <a:cubicBezTo>
                    <a:pt x="482" y="968"/>
                    <a:pt x="490" y="968"/>
                    <a:pt x="497" y="968"/>
                  </a:cubicBezTo>
                  <a:cubicBezTo>
                    <a:pt x="918" y="968"/>
                    <a:pt x="1133" y="450"/>
                    <a:pt x="835" y="152"/>
                  </a:cubicBezTo>
                  <a:cubicBezTo>
                    <a:pt x="736" y="47"/>
                    <a:pt x="613" y="0"/>
                    <a:pt x="4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0"/>
            <p:cNvSpPr/>
            <p:nvPr/>
          </p:nvSpPr>
          <p:spPr>
            <a:xfrm>
              <a:off x="7382238" y="3252975"/>
              <a:ext cx="364550" cy="621475"/>
            </a:xfrm>
            <a:custGeom>
              <a:avLst/>
              <a:gdLst/>
              <a:ahLst/>
              <a:cxnLst/>
              <a:rect l="l" t="t" r="r" b="b"/>
              <a:pathLst>
                <a:path w="14582" h="24859" extrusionOk="0">
                  <a:moveTo>
                    <a:pt x="13103" y="968"/>
                  </a:moveTo>
                  <a:cubicBezTo>
                    <a:pt x="13368" y="968"/>
                    <a:pt x="13577" y="1195"/>
                    <a:pt x="13577" y="1442"/>
                  </a:cubicBezTo>
                  <a:lnTo>
                    <a:pt x="13577" y="3205"/>
                  </a:lnTo>
                  <a:lnTo>
                    <a:pt x="948" y="3205"/>
                  </a:lnTo>
                  <a:lnTo>
                    <a:pt x="986" y="1442"/>
                  </a:lnTo>
                  <a:cubicBezTo>
                    <a:pt x="986" y="1195"/>
                    <a:pt x="1195" y="968"/>
                    <a:pt x="1460" y="968"/>
                  </a:cubicBezTo>
                  <a:close/>
                  <a:moveTo>
                    <a:pt x="13614" y="4172"/>
                  </a:moveTo>
                  <a:lnTo>
                    <a:pt x="13614" y="19720"/>
                  </a:lnTo>
                  <a:lnTo>
                    <a:pt x="986" y="19720"/>
                  </a:lnTo>
                  <a:lnTo>
                    <a:pt x="986" y="4172"/>
                  </a:lnTo>
                  <a:close/>
                  <a:moveTo>
                    <a:pt x="13614" y="20687"/>
                  </a:moveTo>
                  <a:lnTo>
                    <a:pt x="13614" y="23399"/>
                  </a:lnTo>
                  <a:cubicBezTo>
                    <a:pt x="13614" y="23664"/>
                    <a:pt x="13387" y="23873"/>
                    <a:pt x="13140" y="23873"/>
                  </a:cubicBezTo>
                  <a:lnTo>
                    <a:pt x="1479" y="23873"/>
                  </a:lnTo>
                  <a:cubicBezTo>
                    <a:pt x="1214" y="23873"/>
                    <a:pt x="1005" y="23664"/>
                    <a:pt x="1005" y="23399"/>
                  </a:cubicBezTo>
                  <a:lnTo>
                    <a:pt x="986" y="23399"/>
                  </a:lnTo>
                  <a:lnTo>
                    <a:pt x="986" y="20687"/>
                  </a:lnTo>
                  <a:close/>
                  <a:moveTo>
                    <a:pt x="1460" y="1"/>
                  </a:moveTo>
                  <a:cubicBezTo>
                    <a:pt x="664" y="1"/>
                    <a:pt x="0" y="645"/>
                    <a:pt x="0" y="1442"/>
                  </a:cubicBezTo>
                  <a:lnTo>
                    <a:pt x="0" y="23399"/>
                  </a:lnTo>
                  <a:cubicBezTo>
                    <a:pt x="0" y="24214"/>
                    <a:pt x="664" y="24859"/>
                    <a:pt x="1460" y="24859"/>
                  </a:cubicBezTo>
                  <a:lnTo>
                    <a:pt x="13121" y="24859"/>
                  </a:lnTo>
                  <a:cubicBezTo>
                    <a:pt x="13918" y="24859"/>
                    <a:pt x="14582" y="24214"/>
                    <a:pt x="14582" y="23399"/>
                  </a:cubicBezTo>
                  <a:lnTo>
                    <a:pt x="14582" y="1442"/>
                  </a:lnTo>
                  <a:cubicBezTo>
                    <a:pt x="14582" y="645"/>
                    <a:pt x="13918" y="1"/>
                    <a:pt x="131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0"/>
            <p:cNvSpPr/>
            <p:nvPr/>
          </p:nvSpPr>
          <p:spPr>
            <a:xfrm>
              <a:off x="7499788" y="3798125"/>
              <a:ext cx="81075" cy="24200"/>
            </a:xfrm>
            <a:custGeom>
              <a:avLst/>
              <a:gdLst/>
              <a:ahLst/>
              <a:cxnLst/>
              <a:rect l="l" t="t" r="r" b="b"/>
              <a:pathLst>
                <a:path w="3243" h="968" extrusionOk="0">
                  <a:moveTo>
                    <a:pt x="645" y="0"/>
                  </a:moveTo>
                  <a:cubicBezTo>
                    <a:pt x="1" y="0"/>
                    <a:pt x="1" y="967"/>
                    <a:pt x="645" y="967"/>
                  </a:cubicBezTo>
                  <a:lnTo>
                    <a:pt x="2598" y="967"/>
                  </a:lnTo>
                  <a:cubicBezTo>
                    <a:pt x="3243" y="967"/>
                    <a:pt x="3243" y="0"/>
                    <a:pt x="2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0"/>
            <p:cNvSpPr/>
            <p:nvPr/>
          </p:nvSpPr>
          <p:spPr>
            <a:xfrm>
              <a:off x="7455238" y="3381450"/>
              <a:ext cx="97200" cy="96725"/>
            </a:xfrm>
            <a:custGeom>
              <a:avLst/>
              <a:gdLst/>
              <a:ahLst/>
              <a:cxnLst/>
              <a:rect l="l" t="t" r="r" b="b"/>
              <a:pathLst>
                <a:path w="3888" h="3869" extrusionOk="0">
                  <a:moveTo>
                    <a:pt x="2920" y="967"/>
                  </a:moveTo>
                  <a:lnTo>
                    <a:pt x="2920" y="2920"/>
                  </a:lnTo>
                  <a:lnTo>
                    <a:pt x="986" y="2920"/>
                  </a:lnTo>
                  <a:lnTo>
                    <a:pt x="986" y="967"/>
                  </a:lnTo>
                  <a:close/>
                  <a:moveTo>
                    <a:pt x="493" y="0"/>
                  </a:moveTo>
                  <a:cubicBezTo>
                    <a:pt x="228" y="0"/>
                    <a:pt x="19" y="209"/>
                    <a:pt x="19" y="474"/>
                  </a:cubicBezTo>
                  <a:lnTo>
                    <a:pt x="19" y="3394"/>
                  </a:lnTo>
                  <a:cubicBezTo>
                    <a:pt x="0" y="3660"/>
                    <a:pt x="209" y="3868"/>
                    <a:pt x="493" y="3868"/>
                  </a:cubicBezTo>
                  <a:lnTo>
                    <a:pt x="3394" y="3868"/>
                  </a:lnTo>
                  <a:cubicBezTo>
                    <a:pt x="3660" y="3868"/>
                    <a:pt x="3887" y="3660"/>
                    <a:pt x="3868" y="3394"/>
                  </a:cubicBezTo>
                  <a:lnTo>
                    <a:pt x="3868" y="493"/>
                  </a:lnTo>
                  <a:cubicBezTo>
                    <a:pt x="3868" y="228"/>
                    <a:pt x="3660" y="19"/>
                    <a:pt x="3394" y="19"/>
                  </a:cubicBezTo>
                  <a:lnTo>
                    <a:pt x="33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0"/>
            <p:cNvSpPr/>
            <p:nvPr/>
          </p:nvSpPr>
          <p:spPr>
            <a:xfrm>
              <a:off x="7455238" y="3502800"/>
              <a:ext cx="96725" cy="97200"/>
            </a:xfrm>
            <a:custGeom>
              <a:avLst/>
              <a:gdLst/>
              <a:ahLst/>
              <a:cxnLst/>
              <a:rect l="l" t="t" r="r" b="b"/>
              <a:pathLst>
                <a:path w="3869" h="3888" extrusionOk="0">
                  <a:moveTo>
                    <a:pt x="2920" y="986"/>
                  </a:moveTo>
                  <a:lnTo>
                    <a:pt x="2920" y="2920"/>
                  </a:lnTo>
                  <a:lnTo>
                    <a:pt x="986" y="2920"/>
                  </a:lnTo>
                  <a:lnTo>
                    <a:pt x="986" y="986"/>
                  </a:lnTo>
                  <a:close/>
                  <a:moveTo>
                    <a:pt x="493" y="0"/>
                  </a:moveTo>
                  <a:cubicBezTo>
                    <a:pt x="228" y="19"/>
                    <a:pt x="19" y="228"/>
                    <a:pt x="19" y="474"/>
                  </a:cubicBezTo>
                  <a:lnTo>
                    <a:pt x="19" y="3394"/>
                  </a:lnTo>
                  <a:cubicBezTo>
                    <a:pt x="0" y="3660"/>
                    <a:pt x="228" y="3868"/>
                    <a:pt x="493" y="3887"/>
                  </a:cubicBezTo>
                  <a:lnTo>
                    <a:pt x="3394" y="3887"/>
                  </a:lnTo>
                  <a:cubicBezTo>
                    <a:pt x="3660" y="3868"/>
                    <a:pt x="3868" y="3660"/>
                    <a:pt x="3868" y="3394"/>
                  </a:cubicBezTo>
                  <a:lnTo>
                    <a:pt x="3868" y="474"/>
                  </a:lnTo>
                  <a:cubicBezTo>
                    <a:pt x="3868" y="228"/>
                    <a:pt x="3660" y="19"/>
                    <a:pt x="3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0"/>
            <p:cNvSpPr/>
            <p:nvPr/>
          </p:nvSpPr>
          <p:spPr>
            <a:xfrm>
              <a:off x="7455238" y="3624625"/>
              <a:ext cx="97200" cy="96725"/>
            </a:xfrm>
            <a:custGeom>
              <a:avLst/>
              <a:gdLst/>
              <a:ahLst/>
              <a:cxnLst/>
              <a:rect l="l" t="t" r="r" b="b"/>
              <a:pathLst>
                <a:path w="3888" h="3869" extrusionOk="0">
                  <a:moveTo>
                    <a:pt x="2920" y="967"/>
                  </a:moveTo>
                  <a:lnTo>
                    <a:pt x="2920" y="2901"/>
                  </a:lnTo>
                  <a:lnTo>
                    <a:pt x="986" y="2901"/>
                  </a:lnTo>
                  <a:lnTo>
                    <a:pt x="986" y="967"/>
                  </a:lnTo>
                  <a:close/>
                  <a:moveTo>
                    <a:pt x="493" y="0"/>
                  </a:moveTo>
                  <a:cubicBezTo>
                    <a:pt x="228" y="0"/>
                    <a:pt x="19" y="209"/>
                    <a:pt x="19" y="474"/>
                  </a:cubicBezTo>
                  <a:lnTo>
                    <a:pt x="19" y="3375"/>
                  </a:lnTo>
                  <a:cubicBezTo>
                    <a:pt x="0" y="3641"/>
                    <a:pt x="209" y="3868"/>
                    <a:pt x="493" y="3868"/>
                  </a:cubicBezTo>
                  <a:lnTo>
                    <a:pt x="3394" y="3868"/>
                  </a:lnTo>
                  <a:cubicBezTo>
                    <a:pt x="3660" y="3868"/>
                    <a:pt x="3887" y="3641"/>
                    <a:pt x="3868" y="3375"/>
                  </a:cubicBezTo>
                  <a:lnTo>
                    <a:pt x="3868" y="474"/>
                  </a:lnTo>
                  <a:cubicBezTo>
                    <a:pt x="3868" y="209"/>
                    <a:pt x="3660" y="0"/>
                    <a:pt x="3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0"/>
            <p:cNvSpPr/>
            <p:nvPr/>
          </p:nvSpPr>
          <p:spPr>
            <a:xfrm>
              <a:off x="7572788" y="3393775"/>
              <a:ext cx="105275" cy="24200"/>
            </a:xfrm>
            <a:custGeom>
              <a:avLst/>
              <a:gdLst/>
              <a:ahLst/>
              <a:cxnLst/>
              <a:rect l="l" t="t" r="r" b="b"/>
              <a:pathLst>
                <a:path w="4211" h="968" extrusionOk="0">
                  <a:moveTo>
                    <a:pt x="645" y="0"/>
                  </a:moveTo>
                  <a:cubicBezTo>
                    <a:pt x="1" y="0"/>
                    <a:pt x="1" y="967"/>
                    <a:pt x="645" y="967"/>
                  </a:cubicBezTo>
                  <a:lnTo>
                    <a:pt x="3565" y="967"/>
                  </a:lnTo>
                  <a:cubicBezTo>
                    <a:pt x="4210" y="967"/>
                    <a:pt x="4210" y="0"/>
                    <a:pt x="35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0"/>
            <p:cNvSpPr/>
            <p:nvPr/>
          </p:nvSpPr>
          <p:spPr>
            <a:xfrm>
              <a:off x="7572788" y="3442125"/>
              <a:ext cx="81100" cy="24200"/>
            </a:xfrm>
            <a:custGeom>
              <a:avLst/>
              <a:gdLst/>
              <a:ahLst/>
              <a:cxnLst/>
              <a:rect l="l" t="t" r="r" b="b"/>
              <a:pathLst>
                <a:path w="3244" h="968" extrusionOk="0">
                  <a:moveTo>
                    <a:pt x="645" y="0"/>
                  </a:moveTo>
                  <a:cubicBezTo>
                    <a:pt x="1" y="0"/>
                    <a:pt x="1" y="967"/>
                    <a:pt x="645" y="967"/>
                  </a:cubicBezTo>
                  <a:lnTo>
                    <a:pt x="2598" y="967"/>
                  </a:lnTo>
                  <a:cubicBezTo>
                    <a:pt x="3243" y="967"/>
                    <a:pt x="3243" y="0"/>
                    <a:pt x="2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0"/>
            <p:cNvSpPr/>
            <p:nvPr/>
          </p:nvSpPr>
          <p:spPr>
            <a:xfrm>
              <a:off x="7572788" y="3563475"/>
              <a:ext cx="81100" cy="24675"/>
            </a:xfrm>
            <a:custGeom>
              <a:avLst/>
              <a:gdLst/>
              <a:ahLst/>
              <a:cxnLst/>
              <a:rect l="l" t="t" r="r" b="b"/>
              <a:pathLst>
                <a:path w="3244" h="987" extrusionOk="0">
                  <a:moveTo>
                    <a:pt x="645" y="0"/>
                  </a:moveTo>
                  <a:cubicBezTo>
                    <a:pt x="1" y="0"/>
                    <a:pt x="1" y="986"/>
                    <a:pt x="645" y="986"/>
                  </a:cubicBezTo>
                  <a:lnTo>
                    <a:pt x="2598" y="986"/>
                  </a:lnTo>
                  <a:cubicBezTo>
                    <a:pt x="3243" y="986"/>
                    <a:pt x="3243" y="0"/>
                    <a:pt x="2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0"/>
            <p:cNvSpPr/>
            <p:nvPr/>
          </p:nvSpPr>
          <p:spPr>
            <a:xfrm>
              <a:off x="7572788" y="3685300"/>
              <a:ext cx="81100" cy="24200"/>
            </a:xfrm>
            <a:custGeom>
              <a:avLst/>
              <a:gdLst/>
              <a:ahLst/>
              <a:cxnLst/>
              <a:rect l="l" t="t" r="r" b="b"/>
              <a:pathLst>
                <a:path w="3244" h="968" extrusionOk="0">
                  <a:moveTo>
                    <a:pt x="645" y="0"/>
                  </a:moveTo>
                  <a:cubicBezTo>
                    <a:pt x="1" y="0"/>
                    <a:pt x="1" y="967"/>
                    <a:pt x="645" y="967"/>
                  </a:cubicBezTo>
                  <a:lnTo>
                    <a:pt x="2598" y="967"/>
                  </a:lnTo>
                  <a:cubicBezTo>
                    <a:pt x="3243" y="967"/>
                    <a:pt x="3243" y="0"/>
                    <a:pt x="2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0"/>
            <p:cNvSpPr/>
            <p:nvPr/>
          </p:nvSpPr>
          <p:spPr>
            <a:xfrm>
              <a:off x="7572788" y="3515125"/>
              <a:ext cx="105275" cy="24200"/>
            </a:xfrm>
            <a:custGeom>
              <a:avLst/>
              <a:gdLst/>
              <a:ahLst/>
              <a:cxnLst/>
              <a:rect l="l" t="t" r="r" b="b"/>
              <a:pathLst>
                <a:path w="4211" h="968" extrusionOk="0">
                  <a:moveTo>
                    <a:pt x="645" y="0"/>
                  </a:moveTo>
                  <a:cubicBezTo>
                    <a:pt x="1" y="0"/>
                    <a:pt x="1" y="967"/>
                    <a:pt x="645" y="967"/>
                  </a:cubicBezTo>
                  <a:lnTo>
                    <a:pt x="3565" y="967"/>
                  </a:lnTo>
                  <a:cubicBezTo>
                    <a:pt x="4210" y="967"/>
                    <a:pt x="4210" y="0"/>
                    <a:pt x="35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0"/>
            <p:cNvSpPr/>
            <p:nvPr/>
          </p:nvSpPr>
          <p:spPr>
            <a:xfrm>
              <a:off x="7572788" y="3636475"/>
              <a:ext cx="105275" cy="24200"/>
            </a:xfrm>
            <a:custGeom>
              <a:avLst/>
              <a:gdLst/>
              <a:ahLst/>
              <a:cxnLst/>
              <a:rect l="l" t="t" r="r" b="b"/>
              <a:pathLst>
                <a:path w="4211" h="968" extrusionOk="0">
                  <a:moveTo>
                    <a:pt x="645" y="0"/>
                  </a:moveTo>
                  <a:cubicBezTo>
                    <a:pt x="1" y="0"/>
                    <a:pt x="1" y="967"/>
                    <a:pt x="645" y="967"/>
                  </a:cubicBezTo>
                  <a:lnTo>
                    <a:pt x="3565" y="967"/>
                  </a:lnTo>
                  <a:cubicBezTo>
                    <a:pt x="4210" y="967"/>
                    <a:pt x="4210" y="0"/>
                    <a:pt x="35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4" name="Google Shape;2894;p50"/>
          <p:cNvGrpSpPr/>
          <p:nvPr/>
        </p:nvGrpSpPr>
        <p:grpSpPr>
          <a:xfrm>
            <a:off x="1685090" y="3378283"/>
            <a:ext cx="365768" cy="365768"/>
            <a:chOff x="1562938" y="4248450"/>
            <a:chExt cx="475950" cy="475950"/>
          </a:xfrm>
        </p:grpSpPr>
        <p:sp>
          <p:nvSpPr>
            <p:cNvPr id="2895" name="Google Shape;2895;p50"/>
            <p:cNvSpPr/>
            <p:nvPr/>
          </p:nvSpPr>
          <p:spPr>
            <a:xfrm>
              <a:off x="1571938" y="4257450"/>
              <a:ext cx="457475" cy="290150"/>
            </a:xfrm>
            <a:custGeom>
              <a:avLst/>
              <a:gdLst/>
              <a:ahLst/>
              <a:cxnLst/>
              <a:rect l="l" t="t" r="r" b="b"/>
              <a:pathLst>
                <a:path w="18299" h="11606" extrusionOk="0">
                  <a:moveTo>
                    <a:pt x="740" y="1"/>
                  </a:moveTo>
                  <a:cubicBezTo>
                    <a:pt x="342" y="1"/>
                    <a:pt x="1" y="342"/>
                    <a:pt x="1" y="740"/>
                  </a:cubicBezTo>
                  <a:lnTo>
                    <a:pt x="1" y="11605"/>
                  </a:lnTo>
                  <a:lnTo>
                    <a:pt x="18299" y="11605"/>
                  </a:lnTo>
                  <a:lnTo>
                    <a:pt x="18299" y="740"/>
                  </a:lnTo>
                  <a:cubicBezTo>
                    <a:pt x="18299" y="342"/>
                    <a:pt x="17976" y="1"/>
                    <a:pt x="17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0"/>
            <p:cNvSpPr/>
            <p:nvPr/>
          </p:nvSpPr>
          <p:spPr>
            <a:xfrm>
              <a:off x="1611763" y="4294900"/>
              <a:ext cx="377825" cy="252700"/>
            </a:xfrm>
            <a:custGeom>
              <a:avLst/>
              <a:gdLst/>
              <a:ahLst/>
              <a:cxnLst/>
              <a:rect l="l" t="t" r="r" b="b"/>
              <a:pathLst>
                <a:path w="15113" h="10108" extrusionOk="0">
                  <a:moveTo>
                    <a:pt x="1" y="1"/>
                  </a:moveTo>
                  <a:lnTo>
                    <a:pt x="1" y="10107"/>
                  </a:lnTo>
                  <a:lnTo>
                    <a:pt x="15113" y="10107"/>
                  </a:lnTo>
                  <a:lnTo>
                    <a:pt x="151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0"/>
            <p:cNvSpPr/>
            <p:nvPr/>
          </p:nvSpPr>
          <p:spPr>
            <a:xfrm>
              <a:off x="1875338" y="4356050"/>
              <a:ext cx="73975" cy="92950"/>
            </a:xfrm>
            <a:custGeom>
              <a:avLst/>
              <a:gdLst/>
              <a:ahLst/>
              <a:cxnLst/>
              <a:rect l="l" t="t" r="r" b="b"/>
              <a:pathLst>
                <a:path w="2959" h="3718" extrusionOk="0">
                  <a:moveTo>
                    <a:pt x="0" y="1"/>
                  </a:moveTo>
                  <a:lnTo>
                    <a:pt x="0" y="3717"/>
                  </a:lnTo>
                  <a:lnTo>
                    <a:pt x="2958" y="3717"/>
                  </a:lnTo>
                  <a:lnTo>
                    <a:pt x="29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0"/>
            <p:cNvSpPr/>
            <p:nvPr/>
          </p:nvSpPr>
          <p:spPr>
            <a:xfrm>
              <a:off x="1571938" y="4547575"/>
              <a:ext cx="457475" cy="167350"/>
            </a:xfrm>
            <a:custGeom>
              <a:avLst/>
              <a:gdLst/>
              <a:ahLst/>
              <a:cxnLst/>
              <a:rect l="l" t="t" r="r" b="b"/>
              <a:pathLst>
                <a:path w="18299" h="6694" extrusionOk="0">
                  <a:moveTo>
                    <a:pt x="1" y="0"/>
                  </a:moveTo>
                  <a:lnTo>
                    <a:pt x="1" y="2238"/>
                  </a:lnTo>
                  <a:cubicBezTo>
                    <a:pt x="1" y="2636"/>
                    <a:pt x="342" y="2977"/>
                    <a:pt x="740" y="2977"/>
                  </a:cubicBezTo>
                  <a:lnTo>
                    <a:pt x="7661" y="2977"/>
                  </a:lnTo>
                  <a:lnTo>
                    <a:pt x="7661" y="3717"/>
                  </a:lnTo>
                  <a:cubicBezTo>
                    <a:pt x="7661" y="4551"/>
                    <a:pt x="6998" y="5215"/>
                    <a:pt x="6182" y="5215"/>
                  </a:cubicBezTo>
                  <a:cubicBezTo>
                    <a:pt x="5348" y="5215"/>
                    <a:pt x="4684" y="5878"/>
                    <a:pt x="4684" y="6694"/>
                  </a:cubicBezTo>
                  <a:lnTo>
                    <a:pt x="13615" y="6694"/>
                  </a:lnTo>
                  <a:cubicBezTo>
                    <a:pt x="13615" y="5878"/>
                    <a:pt x="12952" y="5215"/>
                    <a:pt x="12136" y="5215"/>
                  </a:cubicBezTo>
                  <a:cubicBezTo>
                    <a:pt x="11302" y="5215"/>
                    <a:pt x="10638" y="4551"/>
                    <a:pt x="10638" y="3717"/>
                  </a:cubicBezTo>
                  <a:lnTo>
                    <a:pt x="10638" y="2977"/>
                  </a:lnTo>
                  <a:lnTo>
                    <a:pt x="17559" y="2977"/>
                  </a:lnTo>
                  <a:cubicBezTo>
                    <a:pt x="17976" y="2977"/>
                    <a:pt x="18299" y="2636"/>
                    <a:pt x="18299" y="2238"/>
                  </a:cubicBezTo>
                  <a:lnTo>
                    <a:pt x="182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0"/>
            <p:cNvSpPr/>
            <p:nvPr/>
          </p:nvSpPr>
          <p:spPr>
            <a:xfrm>
              <a:off x="1763463" y="4356050"/>
              <a:ext cx="74450" cy="92950"/>
            </a:xfrm>
            <a:custGeom>
              <a:avLst/>
              <a:gdLst/>
              <a:ahLst/>
              <a:cxnLst/>
              <a:rect l="l" t="t" r="r" b="b"/>
              <a:pathLst>
                <a:path w="2978" h="3718" extrusionOk="0">
                  <a:moveTo>
                    <a:pt x="0" y="1"/>
                  </a:moveTo>
                  <a:lnTo>
                    <a:pt x="0" y="3717"/>
                  </a:lnTo>
                  <a:lnTo>
                    <a:pt x="2977" y="3717"/>
                  </a:lnTo>
                  <a:lnTo>
                    <a:pt x="29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0"/>
            <p:cNvSpPr/>
            <p:nvPr/>
          </p:nvSpPr>
          <p:spPr>
            <a:xfrm>
              <a:off x="1652063" y="4356050"/>
              <a:ext cx="74450" cy="92950"/>
            </a:xfrm>
            <a:custGeom>
              <a:avLst/>
              <a:gdLst/>
              <a:ahLst/>
              <a:cxnLst/>
              <a:rect l="l" t="t" r="r" b="b"/>
              <a:pathLst>
                <a:path w="2978" h="3718" extrusionOk="0">
                  <a:moveTo>
                    <a:pt x="0" y="1"/>
                  </a:moveTo>
                  <a:lnTo>
                    <a:pt x="0" y="3717"/>
                  </a:lnTo>
                  <a:lnTo>
                    <a:pt x="2977" y="3717"/>
                  </a:lnTo>
                  <a:lnTo>
                    <a:pt x="2977"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0"/>
            <p:cNvSpPr/>
            <p:nvPr/>
          </p:nvSpPr>
          <p:spPr>
            <a:xfrm>
              <a:off x="1828413" y="4575450"/>
              <a:ext cx="21825" cy="18600"/>
            </a:xfrm>
            <a:custGeom>
              <a:avLst/>
              <a:gdLst/>
              <a:ahLst/>
              <a:cxnLst/>
              <a:rect l="l" t="t" r="r" b="b"/>
              <a:pathLst>
                <a:path w="873" h="744" extrusionOk="0">
                  <a:moveTo>
                    <a:pt x="384" y="0"/>
                  </a:moveTo>
                  <a:cubicBezTo>
                    <a:pt x="198" y="0"/>
                    <a:pt x="19" y="148"/>
                    <a:pt x="19" y="364"/>
                  </a:cubicBezTo>
                  <a:cubicBezTo>
                    <a:pt x="0" y="573"/>
                    <a:pt x="171" y="743"/>
                    <a:pt x="379" y="743"/>
                  </a:cubicBezTo>
                  <a:cubicBezTo>
                    <a:pt x="721" y="743"/>
                    <a:pt x="872" y="345"/>
                    <a:pt x="645" y="118"/>
                  </a:cubicBezTo>
                  <a:cubicBezTo>
                    <a:pt x="570" y="36"/>
                    <a:pt x="476" y="0"/>
                    <a:pt x="3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0"/>
            <p:cNvSpPr/>
            <p:nvPr/>
          </p:nvSpPr>
          <p:spPr>
            <a:xfrm>
              <a:off x="1562938" y="4248450"/>
              <a:ext cx="475950" cy="475950"/>
            </a:xfrm>
            <a:custGeom>
              <a:avLst/>
              <a:gdLst/>
              <a:ahLst/>
              <a:cxnLst/>
              <a:rect l="l" t="t" r="r" b="b"/>
              <a:pathLst>
                <a:path w="19038" h="19038" extrusionOk="0">
                  <a:moveTo>
                    <a:pt x="16687" y="2219"/>
                  </a:moveTo>
                  <a:lnTo>
                    <a:pt x="16687" y="11605"/>
                  </a:lnTo>
                  <a:lnTo>
                    <a:pt x="2333" y="11605"/>
                  </a:lnTo>
                  <a:lnTo>
                    <a:pt x="2333" y="2219"/>
                  </a:lnTo>
                  <a:close/>
                  <a:moveTo>
                    <a:pt x="17919" y="740"/>
                  </a:moveTo>
                  <a:cubicBezTo>
                    <a:pt x="18128" y="740"/>
                    <a:pt x="18279" y="911"/>
                    <a:pt x="18279" y="1100"/>
                  </a:cubicBezTo>
                  <a:lnTo>
                    <a:pt x="18279" y="11605"/>
                  </a:lnTo>
                  <a:lnTo>
                    <a:pt x="17426" y="11605"/>
                  </a:lnTo>
                  <a:lnTo>
                    <a:pt x="17426" y="1859"/>
                  </a:lnTo>
                  <a:cubicBezTo>
                    <a:pt x="17426" y="1650"/>
                    <a:pt x="17274" y="1480"/>
                    <a:pt x="17066" y="1480"/>
                  </a:cubicBezTo>
                  <a:lnTo>
                    <a:pt x="1954" y="1480"/>
                  </a:lnTo>
                  <a:cubicBezTo>
                    <a:pt x="1764" y="1480"/>
                    <a:pt x="1593" y="1650"/>
                    <a:pt x="1593" y="1859"/>
                  </a:cubicBezTo>
                  <a:lnTo>
                    <a:pt x="1593" y="11605"/>
                  </a:lnTo>
                  <a:lnTo>
                    <a:pt x="740" y="11605"/>
                  </a:lnTo>
                  <a:lnTo>
                    <a:pt x="740" y="1100"/>
                  </a:lnTo>
                  <a:cubicBezTo>
                    <a:pt x="740" y="911"/>
                    <a:pt x="911" y="740"/>
                    <a:pt x="1100" y="740"/>
                  </a:cubicBezTo>
                  <a:close/>
                  <a:moveTo>
                    <a:pt x="18279" y="12344"/>
                  </a:moveTo>
                  <a:lnTo>
                    <a:pt x="18279" y="14184"/>
                  </a:lnTo>
                  <a:cubicBezTo>
                    <a:pt x="18279" y="14392"/>
                    <a:pt x="18128" y="14563"/>
                    <a:pt x="17919" y="14563"/>
                  </a:cubicBezTo>
                  <a:lnTo>
                    <a:pt x="1100" y="14563"/>
                  </a:lnTo>
                  <a:cubicBezTo>
                    <a:pt x="911" y="14563"/>
                    <a:pt x="740" y="14392"/>
                    <a:pt x="740" y="14184"/>
                  </a:cubicBezTo>
                  <a:lnTo>
                    <a:pt x="740" y="12344"/>
                  </a:lnTo>
                  <a:close/>
                  <a:moveTo>
                    <a:pt x="10638" y="15321"/>
                  </a:moveTo>
                  <a:lnTo>
                    <a:pt x="10638" y="15682"/>
                  </a:lnTo>
                  <a:cubicBezTo>
                    <a:pt x="10619" y="16080"/>
                    <a:pt x="10752" y="16478"/>
                    <a:pt x="10998" y="16800"/>
                  </a:cubicBezTo>
                  <a:lnTo>
                    <a:pt x="8021" y="16800"/>
                  </a:lnTo>
                  <a:cubicBezTo>
                    <a:pt x="8268" y="16478"/>
                    <a:pt x="8401" y="16080"/>
                    <a:pt x="8401" y="15682"/>
                  </a:cubicBezTo>
                  <a:lnTo>
                    <a:pt x="8401" y="15321"/>
                  </a:lnTo>
                  <a:close/>
                  <a:moveTo>
                    <a:pt x="12496" y="17540"/>
                  </a:moveTo>
                  <a:cubicBezTo>
                    <a:pt x="12951" y="17540"/>
                    <a:pt x="13387" y="17843"/>
                    <a:pt x="13539" y="18279"/>
                  </a:cubicBezTo>
                  <a:lnTo>
                    <a:pt x="5480" y="18279"/>
                  </a:lnTo>
                  <a:cubicBezTo>
                    <a:pt x="5632" y="17843"/>
                    <a:pt x="6068" y="17540"/>
                    <a:pt x="6542" y="17540"/>
                  </a:cubicBezTo>
                  <a:close/>
                  <a:moveTo>
                    <a:pt x="1100" y="1"/>
                  </a:moveTo>
                  <a:cubicBezTo>
                    <a:pt x="494" y="1"/>
                    <a:pt x="1" y="494"/>
                    <a:pt x="1" y="1100"/>
                  </a:cubicBezTo>
                  <a:lnTo>
                    <a:pt x="1" y="14203"/>
                  </a:lnTo>
                  <a:cubicBezTo>
                    <a:pt x="1" y="14809"/>
                    <a:pt x="494" y="15321"/>
                    <a:pt x="1100" y="15321"/>
                  </a:cubicBezTo>
                  <a:lnTo>
                    <a:pt x="7661" y="15321"/>
                  </a:lnTo>
                  <a:lnTo>
                    <a:pt x="7661" y="15682"/>
                  </a:lnTo>
                  <a:cubicBezTo>
                    <a:pt x="7642" y="16307"/>
                    <a:pt x="7149" y="16800"/>
                    <a:pt x="6542" y="16800"/>
                  </a:cubicBezTo>
                  <a:cubicBezTo>
                    <a:pt x="5518" y="16800"/>
                    <a:pt x="4684" y="17635"/>
                    <a:pt x="4684" y="18659"/>
                  </a:cubicBezTo>
                  <a:cubicBezTo>
                    <a:pt x="4684" y="18867"/>
                    <a:pt x="4836" y="19038"/>
                    <a:pt x="5044" y="19038"/>
                  </a:cubicBezTo>
                  <a:lnTo>
                    <a:pt x="13975" y="19038"/>
                  </a:lnTo>
                  <a:cubicBezTo>
                    <a:pt x="14184" y="19038"/>
                    <a:pt x="14354" y="18867"/>
                    <a:pt x="14354" y="18659"/>
                  </a:cubicBezTo>
                  <a:cubicBezTo>
                    <a:pt x="14354" y="17635"/>
                    <a:pt x="13520" y="16800"/>
                    <a:pt x="12496" y="16800"/>
                  </a:cubicBezTo>
                  <a:cubicBezTo>
                    <a:pt x="11870" y="16800"/>
                    <a:pt x="11377" y="16307"/>
                    <a:pt x="11377" y="15682"/>
                  </a:cubicBezTo>
                  <a:lnTo>
                    <a:pt x="11377" y="15321"/>
                  </a:lnTo>
                  <a:lnTo>
                    <a:pt x="17919" y="15321"/>
                  </a:lnTo>
                  <a:cubicBezTo>
                    <a:pt x="18526" y="15321"/>
                    <a:pt x="19038" y="14809"/>
                    <a:pt x="19038" y="14203"/>
                  </a:cubicBezTo>
                  <a:lnTo>
                    <a:pt x="19038" y="1100"/>
                  </a:lnTo>
                  <a:cubicBezTo>
                    <a:pt x="19038" y="494"/>
                    <a:pt x="18526" y="1"/>
                    <a:pt x="179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0"/>
            <p:cNvSpPr/>
            <p:nvPr/>
          </p:nvSpPr>
          <p:spPr>
            <a:xfrm>
              <a:off x="1642588" y="4346575"/>
              <a:ext cx="92925" cy="111900"/>
            </a:xfrm>
            <a:custGeom>
              <a:avLst/>
              <a:gdLst/>
              <a:ahLst/>
              <a:cxnLst/>
              <a:rect l="l" t="t" r="r" b="b"/>
              <a:pathLst>
                <a:path w="3717" h="4476" extrusionOk="0">
                  <a:moveTo>
                    <a:pt x="2977" y="759"/>
                  </a:moveTo>
                  <a:lnTo>
                    <a:pt x="2977" y="3736"/>
                  </a:lnTo>
                  <a:lnTo>
                    <a:pt x="740" y="3736"/>
                  </a:lnTo>
                  <a:lnTo>
                    <a:pt x="740" y="759"/>
                  </a:lnTo>
                  <a:close/>
                  <a:moveTo>
                    <a:pt x="379" y="1"/>
                  </a:moveTo>
                  <a:cubicBezTo>
                    <a:pt x="171" y="1"/>
                    <a:pt x="0" y="171"/>
                    <a:pt x="0" y="380"/>
                  </a:cubicBezTo>
                  <a:lnTo>
                    <a:pt x="0" y="4096"/>
                  </a:lnTo>
                  <a:cubicBezTo>
                    <a:pt x="0" y="4305"/>
                    <a:pt x="171" y="4476"/>
                    <a:pt x="379" y="4476"/>
                  </a:cubicBezTo>
                  <a:lnTo>
                    <a:pt x="3356" y="4476"/>
                  </a:lnTo>
                  <a:cubicBezTo>
                    <a:pt x="3565" y="4476"/>
                    <a:pt x="3717" y="4305"/>
                    <a:pt x="3717" y="4096"/>
                  </a:cubicBezTo>
                  <a:lnTo>
                    <a:pt x="3717" y="380"/>
                  </a:lnTo>
                  <a:cubicBezTo>
                    <a:pt x="3717" y="171"/>
                    <a:pt x="3565" y="1"/>
                    <a:pt x="33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0"/>
            <p:cNvSpPr/>
            <p:nvPr/>
          </p:nvSpPr>
          <p:spPr>
            <a:xfrm>
              <a:off x="1753988" y="4346575"/>
              <a:ext cx="93400" cy="111900"/>
            </a:xfrm>
            <a:custGeom>
              <a:avLst/>
              <a:gdLst/>
              <a:ahLst/>
              <a:cxnLst/>
              <a:rect l="l" t="t" r="r" b="b"/>
              <a:pathLst>
                <a:path w="3736" h="4476" extrusionOk="0">
                  <a:moveTo>
                    <a:pt x="2996" y="759"/>
                  </a:moveTo>
                  <a:lnTo>
                    <a:pt x="2996" y="3736"/>
                  </a:lnTo>
                  <a:lnTo>
                    <a:pt x="759" y="3736"/>
                  </a:lnTo>
                  <a:lnTo>
                    <a:pt x="759" y="759"/>
                  </a:lnTo>
                  <a:close/>
                  <a:moveTo>
                    <a:pt x="379" y="1"/>
                  </a:moveTo>
                  <a:cubicBezTo>
                    <a:pt x="171" y="1"/>
                    <a:pt x="19" y="171"/>
                    <a:pt x="19" y="380"/>
                  </a:cubicBezTo>
                  <a:lnTo>
                    <a:pt x="19" y="4096"/>
                  </a:lnTo>
                  <a:cubicBezTo>
                    <a:pt x="0" y="4305"/>
                    <a:pt x="171" y="4476"/>
                    <a:pt x="379" y="4476"/>
                  </a:cubicBezTo>
                  <a:lnTo>
                    <a:pt x="3356" y="4476"/>
                  </a:lnTo>
                  <a:cubicBezTo>
                    <a:pt x="3565" y="4476"/>
                    <a:pt x="3735" y="4305"/>
                    <a:pt x="3735" y="4096"/>
                  </a:cubicBezTo>
                  <a:lnTo>
                    <a:pt x="3735" y="380"/>
                  </a:lnTo>
                  <a:cubicBezTo>
                    <a:pt x="3735" y="171"/>
                    <a:pt x="3565" y="1"/>
                    <a:pt x="33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0"/>
            <p:cNvSpPr/>
            <p:nvPr/>
          </p:nvSpPr>
          <p:spPr>
            <a:xfrm>
              <a:off x="1865838" y="4346575"/>
              <a:ext cx="92950" cy="111900"/>
            </a:xfrm>
            <a:custGeom>
              <a:avLst/>
              <a:gdLst/>
              <a:ahLst/>
              <a:cxnLst/>
              <a:rect l="l" t="t" r="r" b="b"/>
              <a:pathLst>
                <a:path w="3718" h="4476" extrusionOk="0">
                  <a:moveTo>
                    <a:pt x="2978" y="759"/>
                  </a:moveTo>
                  <a:lnTo>
                    <a:pt x="2978" y="3736"/>
                  </a:lnTo>
                  <a:lnTo>
                    <a:pt x="740" y="3736"/>
                  </a:lnTo>
                  <a:lnTo>
                    <a:pt x="740" y="759"/>
                  </a:lnTo>
                  <a:close/>
                  <a:moveTo>
                    <a:pt x="380" y="1"/>
                  </a:moveTo>
                  <a:cubicBezTo>
                    <a:pt x="172" y="1"/>
                    <a:pt x="1" y="171"/>
                    <a:pt x="1" y="380"/>
                  </a:cubicBezTo>
                  <a:lnTo>
                    <a:pt x="1" y="4096"/>
                  </a:lnTo>
                  <a:cubicBezTo>
                    <a:pt x="1" y="4305"/>
                    <a:pt x="172" y="4476"/>
                    <a:pt x="380" y="4476"/>
                  </a:cubicBezTo>
                  <a:lnTo>
                    <a:pt x="3357" y="4476"/>
                  </a:lnTo>
                  <a:cubicBezTo>
                    <a:pt x="3547" y="4476"/>
                    <a:pt x="3717" y="4305"/>
                    <a:pt x="3717" y="4096"/>
                  </a:cubicBezTo>
                  <a:lnTo>
                    <a:pt x="3717" y="380"/>
                  </a:lnTo>
                  <a:cubicBezTo>
                    <a:pt x="3717" y="171"/>
                    <a:pt x="3547" y="1"/>
                    <a:pt x="33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0"/>
            <p:cNvSpPr/>
            <p:nvPr/>
          </p:nvSpPr>
          <p:spPr>
            <a:xfrm>
              <a:off x="1639738" y="4476950"/>
              <a:ext cx="99100" cy="18500"/>
            </a:xfrm>
            <a:custGeom>
              <a:avLst/>
              <a:gdLst/>
              <a:ahLst/>
              <a:cxnLst/>
              <a:rect l="l" t="t" r="r" b="b"/>
              <a:pathLst>
                <a:path w="3964" h="740" extrusionOk="0">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0"/>
            <p:cNvSpPr/>
            <p:nvPr/>
          </p:nvSpPr>
          <p:spPr>
            <a:xfrm>
              <a:off x="1751138" y="4476950"/>
              <a:ext cx="99100" cy="18500"/>
            </a:xfrm>
            <a:custGeom>
              <a:avLst/>
              <a:gdLst/>
              <a:ahLst/>
              <a:cxnLst/>
              <a:rect l="l" t="t" r="r" b="b"/>
              <a:pathLst>
                <a:path w="3964" h="740" extrusionOk="0">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0"/>
            <p:cNvSpPr/>
            <p:nvPr/>
          </p:nvSpPr>
          <p:spPr>
            <a:xfrm>
              <a:off x="1862538" y="4476950"/>
              <a:ext cx="99575" cy="18500"/>
            </a:xfrm>
            <a:custGeom>
              <a:avLst/>
              <a:gdLst/>
              <a:ahLst/>
              <a:cxnLst/>
              <a:rect l="l" t="t" r="r" b="b"/>
              <a:pathLst>
                <a:path w="3983" h="740" extrusionOk="0">
                  <a:moveTo>
                    <a:pt x="512" y="0"/>
                  </a:moveTo>
                  <a:cubicBezTo>
                    <a:pt x="0" y="0"/>
                    <a:pt x="0" y="740"/>
                    <a:pt x="512" y="740"/>
                  </a:cubicBezTo>
                  <a:lnTo>
                    <a:pt x="3489" y="740"/>
                  </a:lnTo>
                  <a:cubicBezTo>
                    <a:pt x="3982" y="740"/>
                    <a:pt x="3982" y="0"/>
                    <a:pt x="34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0"/>
            <p:cNvSpPr/>
            <p:nvPr/>
          </p:nvSpPr>
          <p:spPr>
            <a:xfrm>
              <a:off x="1751138" y="4575525"/>
              <a:ext cx="62125" cy="18525"/>
            </a:xfrm>
            <a:custGeom>
              <a:avLst/>
              <a:gdLst/>
              <a:ahLst/>
              <a:cxnLst/>
              <a:rect l="l" t="t" r="r" b="b"/>
              <a:pathLst>
                <a:path w="2485" h="741" extrusionOk="0">
                  <a:moveTo>
                    <a:pt x="493" y="1"/>
                  </a:moveTo>
                  <a:cubicBezTo>
                    <a:pt x="0" y="1"/>
                    <a:pt x="0" y="740"/>
                    <a:pt x="493" y="740"/>
                  </a:cubicBezTo>
                  <a:lnTo>
                    <a:pt x="1991" y="740"/>
                  </a:lnTo>
                  <a:cubicBezTo>
                    <a:pt x="2484" y="740"/>
                    <a:pt x="2484" y="1"/>
                    <a:pt x="19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0" name="Google Shape;2910;p50"/>
          <p:cNvGrpSpPr/>
          <p:nvPr/>
        </p:nvGrpSpPr>
        <p:grpSpPr>
          <a:xfrm>
            <a:off x="2398842" y="3378291"/>
            <a:ext cx="365747" cy="365752"/>
            <a:chOff x="2036988" y="4249875"/>
            <a:chExt cx="525725" cy="524300"/>
          </a:xfrm>
        </p:grpSpPr>
        <p:sp>
          <p:nvSpPr>
            <p:cNvPr id="2911" name="Google Shape;2911;p50"/>
            <p:cNvSpPr/>
            <p:nvPr/>
          </p:nvSpPr>
          <p:spPr>
            <a:xfrm>
              <a:off x="2046938" y="4393975"/>
              <a:ext cx="505350" cy="369775"/>
            </a:xfrm>
            <a:custGeom>
              <a:avLst/>
              <a:gdLst/>
              <a:ahLst/>
              <a:cxnLst/>
              <a:rect l="l" t="t" r="r" b="b"/>
              <a:pathLst>
                <a:path w="20214" h="14791" extrusionOk="0">
                  <a:moveTo>
                    <a:pt x="1650" y="1"/>
                  </a:moveTo>
                  <a:cubicBezTo>
                    <a:pt x="740" y="1"/>
                    <a:pt x="0" y="740"/>
                    <a:pt x="0" y="1650"/>
                  </a:cubicBezTo>
                  <a:lnTo>
                    <a:pt x="0" y="13141"/>
                  </a:lnTo>
                  <a:cubicBezTo>
                    <a:pt x="0" y="14051"/>
                    <a:pt x="740" y="14791"/>
                    <a:pt x="1650" y="14791"/>
                  </a:cubicBezTo>
                  <a:lnTo>
                    <a:pt x="18564" y="14791"/>
                  </a:lnTo>
                  <a:cubicBezTo>
                    <a:pt x="19474" y="14791"/>
                    <a:pt x="20213" y="14051"/>
                    <a:pt x="20213" y="13141"/>
                  </a:cubicBezTo>
                  <a:lnTo>
                    <a:pt x="20213" y="1650"/>
                  </a:lnTo>
                  <a:cubicBezTo>
                    <a:pt x="20213" y="740"/>
                    <a:pt x="19474" y="1"/>
                    <a:pt x="185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0"/>
            <p:cNvSpPr/>
            <p:nvPr/>
          </p:nvSpPr>
          <p:spPr>
            <a:xfrm>
              <a:off x="2129413" y="4435225"/>
              <a:ext cx="382100" cy="287300"/>
            </a:xfrm>
            <a:custGeom>
              <a:avLst/>
              <a:gdLst/>
              <a:ahLst/>
              <a:cxnLst/>
              <a:rect l="l" t="t" r="r" b="b"/>
              <a:pathLst>
                <a:path w="15284" h="11492" extrusionOk="0">
                  <a:moveTo>
                    <a:pt x="1" y="0"/>
                  </a:moveTo>
                  <a:lnTo>
                    <a:pt x="1" y="11491"/>
                  </a:lnTo>
                  <a:lnTo>
                    <a:pt x="15284" y="11491"/>
                  </a:lnTo>
                  <a:lnTo>
                    <a:pt x="152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0"/>
            <p:cNvSpPr/>
            <p:nvPr/>
          </p:nvSpPr>
          <p:spPr>
            <a:xfrm>
              <a:off x="2310013" y="4548050"/>
              <a:ext cx="61650" cy="72075"/>
            </a:xfrm>
            <a:custGeom>
              <a:avLst/>
              <a:gdLst/>
              <a:ahLst/>
              <a:cxnLst/>
              <a:rect l="l" t="t" r="r" b="b"/>
              <a:pathLst>
                <a:path w="2466" h="2883" extrusionOk="0">
                  <a:moveTo>
                    <a:pt x="1" y="0"/>
                  </a:moveTo>
                  <a:lnTo>
                    <a:pt x="1" y="133"/>
                  </a:lnTo>
                  <a:cubicBezTo>
                    <a:pt x="1" y="323"/>
                    <a:pt x="39" y="493"/>
                    <a:pt x="134" y="683"/>
                  </a:cubicBezTo>
                  <a:lnTo>
                    <a:pt x="1233" y="2882"/>
                  </a:lnTo>
                  <a:lnTo>
                    <a:pt x="2333" y="683"/>
                  </a:lnTo>
                  <a:cubicBezTo>
                    <a:pt x="2409" y="512"/>
                    <a:pt x="2466" y="323"/>
                    <a:pt x="2466" y="133"/>
                  </a:cubicBezTo>
                  <a:lnTo>
                    <a:pt x="2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0"/>
            <p:cNvSpPr/>
            <p:nvPr/>
          </p:nvSpPr>
          <p:spPr>
            <a:xfrm>
              <a:off x="2310013" y="4310075"/>
              <a:ext cx="61650" cy="238000"/>
            </a:xfrm>
            <a:custGeom>
              <a:avLst/>
              <a:gdLst/>
              <a:ahLst/>
              <a:cxnLst/>
              <a:rect l="l" t="t" r="r" b="b"/>
              <a:pathLst>
                <a:path w="2466" h="9520" extrusionOk="0">
                  <a:moveTo>
                    <a:pt x="1" y="1"/>
                  </a:moveTo>
                  <a:lnTo>
                    <a:pt x="1" y="9519"/>
                  </a:lnTo>
                  <a:lnTo>
                    <a:pt x="2466" y="9519"/>
                  </a:lnTo>
                  <a:lnTo>
                    <a:pt x="24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0"/>
            <p:cNvSpPr/>
            <p:nvPr/>
          </p:nvSpPr>
          <p:spPr>
            <a:xfrm>
              <a:off x="2310013" y="4258300"/>
              <a:ext cx="61650" cy="51800"/>
            </a:xfrm>
            <a:custGeom>
              <a:avLst/>
              <a:gdLst/>
              <a:ahLst/>
              <a:cxnLst/>
              <a:rect l="l" t="t" r="r" b="b"/>
              <a:pathLst>
                <a:path w="2466" h="2072" extrusionOk="0">
                  <a:moveTo>
                    <a:pt x="1233" y="0"/>
                  </a:moveTo>
                  <a:cubicBezTo>
                    <a:pt x="617" y="0"/>
                    <a:pt x="1" y="412"/>
                    <a:pt x="1" y="1237"/>
                  </a:cubicBezTo>
                  <a:lnTo>
                    <a:pt x="1" y="2072"/>
                  </a:lnTo>
                  <a:lnTo>
                    <a:pt x="2466" y="2072"/>
                  </a:lnTo>
                  <a:lnTo>
                    <a:pt x="2466" y="1237"/>
                  </a:lnTo>
                  <a:cubicBezTo>
                    <a:pt x="2466" y="412"/>
                    <a:pt x="1850" y="0"/>
                    <a:pt x="123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0"/>
            <p:cNvSpPr/>
            <p:nvPr/>
          </p:nvSpPr>
          <p:spPr>
            <a:xfrm>
              <a:off x="2197688" y="4609675"/>
              <a:ext cx="24200" cy="20675"/>
            </a:xfrm>
            <a:custGeom>
              <a:avLst/>
              <a:gdLst/>
              <a:ahLst/>
              <a:cxnLst/>
              <a:rect l="l" t="t" r="r" b="b"/>
              <a:pathLst>
                <a:path w="968" h="827" extrusionOk="0">
                  <a:moveTo>
                    <a:pt x="550" y="0"/>
                  </a:moveTo>
                  <a:cubicBezTo>
                    <a:pt x="171" y="0"/>
                    <a:pt x="0" y="436"/>
                    <a:pt x="247" y="702"/>
                  </a:cubicBezTo>
                  <a:cubicBezTo>
                    <a:pt x="333" y="788"/>
                    <a:pt x="439" y="826"/>
                    <a:pt x="543" y="826"/>
                  </a:cubicBezTo>
                  <a:cubicBezTo>
                    <a:pt x="759" y="826"/>
                    <a:pt x="967" y="661"/>
                    <a:pt x="967" y="417"/>
                  </a:cubicBezTo>
                  <a:cubicBezTo>
                    <a:pt x="948" y="190"/>
                    <a:pt x="777" y="0"/>
                    <a:pt x="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0"/>
            <p:cNvSpPr/>
            <p:nvPr/>
          </p:nvSpPr>
          <p:spPr>
            <a:xfrm>
              <a:off x="2074438" y="4568900"/>
              <a:ext cx="23725" cy="20200"/>
            </a:xfrm>
            <a:custGeom>
              <a:avLst/>
              <a:gdLst/>
              <a:ahLst/>
              <a:cxnLst/>
              <a:rect l="l" t="t" r="r" b="b"/>
              <a:pathLst>
                <a:path w="949" h="808" extrusionOk="0">
                  <a:moveTo>
                    <a:pt x="550" y="1"/>
                  </a:moveTo>
                  <a:cubicBezTo>
                    <a:pt x="190" y="1"/>
                    <a:pt x="0" y="437"/>
                    <a:pt x="265" y="683"/>
                  </a:cubicBezTo>
                  <a:cubicBezTo>
                    <a:pt x="346" y="769"/>
                    <a:pt x="445" y="808"/>
                    <a:pt x="544" y="808"/>
                  </a:cubicBezTo>
                  <a:cubicBezTo>
                    <a:pt x="749" y="808"/>
                    <a:pt x="948" y="642"/>
                    <a:pt x="948" y="399"/>
                  </a:cubicBezTo>
                  <a:cubicBezTo>
                    <a:pt x="948" y="171"/>
                    <a:pt x="777" y="1"/>
                    <a:pt x="5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0"/>
            <p:cNvSpPr/>
            <p:nvPr/>
          </p:nvSpPr>
          <p:spPr>
            <a:xfrm>
              <a:off x="2036988" y="4249875"/>
              <a:ext cx="525725" cy="524300"/>
            </a:xfrm>
            <a:custGeom>
              <a:avLst/>
              <a:gdLst/>
              <a:ahLst/>
              <a:cxnLst/>
              <a:rect l="l" t="t" r="r" b="b"/>
              <a:pathLst>
                <a:path w="21029" h="20972" extrusionOk="0">
                  <a:moveTo>
                    <a:pt x="12147" y="792"/>
                  </a:moveTo>
                  <a:cubicBezTo>
                    <a:pt x="12543" y="792"/>
                    <a:pt x="12941" y="1053"/>
                    <a:pt x="12970" y="1574"/>
                  </a:cubicBezTo>
                  <a:lnTo>
                    <a:pt x="12970" y="1991"/>
                  </a:lnTo>
                  <a:lnTo>
                    <a:pt x="11339" y="1991"/>
                  </a:lnTo>
                  <a:lnTo>
                    <a:pt x="11339" y="1574"/>
                  </a:lnTo>
                  <a:cubicBezTo>
                    <a:pt x="11358" y="1053"/>
                    <a:pt x="11751" y="792"/>
                    <a:pt x="12147" y="792"/>
                  </a:cubicBezTo>
                  <a:close/>
                  <a:moveTo>
                    <a:pt x="10505" y="6182"/>
                  </a:moveTo>
                  <a:lnTo>
                    <a:pt x="10505" y="6997"/>
                  </a:lnTo>
                  <a:lnTo>
                    <a:pt x="4096" y="6997"/>
                  </a:lnTo>
                  <a:lnTo>
                    <a:pt x="4096" y="6182"/>
                  </a:lnTo>
                  <a:close/>
                  <a:moveTo>
                    <a:pt x="12970" y="2807"/>
                  </a:moveTo>
                  <a:lnTo>
                    <a:pt x="12970" y="11529"/>
                  </a:lnTo>
                  <a:lnTo>
                    <a:pt x="11339" y="11529"/>
                  </a:lnTo>
                  <a:lnTo>
                    <a:pt x="11339" y="2807"/>
                  </a:lnTo>
                  <a:close/>
                  <a:moveTo>
                    <a:pt x="12913" y="12344"/>
                  </a:moveTo>
                  <a:cubicBezTo>
                    <a:pt x="12913" y="12363"/>
                    <a:pt x="12894" y="12401"/>
                    <a:pt x="12894" y="12420"/>
                  </a:cubicBezTo>
                  <a:lnTo>
                    <a:pt x="12154" y="13880"/>
                  </a:lnTo>
                  <a:lnTo>
                    <a:pt x="11415" y="12420"/>
                  </a:lnTo>
                  <a:cubicBezTo>
                    <a:pt x="11396" y="12382"/>
                    <a:pt x="11396" y="12363"/>
                    <a:pt x="11377" y="12344"/>
                  </a:cubicBezTo>
                  <a:close/>
                  <a:moveTo>
                    <a:pt x="18563" y="7832"/>
                  </a:moveTo>
                  <a:lnTo>
                    <a:pt x="18563" y="18507"/>
                  </a:lnTo>
                  <a:lnTo>
                    <a:pt x="4096" y="18507"/>
                  </a:lnTo>
                  <a:lnTo>
                    <a:pt x="4096" y="7832"/>
                  </a:lnTo>
                  <a:lnTo>
                    <a:pt x="10505" y="7832"/>
                  </a:lnTo>
                  <a:lnTo>
                    <a:pt x="10505" y="12060"/>
                  </a:lnTo>
                  <a:cubicBezTo>
                    <a:pt x="10505" y="12306"/>
                    <a:pt x="10562" y="12553"/>
                    <a:pt x="10675" y="12780"/>
                  </a:cubicBezTo>
                  <a:lnTo>
                    <a:pt x="11472" y="14392"/>
                  </a:lnTo>
                  <a:lnTo>
                    <a:pt x="8628" y="14392"/>
                  </a:lnTo>
                  <a:cubicBezTo>
                    <a:pt x="8615" y="14391"/>
                    <a:pt x="8603" y="14391"/>
                    <a:pt x="8591" y="14391"/>
                  </a:cubicBezTo>
                  <a:cubicBezTo>
                    <a:pt x="8033" y="14391"/>
                    <a:pt x="8033" y="15228"/>
                    <a:pt x="8591" y="15228"/>
                  </a:cubicBezTo>
                  <a:cubicBezTo>
                    <a:pt x="8603" y="15228"/>
                    <a:pt x="8615" y="15227"/>
                    <a:pt x="8628" y="15227"/>
                  </a:cubicBezTo>
                  <a:lnTo>
                    <a:pt x="15435" y="15227"/>
                  </a:lnTo>
                  <a:cubicBezTo>
                    <a:pt x="15947" y="15170"/>
                    <a:pt x="15947" y="14430"/>
                    <a:pt x="15435" y="14392"/>
                  </a:cubicBezTo>
                  <a:lnTo>
                    <a:pt x="12818" y="14392"/>
                  </a:lnTo>
                  <a:lnTo>
                    <a:pt x="13614" y="12780"/>
                  </a:lnTo>
                  <a:cubicBezTo>
                    <a:pt x="13728" y="12553"/>
                    <a:pt x="13785" y="12306"/>
                    <a:pt x="13804" y="12060"/>
                  </a:cubicBezTo>
                  <a:lnTo>
                    <a:pt x="13804" y="7832"/>
                  </a:lnTo>
                  <a:close/>
                  <a:moveTo>
                    <a:pt x="3280" y="6182"/>
                  </a:moveTo>
                  <a:lnTo>
                    <a:pt x="3280" y="20156"/>
                  </a:lnTo>
                  <a:lnTo>
                    <a:pt x="2048" y="20156"/>
                  </a:lnTo>
                  <a:cubicBezTo>
                    <a:pt x="1365" y="20156"/>
                    <a:pt x="815" y="19588"/>
                    <a:pt x="815" y="18924"/>
                  </a:cubicBezTo>
                  <a:lnTo>
                    <a:pt x="815" y="7414"/>
                  </a:lnTo>
                  <a:cubicBezTo>
                    <a:pt x="815" y="6732"/>
                    <a:pt x="1365" y="6182"/>
                    <a:pt x="2048" y="6182"/>
                  </a:cubicBezTo>
                  <a:close/>
                  <a:moveTo>
                    <a:pt x="18962" y="6182"/>
                  </a:moveTo>
                  <a:cubicBezTo>
                    <a:pt x="19644" y="6182"/>
                    <a:pt x="20194" y="6732"/>
                    <a:pt x="20194" y="7414"/>
                  </a:cubicBezTo>
                  <a:lnTo>
                    <a:pt x="20194" y="18924"/>
                  </a:lnTo>
                  <a:cubicBezTo>
                    <a:pt x="20194" y="19588"/>
                    <a:pt x="19644" y="20156"/>
                    <a:pt x="18962" y="20156"/>
                  </a:cubicBezTo>
                  <a:lnTo>
                    <a:pt x="4096" y="20156"/>
                  </a:lnTo>
                  <a:lnTo>
                    <a:pt x="4096" y="19322"/>
                  </a:lnTo>
                  <a:lnTo>
                    <a:pt x="18962" y="19322"/>
                  </a:lnTo>
                  <a:cubicBezTo>
                    <a:pt x="19189" y="19322"/>
                    <a:pt x="19379" y="19152"/>
                    <a:pt x="19379" y="18924"/>
                  </a:cubicBezTo>
                  <a:lnTo>
                    <a:pt x="19379" y="7414"/>
                  </a:lnTo>
                  <a:cubicBezTo>
                    <a:pt x="19379" y="7187"/>
                    <a:pt x="19189" y="6997"/>
                    <a:pt x="18962" y="6997"/>
                  </a:cubicBezTo>
                  <a:lnTo>
                    <a:pt x="13804" y="6997"/>
                  </a:lnTo>
                  <a:lnTo>
                    <a:pt x="13804" y="6182"/>
                  </a:lnTo>
                  <a:close/>
                  <a:moveTo>
                    <a:pt x="12154" y="0"/>
                  </a:moveTo>
                  <a:cubicBezTo>
                    <a:pt x="11263" y="0"/>
                    <a:pt x="10543" y="702"/>
                    <a:pt x="10505" y="1574"/>
                  </a:cubicBezTo>
                  <a:lnTo>
                    <a:pt x="10505" y="5367"/>
                  </a:lnTo>
                  <a:lnTo>
                    <a:pt x="2048" y="5367"/>
                  </a:lnTo>
                  <a:cubicBezTo>
                    <a:pt x="910" y="5367"/>
                    <a:pt x="0" y="6277"/>
                    <a:pt x="0" y="7414"/>
                  </a:cubicBezTo>
                  <a:lnTo>
                    <a:pt x="0" y="18905"/>
                  </a:lnTo>
                  <a:cubicBezTo>
                    <a:pt x="0" y="20043"/>
                    <a:pt x="910" y="20972"/>
                    <a:pt x="2048" y="20972"/>
                  </a:cubicBezTo>
                  <a:lnTo>
                    <a:pt x="18962" y="20972"/>
                  </a:lnTo>
                  <a:cubicBezTo>
                    <a:pt x="20099" y="20972"/>
                    <a:pt x="21028" y="20043"/>
                    <a:pt x="21028" y="18905"/>
                  </a:cubicBezTo>
                  <a:lnTo>
                    <a:pt x="21028" y="7414"/>
                  </a:lnTo>
                  <a:cubicBezTo>
                    <a:pt x="21028" y="6277"/>
                    <a:pt x="20099" y="5367"/>
                    <a:pt x="18962" y="5367"/>
                  </a:cubicBezTo>
                  <a:lnTo>
                    <a:pt x="13804" y="5367"/>
                  </a:lnTo>
                  <a:lnTo>
                    <a:pt x="13804" y="1574"/>
                  </a:lnTo>
                  <a:cubicBezTo>
                    <a:pt x="13766" y="702"/>
                    <a:pt x="13027" y="0"/>
                    <a:pt x="121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0"/>
            <p:cNvSpPr/>
            <p:nvPr/>
          </p:nvSpPr>
          <p:spPr>
            <a:xfrm>
              <a:off x="2077738" y="4487250"/>
              <a:ext cx="20900" cy="60100"/>
            </a:xfrm>
            <a:custGeom>
              <a:avLst/>
              <a:gdLst/>
              <a:ahLst/>
              <a:cxnLst/>
              <a:rect l="l" t="t" r="r" b="b"/>
              <a:pathLst>
                <a:path w="836" h="2404" extrusionOk="0">
                  <a:moveTo>
                    <a:pt x="411" y="0"/>
                  </a:moveTo>
                  <a:cubicBezTo>
                    <a:pt x="214" y="0"/>
                    <a:pt x="20" y="128"/>
                    <a:pt x="1" y="384"/>
                  </a:cubicBezTo>
                  <a:lnTo>
                    <a:pt x="1" y="2034"/>
                  </a:lnTo>
                  <a:cubicBezTo>
                    <a:pt x="20" y="2281"/>
                    <a:pt x="214" y="2404"/>
                    <a:pt x="411" y="2404"/>
                  </a:cubicBezTo>
                  <a:cubicBezTo>
                    <a:pt x="608" y="2404"/>
                    <a:pt x="807" y="2281"/>
                    <a:pt x="835" y="2034"/>
                  </a:cubicBezTo>
                  <a:lnTo>
                    <a:pt x="835" y="384"/>
                  </a:lnTo>
                  <a:cubicBezTo>
                    <a:pt x="807" y="128"/>
                    <a:pt x="608" y="0"/>
                    <a:pt x="4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0"/>
            <p:cNvSpPr/>
            <p:nvPr/>
          </p:nvSpPr>
          <p:spPr>
            <a:xfrm>
              <a:off x="2077738" y="4609675"/>
              <a:ext cx="20425" cy="60825"/>
            </a:xfrm>
            <a:custGeom>
              <a:avLst/>
              <a:gdLst/>
              <a:ahLst/>
              <a:cxnLst/>
              <a:rect l="l" t="t" r="r" b="b"/>
              <a:pathLst>
                <a:path w="817" h="2433" extrusionOk="0">
                  <a:moveTo>
                    <a:pt x="418" y="0"/>
                  </a:moveTo>
                  <a:cubicBezTo>
                    <a:pt x="190" y="0"/>
                    <a:pt x="1" y="190"/>
                    <a:pt x="1" y="417"/>
                  </a:cubicBezTo>
                  <a:lnTo>
                    <a:pt x="1" y="2048"/>
                  </a:lnTo>
                  <a:cubicBezTo>
                    <a:pt x="20" y="2304"/>
                    <a:pt x="214" y="2432"/>
                    <a:pt x="408" y="2432"/>
                  </a:cubicBezTo>
                  <a:cubicBezTo>
                    <a:pt x="603" y="2432"/>
                    <a:pt x="797" y="2304"/>
                    <a:pt x="816" y="2048"/>
                  </a:cubicBezTo>
                  <a:lnTo>
                    <a:pt x="816" y="417"/>
                  </a:lnTo>
                  <a:cubicBezTo>
                    <a:pt x="816" y="190"/>
                    <a:pt x="645" y="0"/>
                    <a:pt x="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1" name="Google Shape;2921;p50"/>
          <p:cNvGrpSpPr/>
          <p:nvPr/>
        </p:nvGrpSpPr>
        <p:grpSpPr>
          <a:xfrm>
            <a:off x="3127937" y="3378276"/>
            <a:ext cx="346837" cy="365781"/>
            <a:chOff x="2617188" y="4248250"/>
            <a:chExt cx="506775" cy="525925"/>
          </a:xfrm>
        </p:grpSpPr>
        <p:sp>
          <p:nvSpPr>
            <p:cNvPr id="2922" name="Google Shape;2922;p50"/>
            <p:cNvSpPr/>
            <p:nvPr/>
          </p:nvSpPr>
          <p:spPr>
            <a:xfrm>
              <a:off x="2634738" y="4258400"/>
              <a:ext cx="478325" cy="211925"/>
            </a:xfrm>
            <a:custGeom>
              <a:avLst/>
              <a:gdLst/>
              <a:ahLst/>
              <a:cxnLst/>
              <a:rect l="l" t="t" r="r" b="b"/>
              <a:pathLst>
                <a:path w="19133" h="8477" extrusionOk="0">
                  <a:moveTo>
                    <a:pt x="19133" y="1"/>
                  </a:moveTo>
                  <a:lnTo>
                    <a:pt x="1" y="5993"/>
                  </a:lnTo>
                  <a:lnTo>
                    <a:pt x="6580" y="8477"/>
                  </a:lnTo>
                  <a:lnTo>
                    <a:pt x="19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0"/>
            <p:cNvSpPr/>
            <p:nvPr/>
          </p:nvSpPr>
          <p:spPr>
            <a:xfrm>
              <a:off x="2778363" y="4490675"/>
              <a:ext cx="128975" cy="123275"/>
            </a:xfrm>
            <a:custGeom>
              <a:avLst/>
              <a:gdLst/>
              <a:ahLst/>
              <a:cxnLst/>
              <a:rect l="l" t="t" r="r" b="b"/>
              <a:pathLst>
                <a:path w="5159" h="4931" extrusionOk="0">
                  <a:moveTo>
                    <a:pt x="3281" y="1"/>
                  </a:moveTo>
                  <a:lnTo>
                    <a:pt x="1" y="4931"/>
                  </a:lnTo>
                  <a:lnTo>
                    <a:pt x="5158" y="2352"/>
                  </a:lnTo>
                  <a:lnTo>
                    <a:pt x="32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0"/>
            <p:cNvSpPr/>
            <p:nvPr/>
          </p:nvSpPr>
          <p:spPr>
            <a:xfrm>
              <a:off x="2860388" y="4258400"/>
              <a:ext cx="252675" cy="437575"/>
            </a:xfrm>
            <a:custGeom>
              <a:avLst/>
              <a:gdLst/>
              <a:ahLst/>
              <a:cxnLst/>
              <a:rect l="l" t="t" r="r" b="b"/>
              <a:pathLst>
                <a:path w="10107" h="17503" extrusionOk="0">
                  <a:moveTo>
                    <a:pt x="10107" y="1"/>
                  </a:moveTo>
                  <a:lnTo>
                    <a:pt x="0" y="9292"/>
                  </a:lnTo>
                  <a:lnTo>
                    <a:pt x="6580" y="17502"/>
                  </a:lnTo>
                  <a:lnTo>
                    <a:pt x="101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0"/>
            <p:cNvSpPr/>
            <p:nvPr/>
          </p:nvSpPr>
          <p:spPr>
            <a:xfrm>
              <a:off x="2778363" y="4258400"/>
              <a:ext cx="334700" cy="355550"/>
            </a:xfrm>
            <a:custGeom>
              <a:avLst/>
              <a:gdLst/>
              <a:ahLst/>
              <a:cxnLst/>
              <a:rect l="l" t="t" r="r" b="b"/>
              <a:pathLst>
                <a:path w="13388" h="14222" extrusionOk="0">
                  <a:moveTo>
                    <a:pt x="13388" y="1"/>
                  </a:moveTo>
                  <a:lnTo>
                    <a:pt x="816" y="8458"/>
                  </a:lnTo>
                  <a:lnTo>
                    <a:pt x="1" y="14222"/>
                  </a:lnTo>
                  <a:lnTo>
                    <a:pt x="3281" y="9292"/>
                  </a:lnTo>
                  <a:lnTo>
                    <a:pt x="133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0"/>
            <p:cNvSpPr/>
            <p:nvPr/>
          </p:nvSpPr>
          <p:spPr>
            <a:xfrm>
              <a:off x="3014438" y="4418600"/>
              <a:ext cx="24200" cy="20925"/>
            </a:xfrm>
            <a:custGeom>
              <a:avLst/>
              <a:gdLst/>
              <a:ahLst/>
              <a:cxnLst/>
              <a:rect l="l" t="t" r="r" b="b"/>
              <a:pathLst>
                <a:path w="968" h="837" extrusionOk="0">
                  <a:moveTo>
                    <a:pt x="414" y="0"/>
                  </a:moveTo>
                  <a:cubicBezTo>
                    <a:pt x="202" y="0"/>
                    <a:pt x="1" y="161"/>
                    <a:pt x="1" y="419"/>
                  </a:cubicBezTo>
                  <a:cubicBezTo>
                    <a:pt x="1" y="646"/>
                    <a:pt x="190" y="817"/>
                    <a:pt x="418" y="836"/>
                  </a:cubicBezTo>
                  <a:cubicBezTo>
                    <a:pt x="778" y="817"/>
                    <a:pt x="968" y="381"/>
                    <a:pt x="702" y="116"/>
                  </a:cubicBezTo>
                  <a:cubicBezTo>
                    <a:pt x="617" y="36"/>
                    <a:pt x="514" y="0"/>
                    <a:pt x="4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0"/>
            <p:cNvSpPr/>
            <p:nvPr/>
          </p:nvSpPr>
          <p:spPr>
            <a:xfrm>
              <a:off x="2621938" y="4248250"/>
              <a:ext cx="502025" cy="458025"/>
            </a:xfrm>
            <a:custGeom>
              <a:avLst/>
              <a:gdLst/>
              <a:ahLst/>
              <a:cxnLst/>
              <a:rect l="l" t="t" r="r" b="b"/>
              <a:pathLst>
                <a:path w="20081" h="18321" extrusionOk="0">
                  <a:moveTo>
                    <a:pt x="17085" y="1658"/>
                  </a:moveTo>
                  <a:lnTo>
                    <a:pt x="7016" y="8409"/>
                  </a:lnTo>
                  <a:lnTo>
                    <a:pt x="1764" y="6437"/>
                  </a:lnTo>
                  <a:lnTo>
                    <a:pt x="17085" y="1658"/>
                  </a:lnTo>
                  <a:close/>
                  <a:moveTo>
                    <a:pt x="15359" y="3801"/>
                  </a:moveTo>
                  <a:lnTo>
                    <a:pt x="9273" y="9395"/>
                  </a:lnTo>
                  <a:lnTo>
                    <a:pt x="9254" y="9395"/>
                  </a:lnTo>
                  <a:cubicBezTo>
                    <a:pt x="9235" y="9413"/>
                    <a:pt x="9235" y="9413"/>
                    <a:pt x="9235" y="9413"/>
                  </a:cubicBezTo>
                  <a:cubicBezTo>
                    <a:pt x="9235" y="9432"/>
                    <a:pt x="9235" y="9432"/>
                    <a:pt x="9235" y="9432"/>
                  </a:cubicBezTo>
                  <a:lnTo>
                    <a:pt x="9216" y="9451"/>
                  </a:lnTo>
                  <a:lnTo>
                    <a:pt x="6940" y="12883"/>
                  </a:lnTo>
                  <a:lnTo>
                    <a:pt x="7452" y="9110"/>
                  </a:lnTo>
                  <a:lnTo>
                    <a:pt x="15359" y="3801"/>
                  </a:lnTo>
                  <a:close/>
                  <a:moveTo>
                    <a:pt x="9576" y="10399"/>
                  </a:moveTo>
                  <a:lnTo>
                    <a:pt x="10790" y="11897"/>
                  </a:lnTo>
                  <a:lnTo>
                    <a:pt x="7452" y="13566"/>
                  </a:lnTo>
                  <a:lnTo>
                    <a:pt x="9576" y="10399"/>
                  </a:lnTo>
                  <a:close/>
                  <a:moveTo>
                    <a:pt x="19000" y="1563"/>
                  </a:moveTo>
                  <a:lnTo>
                    <a:pt x="15890" y="16960"/>
                  </a:lnTo>
                  <a:lnTo>
                    <a:pt x="10107" y="9736"/>
                  </a:lnTo>
                  <a:lnTo>
                    <a:pt x="19000" y="1563"/>
                  </a:lnTo>
                  <a:close/>
                  <a:moveTo>
                    <a:pt x="19648" y="1"/>
                  </a:moveTo>
                  <a:cubicBezTo>
                    <a:pt x="19602" y="1"/>
                    <a:pt x="19552" y="14"/>
                    <a:pt x="19512" y="28"/>
                  </a:cubicBezTo>
                  <a:lnTo>
                    <a:pt x="380" y="6019"/>
                  </a:lnTo>
                  <a:cubicBezTo>
                    <a:pt x="20" y="6133"/>
                    <a:pt x="1" y="6645"/>
                    <a:pt x="361" y="6797"/>
                  </a:cubicBezTo>
                  <a:lnTo>
                    <a:pt x="6618" y="9148"/>
                  </a:lnTo>
                  <a:lnTo>
                    <a:pt x="5841" y="14571"/>
                  </a:lnTo>
                  <a:cubicBezTo>
                    <a:pt x="5811" y="14826"/>
                    <a:pt x="6019" y="15034"/>
                    <a:pt x="6257" y="15034"/>
                  </a:cubicBezTo>
                  <a:cubicBezTo>
                    <a:pt x="6320" y="15034"/>
                    <a:pt x="6384" y="15020"/>
                    <a:pt x="6447" y="14988"/>
                  </a:cubicBezTo>
                  <a:lnTo>
                    <a:pt x="11302" y="12561"/>
                  </a:lnTo>
                  <a:lnTo>
                    <a:pt x="15796" y="18174"/>
                  </a:lnTo>
                  <a:cubicBezTo>
                    <a:pt x="15875" y="18274"/>
                    <a:pt x="15989" y="18320"/>
                    <a:pt x="16104" y="18320"/>
                  </a:cubicBezTo>
                  <a:cubicBezTo>
                    <a:pt x="16292" y="18320"/>
                    <a:pt x="16481" y="18196"/>
                    <a:pt x="16516" y="17984"/>
                  </a:cubicBezTo>
                  <a:lnTo>
                    <a:pt x="20043" y="502"/>
                  </a:lnTo>
                  <a:cubicBezTo>
                    <a:pt x="20081" y="369"/>
                    <a:pt x="20043" y="236"/>
                    <a:pt x="19967" y="141"/>
                  </a:cubicBezTo>
                  <a:cubicBezTo>
                    <a:pt x="19891" y="65"/>
                    <a:pt x="19796" y="9"/>
                    <a:pt x="19702" y="9"/>
                  </a:cubicBezTo>
                  <a:cubicBezTo>
                    <a:pt x="19685" y="3"/>
                    <a:pt x="19667" y="1"/>
                    <a:pt x="196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0"/>
            <p:cNvSpPr/>
            <p:nvPr/>
          </p:nvSpPr>
          <p:spPr>
            <a:xfrm>
              <a:off x="2986463" y="4459100"/>
              <a:ext cx="42325" cy="154425"/>
            </a:xfrm>
            <a:custGeom>
              <a:avLst/>
              <a:gdLst/>
              <a:ahLst/>
              <a:cxnLst/>
              <a:rect l="l" t="t" r="r" b="b"/>
              <a:pathLst>
                <a:path w="1693" h="6177" extrusionOk="0">
                  <a:moveTo>
                    <a:pt x="1231" y="0"/>
                  </a:moveTo>
                  <a:cubicBezTo>
                    <a:pt x="1048" y="0"/>
                    <a:pt x="869" y="110"/>
                    <a:pt x="835" y="354"/>
                  </a:cubicBezTo>
                  <a:lnTo>
                    <a:pt x="39" y="5701"/>
                  </a:lnTo>
                  <a:cubicBezTo>
                    <a:pt x="1" y="5928"/>
                    <a:pt x="153" y="6137"/>
                    <a:pt x="380" y="6175"/>
                  </a:cubicBezTo>
                  <a:lnTo>
                    <a:pt x="361" y="6175"/>
                  </a:lnTo>
                  <a:cubicBezTo>
                    <a:pt x="374" y="6176"/>
                    <a:pt x="387" y="6177"/>
                    <a:pt x="400" y="6177"/>
                  </a:cubicBezTo>
                  <a:cubicBezTo>
                    <a:pt x="614" y="6177"/>
                    <a:pt x="817" y="6029"/>
                    <a:pt x="835" y="5815"/>
                  </a:cubicBezTo>
                  <a:lnTo>
                    <a:pt x="1651" y="468"/>
                  </a:lnTo>
                  <a:cubicBezTo>
                    <a:pt x="1693" y="172"/>
                    <a:pt x="1459" y="0"/>
                    <a:pt x="12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0"/>
            <p:cNvSpPr/>
            <p:nvPr/>
          </p:nvSpPr>
          <p:spPr>
            <a:xfrm>
              <a:off x="2617188" y="4685625"/>
              <a:ext cx="90100" cy="88450"/>
            </a:xfrm>
            <a:custGeom>
              <a:avLst/>
              <a:gdLst/>
              <a:ahLst/>
              <a:cxnLst/>
              <a:rect l="l" t="t" r="r" b="b"/>
              <a:pathLst>
                <a:path w="3604" h="3538" extrusionOk="0">
                  <a:moveTo>
                    <a:pt x="3158" y="1"/>
                  </a:moveTo>
                  <a:cubicBezTo>
                    <a:pt x="3054" y="1"/>
                    <a:pt x="2949" y="43"/>
                    <a:pt x="2864" y="129"/>
                  </a:cubicBezTo>
                  <a:lnTo>
                    <a:pt x="153" y="2840"/>
                  </a:lnTo>
                  <a:cubicBezTo>
                    <a:pt x="1" y="2992"/>
                    <a:pt x="1" y="3257"/>
                    <a:pt x="153" y="3409"/>
                  </a:cubicBezTo>
                  <a:cubicBezTo>
                    <a:pt x="238" y="3494"/>
                    <a:pt x="342" y="3537"/>
                    <a:pt x="447" y="3537"/>
                  </a:cubicBezTo>
                  <a:cubicBezTo>
                    <a:pt x="551" y="3537"/>
                    <a:pt x="655" y="3494"/>
                    <a:pt x="740" y="3409"/>
                  </a:cubicBezTo>
                  <a:lnTo>
                    <a:pt x="3452" y="698"/>
                  </a:lnTo>
                  <a:cubicBezTo>
                    <a:pt x="3604" y="546"/>
                    <a:pt x="3604" y="280"/>
                    <a:pt x="3452" y="129"/>
                  </a:cubicBezTo>
                  <a:cubicBezTo>
                    <a:pt x="3367" y="43"/>
                    <a:pt x="3262" y="1"/>
                    <a:pt x="31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0"/>
            <p:cNvSpPr/>
            <p:nvPr/>
          </p:nvSpPr>
          <p:spPr>
            <a:xfrm>
              <a:off x="2716713" y="4685500"/>
              <a:ext cx="97275" cy="88675"/>
            </a:xfrm>
            <a:custGeom>
              <a:avLst/>
              <a:gdLst/>
              <a:ahLst/>
              <a:cxnLst/>
              <a:rect l="l" t="t" r="r" b="b"/>
              <a:pathLst>
                <a:path w="3891" h="3547" extrusionOk="0">
                  <a:moveTo>
                    <a:pt x="3304" y="1"/>
                  </a:moveTo>
                  <a:cubicBezTo>
                    <a:pt x="3207" y="1"/>
                    <a:pt x="3106" y="40"/>
                    <a:pt x="3017" y="134"/>
                  </a:cubicBezTo>
                  <a:lnTo>
                    <a:pt x="2998" y="134"/>
                  </a:lnTo>
                  <a:lnTo>
                    <a:pt x="305" y="2845"/>
                  </a:lnTo>
                  <a:cubicBezTo>
                    <a:pt x="1" y="3135"/>
                    <a:pt x="273" y="3547"/>
                    <a:pt x="587" y="3547"/>
                  </a:cubicBezTo>
                  <a:cubicBezTo>
                    <a:pt x="684" y="3547"/>
                    <a:pt x="785" y="3508"/>
                    <a:pt x="874" y="3414"/>
                  </a:cubicBezTo>
                  <a:lnTo>
                    <a:pt x="3586" y="703"/>
                  </a:lnTo>
                  <a:cubicBezTo>
                    <a:pt x="3890" y="413"/>
                    <a:pt x="3618" y="1"/>
                    <a:pt x="33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0"/>
            <p:cNvSpPr/>
            <p:nvPr/>
          </p:nvSpPr>
          <p:spPr>
            <a:xfrm>
              <a:off x="2617188" y="4582850"/>
              <a:ext cx="93600" cy="88475"/>
            </a:xfrm>
            <a:custGeom>
              <a:avLst/>
              <a:gdLst/>
              <a:ahLst/>
              <a:cxnLst/>
              <a:rect l="l" t="t" r="r" b="b"/>
              <a:pathLst>
                <a:path w="3744" h="3539" extrusionOk="0">
                  <a:moveTo>
                    <a:pt x="3154" y="0"/>
                  </a:moveTo>
                  <a:cubicBezTo>
                    <a:pt x="3058" y="0"/>
                    <a:pt x="2956" y="37"/>
                    <a:pt x="2864" y="125"/>
                  </a:cubicBezTo>
                  <a:lnTo>
                    <a:pt x="153" y="2837"/>
                  </a:lnTo>
                  <a:cubicBezTo>
                    <a:pt x="1" y="3007"/>
                    <a:pt x="1" y="3254"/>
                    <a:pt x="153" y="3424"/>
                  </a:cubicBezTo>
                  <a:cubicBezTo>
                    <a:pt x="238" y="3500"/>
                    <a:pt x="342" y="3538"/>
                    <a:pt x="447" y="3538"/>
                  </a:cubicBezTo>
                  <a:cubicBezTo>
                    <a:pt x="551" y="3538"/>
                    <a:pt x="655" y="3500"/>
                    <a:pt x="740" y="3424"/>
                  </a:cubicBezTo>
                  <a:lnTo>
                    <a:pt x="3452" y="713"/>
                  </a:lnTo>
                  <a:cubicBezTo>
                    <a:pt x="3743" y="407"/>
                    <a:pt x="3475" y="0"/>
                    <a:pt x="31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2" name="Google Shape;2932;p50"/>
          <p:cNvGrpSpPr/>
          <p:nvPr/>
        </p:nvGrpSpPr>
        <p:grpSpPr>
          <a:xfrm>
            <a:off x="3838140" y="3418052"/>
            <a:ext cx="365732" cy="286230"/>
            <a:chOff x="3340113" y="4284000"/>
            <a:chExt cx="627650" cy="489700"/>
          </a:xfrm>
        </p:grpSpPr>
        <p:sp>
          <p:nvSpPr>
            <p:cNvPr id="2933" name="Google Shape;2933;p50"/>
            <p:cNvSpPr/>
            <p:nvPr/>
          </p:nvSpPr>
          <p:spPr>
            <a:xfrm>
              <a:off x="3352438" y="4443275"/>
              <a:ext cx="603000" cy="269275"/>
            </a:xfrm>
            <a:custGeom>
              <a:avLst/>
              <a:gdLst/>
              <a:ahLst/>
              <a:cxnLst/>
              <a:rect l="l" t="t" r="r" b="b"/>
              <a:pathLst>
                <a:path w="24120" h="10771" extrusionOk="0">
                  <a:moveTo>
                    <a:pt x="0" y="1"/>
                  </a:moveTo>
                  <a:lnTo>
                    <a:pt x="0" y="10771"/>
                  </a:lnTo>
                  <a:lnTo>
                    <a:pt x="24119" y="10771"/>
                  </a:lnTo>
                  <a:lnTo>
                    <a:pt x="2411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0"/>
            <p:cNvSpPr/>
            <p:nvPr/>
          </p:nvSpPr>
          <p:spPr>
            <a:xfrm>
              <a:off x="3352438" y="4295850"/>
              <a:ext cx="603000" cy="147450"/>
            </a:xfrm>
            <a:custGeom>
              <a:avLst/>
              <a:gdLst/>
              <a:ahLst/>
              <a:cxnLst/>
              <a:rect l="l" t="t" r="r" b="b"/>
              <a:pathLst>
                <a:path w="24120" h="5898" extrusionOk="0">
                  <a:moveTo>
                    <a:pt x="2939" y="1"/>
                  </a:moveTo>
                  <a:cubicBezTo>
                    <a:pt x="2408" y="1"/>
                    <a:pt x="1953" y="437"/>
                    <a:pt x="1972" y="987"/>
                  </a:cubicBezTo>
                  <a:lnTo>
                    <a:pt x="1972" y="1973"/>
                  </a:lnTo>
                  <a:lnTo>
                    <a:pt x="986" y="1973"/>
                  </a:lnTo>
                  <a:cubicBezTo>
                    <a:pt x="436" y="1973"/>
                    <a:pt x="0" y="2409"/>
                    <a:pt x="0" y="2959"/>
                  </a:cubicBezTo>
                  <a:lnTo>
                    <a:pt x="0" y="5898"/>
                  </a:lnTo>
                  <a:lnTo>
                    <a:pt x="24119" y="5898"/>
                  </a:lnTo>
                  <a:lnTo>
                    <a:pt x="24119" y="2959"/>
                  </a:lnTo>
                  <a:cubicBezTo>
                    <a:pt x="24119" y="2409"/>
                    <a:pt x="23683" y="1973"/>
                    <a:pt x="23133" y="1973"/>
                  </a:cubicBezTo>
                  <a:lnTo>
                    <a:pt x="22166" y="1973"/>
                  </a:lnTo>
                  <a:lnTo>
                    <a:pt x="22166" y="987"/>
                  </a:lnTo>
                  <a:cubicBezTo>
                    <a:pt x="22166" y="437"/>
                    <a:pt x="21730" y="1"/>
                    <a:pt x="21180" y="1"/>
                  </a:cubicBezTo>
                  <a:lnTo>
                    <a:pt x="20194" y="1"/>
                  </a:lnTo>
                  <a:cubicBezTo>
                    <a:pt x="19663" y="1"/>
                    <a:pt x="19227" y="437"/>
                    <a:pt x="19227" y="987"/>
                  </a:cubicBezTo>
                  <a:lnTo>
                    <a:pt x="19227" y="1973"/>
                  </a:lnTo>
                  <a:lnTo>
                    <a:pt x="6864" y="1973"/>
                  </a:lnTo>
                  <a:lnTo>
                    <a:pt x="6864" y="987"/>
                  </a:lnTo>
                  <a:cubicBezTo>
                    <a:pt x="6864" y="437"/>
                    <a:pt x="6428" y="1"/>
                    <a:pt x="5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0"/>
            <p:cNvSpPr/>
            <p:nvPr/>
          </p:nvSpPr>
          <p:spPr>
            <a:xfrm>
              <a:off x="3426063" y="4418625"/>
              <a:ext cx="57225" cy="49125"/>
            </a:xfrm>
            <a:custGeom>
              <a:avLst/>
              <a:gdLst/>
              <a:ahLst/>
              <a:cxnLst/>
              <a:rect l="l" t="t" r="r" b="b"/>
              <a:pathLst>
                <a:path w="2289" h="1965" extrusionOk="0">
                  <a:moveTo>
                    <a:pt x="980" y="1"/>
                  </a:moveTo>
                  <a:cubicBezTo>
                    <a:pt x="449" y="1"/>
                    <a:pt x="13" y="437"/>
                    <a:pt x="13" y="987"/>
                  </a:cubicBezTo>
                  <a:cubicBezTo>
                    <a:pt x="0" y="1575"/>
                    <a:pt x="479" y="1964"/>
                    <a:pt x="984" y="1964"/>
                  </a:cubicBezTo>
                  <a:cubicBezTo>
                    <a:pt x="1228" y="1964"/>
                    <a:pt x="1478" y="1873"/>
                    <a:pt x="1682" y="1669"/>
                  </a:cubicBezTo>
                  <a:cubicBezTo>
                    <a:pt x="2289" y="1063"/>
                    <a:pt x="1853" y="1"/>
                    <a:pt x="9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0"/>
            <p:cNvSpPr/>
            <p:nvPr/>
          </p:nvSpPr>
          <p:spPr>
            <a:xfrm>
              <a:off x="3556263" y="4467450"/>
              <a:ext cx="229000" cy="196225"/>
            </a:xfrm>
            <a:custGeom>
              <a:avLst/>
              <a:gdLst/>
              <a:ahLst/>
              <a:cxnLst/>
              <a:rect l="l" t="t" r="r" b="b"/>
              <a:pathLst>
                <a:path w="9160" h="7849" extrusionOk="0">
                  <a:moveTo>
                    <a:pt x="3907" y="1"/>
                  </a:moveTo>
                  <a:cubicBezTo>
                    <a:pt x="1745" y="1"/>
                    <a:pt x="1" y="1764"/>
                    <a:pt x="1" y="3926"/>
                  </a:cubicBezTo>
                  <a:cubicBezTo>
                    <a:pt x="1" y="6286"/>
                    <a:pt x="1928" y="7848"/>
                    <a:pt x="3938" y="7848"/>
                  </a:cubicBezTo>
                  <a:cubicBezTo>
                    <a:pt x="4898" y="7848"/>
                    <a:pt x="5878" y="7491"/>
                    <a:pt x="6675" y="6694"/>
                  </a:cubicBezTo>
                  <a:cubicBezTo>
                    <a:pt x="9159" y="4229"/>
                    <a:pt x="7396" y="1"/>
                    <a:pt x="3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0"/>
            <p:cNvSpPr/>
            <p:nvPr/>
          </p:nvSpPr>
          <p:spPr>
            <a:xfrm>
              <a:off x="3457188" y="4418625"/>
              <a:ext cx="343700" cy="294275"/>
            </a:xfrm>
            <a:custGeom>
              <a:avLst/>
              <a:gdLst/>
              <a:ahLst/>
              <a:cxnLst/>
              <a:rect l="l" t="t" r="r" b="b"/>
              <a:pathLst>
                <a:path w="13748" h="11771" extrusionOk="0">
                  <a:moveTo>
                    <a:pt x="7844" y="1956"/>
                  </a:moveTo>
                  <a:cubicBezTo>
                    <a:pt x="9859" y="1956"/>
                    <a:pt x="11795" y="3518"/>
                    <a:pt x="11795" y="5879"/>
                  </a:cubicBezTo>
                  <a:cubicBezTo>
                    <a:pt x="11795" y="8040"/>
                    <a:pt x="10031" y="9804"/>
                    <a:pt x="7870" y="9804"/>
                  </a:cubicBezTo>
                  <a:cubicBezTo>
                    <a:pt x="4381" y="9804"/>
                    <a:pt x="2636" y="5575"/>
                    <a:pt x="5101" y="3110"/>
                  </a:cubicBezTo>
                  <a:cubicBezTo>
                    <a:pt x="5899" y="2313"/>
                    <a:pt x="6880" y="1956"/>
                    <a:pt x="7844" y="1956"/>
                  </a:cubicBezTo>
                  <a:close/>
                  <a:moveTo>
                    <a:pt x="7870" y="1"/>
                  </a:moveTo>
                  <a:cubicBezTo>
                    <a:pt x="2636" y="1"/>
                    <a:pt x="1" y="6334"/>
                    <a:pt x="3717" y="10031"/>
                  </a:cubicBezTo>
                  <a:cubicBezTo>
                    <a:pt x="4913" y="11233"/>
                    <a:pt x="6385" y="11771"/>
                    <a:pt x="7829" y="11771"/>
                  </a:cubicBezTo>
                  <a:cubicBezTo>
                    <a:pt x="10849" y="11771"/>
                    <a:pt x="13748" y="9419"/>
                    <a:pt x="13748" y="5879"/>
                  </a:cubicBezTo>
                  <a:cubicBezTo>
                    <a:pt x="13748" y="2636"/>
                    <a:pt x="11112" y="1"/>
                    <a:pt x="78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0"/>
            <p:cNvSpPr/>
            <p:nvPr/>
          </p:nvSpPr>
          <p:spPr>
            <a:xfrm>
              <a:off x="3352438" y="4712525"/>
              <a:ext cx="603000" cy="49325"/>
            </a:xfrm>
            <a:custGeom>
              <a:avLst/>
              <a:gdLst/>
              <a:ahLst/>
              <a:cxnLst/>
              <a:rect l="l" t="t" r="r" b="b"/>
              <a:pathLst>
                <a:path w="24120" h="1973" extrusionOk="0">
                  <a:moveTo>
                    <a:pt x="0" y="1"/>
                  </a:moveTo>
                  <a:lnTo>
                    <a:pt x="0" y="987"/>
                  </a:lnTo>
                  <a:cubicBezTo>
                    <a:pt x="0" y="1518"/>
                    <a:pt x="436" y="1973"/>
                    <a:pt x="986" y="1973"/>
                  </a:cubicBezTo>
                  <a:lnTo>
                    <a:pt x="23133" y="1973"/>
                  </a:lnTo>
                  <a:cubicBezTo>
                    <a:pt x="23683" y="1973"/>
                    <a:pt x="24119" y="1518"/>
                    <a:pt x="24119" y="987"/>
                  </a:cubicBezTo>
                  <a:lnTo>
                    <a:pt x="241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0"/>
            <p:cNvSpPr/>
            <p:nvPr/>
          </p:nvSpPr>
          <p:spPr>
            <a:xfrm>
              <a:off x="3767688" y="4381900"/>
              <a:ext cx="32725" cy="24425"/>
            </a:xfrm>
            <a:custGeom>
              <a:avLst/>
              <a:gdLst/>
              <a:ahLst/>
              <a:cxnLst/>
              <a:rect l="l" t="t" r="r" b="b"/>
              <a:pathLst>
                <a:path w="1309" h="977" extrusionOk="0">
                  <a:moveTo>
                    <a:pt x="648" y="0"/>
                  </a:moveTo>
                  <a:cubicBezTo>
                    <a:pt x="522" y="0"/>
                    <a:pt x="399" y="48"/>
                    <a:pt x="304" y="142"/>
                  </a:cubicBezTo>
                  <a:cubicBezTo>
                    <a:pt x="1" y="446"/>
                    <a:pt x="209" y="977"/>
                    <a:pt x="645" y="977"/>
                  </a:cubicBezTo>
                  <a:cubicBezTo>
                    <a:pt x="1081" y="977"/>
                    <a:pt x="1309" y="446"/>
                    <a:pt x="1006" y="142"/>
                  </a:cubicBezTo>
                  <a:cubicBezTo>
                    <a:pt x="901" y="48"/>
                    <a:pt x="773" y="0"/>
                    <a:pt x="6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0"/>
            <p:cNvSpPr/>
            <p:nvPr/>
          </p:nvSpPr>
          <p:spPr>
            <a:xfrm>
              <a:off x="3340113" y="4284000"/>
              <a:ext cx="627650" cy="489700"/>
            </a:xfrm>
            <a:custGeom>
              <a:avLst/>
              <a:gdLst/>
              <a:ahLst/>
              <a:cxnLst/>
              <a:rect l="l" t="t" r="r" b="b"/>
              <a:pathLst>
                <a:path w="25106" h="19588" extrusionOk="0">
                  <a:moveTo>
                    <a:pt x="6371" y="968"/>
                  </a:moveTo>
                  <a:cubicBezTo>
                    <a:pt x="6656" y="968"/>
                    <a:pt x="6883" y="1195"/>
                    <a:pt x="6883" y="1461"/>
                  </a:cubicBezTo>
                  <a:lnTo>
                    <a:pt x="6883" y="1954"/>
                  </a:lnTo>
                  <a:lnTo>
                    <a:pt x="2958" y="1954"/>
                  </a:lnTo>
                  <a:lnTo>
                    <a:pt x="2958" y="1461"/>
                  </a:lnTo>
                  <a:cubicBezTo>
                    <a:pt x="2958" y="1195"/>
                    <a:pt x="3167" y="968"/>
                    <a:pt x="3432" y="968"/>
                  </a:cubicBezTo>
                  <a:close/>
                  <a:moveTo>
                    <a:pt x="21673" y="968"/>
                  </a:moveTo>
                  <a:cubicBezTo>
                    <a:pt x="21939" y="968"/>
                    <a:pt x="22166" y="1195"/>
                    <a:pt x="22166" y="1461"/>
                  </a:cubicBezTo>
                  <a:lnTo>
                    <a:pt x="22166" y="1954"/>
                  </a:lnTo>
                  <a:lnTo>
                    <a:pt x="20213" y="1954"/>
                  </a:lnTo>
                  <a:lnTo>
                    <a:pt x="20213" y="1461"/>
                  </a:lnTo>
                  <a:cubicBezTo>
                    <a:pt x="20194" y="1195"/>
                    <a:pt x="20422" y="968"/>
                    <a:pt x="20687" y="968"/>
                  </a:cubicBezTo>
                  <a:close/>
                  <a:moveTo>
                    <a:pt x="23626" y="2940"/>
                  </a:moveTo>
                  <a:cubicBezTo>
                    <a:pt x="23911" y="2940"/>
                    <a:pt x="24119" y="3148"/>
                    <a:pt x="24119" y="3433"/>
                  </a:cubicBezTo>
                  <a:lnTo>
                    <a:pt x="24119" y="5879"/>
                  </a:lnTo>
                  <a:lnTo>
                    <a:pt x="15947" y="5879"/>
                  </a:lnTo>
                  <a:cubicBezTo>
                    <a:pt x="14914" y="5225"/>
                    <a:pt x="13738" y="4897"/>
                    <a:pt x="12560" y="4897"/>
                  </a:cubicBezTo>
                  <a:cubicBezTo>
                    <a:pt x="11382" y="4897"/>
                    <a:pt x="10202" y="5225"/>
                    <a:pt x="9159" y="5879"/>
                  </a:cubicBezTo>
                  <a:lnTo>
                    <a:pt x="5802" y="5879"/>
                  </a:lnTo>
                  <a:cubicBezTo>
                    <a:pt x="5575" y="5225"/>
                    <a:pt x="4997" y="4897"/>
                    <a:pt x="4418" y="4897"/>
                  </a:cubicBezTo>
                  <a:cubicBezTo>
                    <a:pt x="3840" y="4897"/>
                    <a:pt x="3262" y="5225"/>
                    <a:pt x="3034" y="5879"/>
                  </a:cubicBezTo>
                  <a:lnTo>
                    <a:pt x="986" y="5879"/>
                  </a:lnTo>
                  <a:lnTo>
                    <a:pt x="986" y="3433"/>
                  </a:lnTo>
                  <a:cubicBezTo>
                    <a:pt x="986" y="3148"/>
                    <a:pt x="1214" y="2940"/>
                    <a:pt x="1479" y="2940"/>
                  </a:cubicBezTo>
                  <a:close/>
                  <a:moveTo>
                    <a:pt x="4417" y="5887"/>
                  </a:moveTo>
                  <a:cubicBezTo>
                    <a:pt x="4538" y="5887"/>
                    <a:pt x="4661" y="5932"/>
                    <a:pt x="4760" y="6030"/>
                  </a:cubicBezTo>
                  <a:cubicBezTo>
                    <a:pt x="5082" y="6334"/>
                    <a:pt x="4854" y="6865"/>
                    <a:pt x="4418" y="6865"/>
                  </a:cubicBezTo>
                  <a:cubicBezTo>
                    <a:pt x="4153" y="6865"/>
                    <a:pt x="3925" y="6637"/>
                    <a:pt x="3925" y="6372"/>
                  </a:cubicBezTo>
                  <a:cubicBezTo>
                    <a:pt x="3925" y="6078"/>
                    <a:pt x="4167" y="5887"/>
                    <a:pt x="4417" y="5887"/>
                  </a:cubicBezTo>
                  <a:close/>
                  <a:moveTo>
                    <a:pt x="7964" y="6865"/>
                  </a:moveTo>
                  <a:cubicBezTo>
                    <a:pt x="5158" y="9785"/>
                    <a:pt x="5746" y="14525"/>
                    <a:pt x="9159" y="16668"/>
                  </a:cubicBezTo>
                  <a:lnTo>
                    <a:pt x="986" y="16668"/>
                  </a:lnTo>
                  <a:lnTo>
                    <a:pt x="986" y="6865"/>
                  </a:lnTo>
                  <a:lnTo>
                    <a:pt x="3034" y="6865"/>
                  </a:lnTo>
                  <a:cubicBezTo>
                    <a:pt x="3262" y="7519"/>
                    <a:pt x="3840" y="7846"/>
                    <a:pt x="4418" y="7846"/>
                  </a:cubicBezTo>
                  <a:cubicBezTo>
                    <a:pt x="4997" y="7846"/>
                    <a:pt x="5575" y="7519"/>
                    <a:pt x="5802" y="6865"/>
                  </a:cubicBezTo>
                  <a:close/>
                  <a:moveTo>
                    <a:pt x="24119" y="6865"/>
                  </a:moveTo>
                  <a:lnTo>
                    <a:pt x="24119" y="16668"/>
                  </a:lnTo>
                  <a:lnTo>
                    <a:pt x="15947" y="16668"/>
                  </a:lnTo>
                  <a:cubicBezTo>
                    <a:pt x="19360" y="14525"/>
                    <a:pt x="19948" y="9766"/>
                    <a:pt x="17160" y="6865"/>
                  </a:cubicBezTo>
                  <a:close/>
                  <a:moveTo>
                    <a:pt x="12553" y="5879"/>
                  </a:moveTo>
                  <a:cubicBezTo>
                    <a:pt x="17369" y="5879"/>
                    <a:pt x="19758" y="11700"/>
                    <a:pt x="16364" y="15094"/>
                  </a:cubicBezTo>
                  <a:cubicBezTo>
                    <a:pt x="15267" y="16191"/>
                    <a:pt x="13918" y="16682"/>
                    <a:pt x="12596" y="16682"/>
                  </a:cubicBezTo>
                  <a:cubicBezTo>
                    <a:pt x="9825" y="16682"/>
                    <a:pt x="7168" y="14529"/>
                    <a:pt x="7168" y="11283"/>
                  </a:cubicBezTo>
                  <a:cubicBezTo>
                    <a:pt x="7168" y="8306"/>
                    <a:pt x="9576" y="5879"/>
                    <a:pt x="12553" y="5879"/>
                  </a:cubicBezTo>
                  <a:close/>
                  <a:moveTo>
                    <a:pt x="24119" y="17654"/>
                  </a:moveTo>
                  <a:lnTo>
                    <a:pt x="24119" y="18128"/>
                  </a:lnTo>
                  <a:cubicBezTo>
                    <a:pt x="24119" y="18412"/>
                    <a:pt x="23911" y="18621"/>
                    <a:pt x="23626" y="18621"/>
                  </a:cubicBezTo>
                  <a:lnTo>
                    <a:pt x="1479" y="18621"/>
                  </a:lnTo>
                  <a:cubicBezTo>
                    <a:pt x="1214" y="18621"/>
                    <a:pt x="986" y="18412"/>
                    <a:pt x="986" y="18128"/>
                  </a:cubicBezTo>
                  <a:lnTo>
                    <a:pt x="986" y="17654"/>
                  </a:lnTo>
                  <a:close/>
                  <a:moveTo>
                    <a:pt x="3398" y="0"/>
                  </a:moveTo>
                  <a:cubicBezTo>
                    <a:pt x="2599" y="0"/>
                    <a:pt x="1972" y="657"/>
                    <a:pt x="1972" y="1461"/>
                  </a:cubicBezTo>
                  <a:lnTo>
                    <a:pt x="1972" y="1954"/>
                  </a:lnTo>
                  <a:lnTo>
                    <a:pt x="1479" y="1954"/>
                  </a:lnTo>
                  <a:cubicBezTo>
                    <a:pt x="664" y="1954"/>
                    <a:pt x="0" y="2617"/>
                    <a:pt x="19" y="3433"/>
                  </a:cubicBezTo>
                  <a:lnTo>
                    <a:pt x="19" y="18128"/>
                  </a:lnTo>
                  <a:cubicBezTo>
                    <a:pt x="0" y="18924"/>
                    <a:pt x="664" y="19588"/>
                    <a:pt x="1479" y="19588"/>
                  </a:cubicBezTo>
                  <a:lnTo>
                    <a:pt x="23626" y="19588"/>
                  </a:lnTo>
                  <a:cubicBezTo>
                    <a:pt x="24442" y="19588"/>
                    <a:pt x="25105" y="18924"/>
                    <a:pt x="25105" y="18128"/>
                  </a:cubicBezTo>
                  <a:lnTo>
                    <a:pt x="25105" y="3433"/>
                  </a:lnTo>
                  <a:cubicBezTo>
                    <a:pt x="25105" y="2617"/>
                    <a:pt x="24442" y="1954"/>
                    <a:pt x="23626" y="1954"/>
                  </a:cubicBezTo>
                  <a:lnTo>
                    <a:pt x="23152" y="1954"/>
                  </a:lnTo>
                  <a:lnTo>
                    <a:pt x="23152" y="1461"/>
                  </a:lnTo>
                  <a:cubicBezTo>
                    <a:pt x="23133" y="645"/>
                    <a:pt x="22489" y="1"/>
                    <a:pt x="21673" y="1"/>
                  </a:cubicBezTo>
                  <a:lnTo>
                    <a:pt x="20687" y="1"/>
                  </a:lnTo>
                  <a:cubicBezTo>
                    <a:pt x="20676" y="0"/>
                    <a:pt x="20665" y="0"/>
                    <a:pt x="20654" y="0"/>
                  </a:cubicBezTo>
                  <a:cubicBezTo>
                    <a:pt x="19872" y="0"/>
                    <a:pt x="19227" y="657"/>
                    <a:pt x="19227" y="1461"/>
                  </a:cubicBezTo>
                  <a:lnTo>
                    <a:pt x="19227" y="1954"/>
                  </a:lnTo>
                  <a:lnTo>
                    <a:pt x="7850" y="1954"/>
                  </a:lnTo>
                  <a:lnTo>
                    <a:pt x="7850" y="1461"/>
                  </a:lnTo>
                  <a:cubicBezTo>
                    <a:pt x="7850" y="657"/>
                    <a:pt x="7205" y="0"/>
                    <a:pt x="6405" y="0"/>
                  </a:cubicBezTo>
                  <a:cubicBezTo>
                    <a:pt x="6394" y="0"/>
                    <a:pt x="6383" y="0"/>
                    <a:pt x="6371" y="1"/>
                  </a:cubicBezTo>
                  <a:lnTo>
                    <a:pt x="3432" y="1"/>
                  </a:lnTo>
                  <a:cubicBezTo>
                    <a:pt x="3421" y="0"/>
                    <a:pt x="3410" y="0"/>
                    <a:pt x="33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0"/>
            <p:cNvSpPr/>
            <p:nvPr/>
          </p:nvSpPr>
          <p:spPr>
            <a:xfrm>
              <a:off x="3543938" y="4455200"/>
              <a:ext cx="257425" cy="220850"/>
            </a:xfrm>
            <a:custGeom>
              <a:avLst/>
              <a:gdLst/>
              <a:ahLst/>
              <a:cxnLst/>
              <a:rect l="l" t="t" r="r" b="b"/>
              <a:pathLst>
                <a:path w="10297" h="8834" extrusionOk="0">
                  <a:moveTo>
                    <a:pt x="4400" y="984"/>
                  </a:moveTo>
                  <a:cubicBezTo>
                    <a:pt x="7472" y="984"/>
                    <a:pt x="8988" y="4681"/>
                    <a:pt x="6827" y="6843"/>
                  </a:cubicBezTo>
                  <a:cubicBezTo>
                    <a:pt x="6128" y="7541"/>
                    <a:pt x="5270" y="7854"/>
                    <a:pt x="4427" y="7854"/>
                  </a:cubicBezTo>
                  <a:cubicBezTo>
                    <a:pt x="2662" y="7854"/>
                    <a:pt x="968" y="6482"/>
                    <a:pt x="968" y="4416"/>
                  </a:cubicBezTo>
                  <a:cubicBezTo>
                    <a:pt x="968" y="2520"/>
                    <a:pt x="2504" y="984"/>
                    <a:pt x="4400" y="984"/>
                  </a:cubicBezTo>
                  <a:close/>
                  <a:moveTo>
                    <a:pt x="4435" y="0"/>
                  </a:moveTo>
                  <a:cubicBezTo>
                    <a:pt x="2169" y="0"/>
                    <a:pt x="1" y="1761"/>
                    <a:pt x="1" y="4416"/>
                  </a:cubicBezTo>
                  <a:cubicBezTo>
                    <a:pt x="1" y="6843"/>
                    <a:pt x="1973" y="8815"/>
                    <a:pt x="4400" y="8834"/>
                  </a:cubicBezTo>
                  <a:cubicBezTo>
                    <a:pt x="8344" y="8834"/>
                    <a:pt x="10297" y="4074"/>
                    <a:pt x="7528" y="1306"/>
                  </a:cubicBezTo>
                  <a:cubicBezTo>
                    <a:pt x="6626" y="404"/>
                    <a:pt x="5519" y="0"/>
                    <a:pt x="44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0"/>
            <p:cNvSpPr/>
            <p:nvPr/>
          </p:nvSpPr>
          <p:spPr>
            <a:xfrm>
              <a:off x="3637813" y="4504425"/>
              <a:ext cx="77750" cy="73275"/>
            </a:xfrm>
            <a:custGeom>
              <a:avLst/>
              <a:gdLst/>
              <a:ahLst/>
              <a:cxnLst/>
              <a:rect l="l" t="t" r="r" b="b"/>
              <a:pathLst>
                <a:path w="3110" h="2931" extrusionOk="0">
                  <a:moveTo>
                    <a:pt x="645" y="1"/>
                  </a:moveTo>
                  <a:cubicBezTo>
                    <a:pt x="0" y="1"/>
                    <a:pt x="0" y="968"/>
                    <a:pt x="645" y="987"/>
                  </a:cubicBezTo>
                  <a:cubicBezTo>
                    <a:pt x="1460" y="987"/>
                    <a:pt x="2124" y="1631"/>
                    <a:pt x="2124" y="2447"/>
                  </a:cubicBezTo>
                  <a:cubicBezTo>
                    <a:pt x="2124" y="2769"/>
                    <a:pt x="2370" y="2930"/>
                    <a:pt x="2617" y="2930"/>
                  </a:cubicBezTo>
                  <a:cubicBezTo>
                    <a:pt x="2863" y="2930"/>
                    <a:pt x="3110" y="2769"/>
                    <a:pt x="3110" y="2447"/>
                  </a:cubicBezTo>
                  <a:cubicBezTo>
                    <a:pt x="3091" y="1101"/>
                    <a:pt x="2010" y="1"/>
                    <a:pt x="6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0"/>
            <p:cNvSpPr/>
            <p:nvPr/>
          </p:nvSpPr>
          <p:spPr>
            <a:xfrm>
              <a:off x="3816513" y="4381650"/>
              <a:ext cx="81550" cy="24675"/>
            </a:xfrm>
            <a:custGeom>
              <a:avLst/>
              <a:gdLst/>
              <a:ahLst/>
              <a:cxnLst/>
              <a:rect l="l" t="t" r="r" b="b"/>
              <a:pathLst>
                <a:path w="3262" h="987" extrusionOk="0">
                  <a:moveTo>
                    <a:pt x="664" y="1"/>
                  </a:moveTo>
                  <a:cubicBezTo>
                    <a:pt x="1" y="1"/>
                    <a:pt x="1" y="987"/>
                    <a:pt x="664" y="987"/>
                  </a:cubicBezTo>
                  <a:lnTo>
                    <a:pt x="2617" y="987"/>
                  </a:lnTo>
                  <a:cubicBezTo>
                    <a:pt x="3262" y="987"/>
                    <a:pt x="3262" y="1"/>
                    <a:pt x="26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4" name="Google Shape;2944;p50"/>
          <p:cNvGrpSpPr/>
          <p:nvPr/>
        </p:nvGrpSpPr>
        <p:grpSpPr>
          <a:xfrm>
            <a:off x="4578976" y="3378282"/>
            <a:ext cx="311560" cy="365769"/>
            <a:chOff x="4093838" y="4284000"/>
            <a:chExt cx="421425" cy="490175"/>
          </a:xfrm>
        </p:grpSpPr>
        <p:sp>
          <p:nvSpPr>
            <p:cNvPr id="2945" name="Google Shape;2945;p50"/>
            <p:cNvSpPr/>
            <p:nvPr/>
          </p:nvSpPr>
          <p:spPr>
            <a:xfrm>
              <a:off x="4141713" y="4293475"/>
              <a:ext cx="325675" cy="126600"/>
            </a:xfrm>
            <a:custGeom>
              <a:avLst/>
              <a:gdLst/>
              <a:ahLst/>
              <a:cxnLst/>
              <a:rect l="l" t="t" r="r" b="b"/>
              <a:pathLst>
                <a:path w="13027" h="5064" extrusionOk="0">
                  <a:moveTo>
                    <a:pt x="759" y="1"/>
                  </a:moveTo>
                  <a:cubicBezTo>
                    <a:pt x="342" y="1"/>
                    <a:pt x="0" y="342"/>
                    <a:pt x="0" y="759"/>
                  </a:cubicBezTo>
                  <a:lnTo>
                    <a:pt x="0" y="4286"/>
                  </a:lnTo>
                  <a:cubicBezTo>
                    <a:pt x="0" y="4703"/>
                    <a:pt x="342" y="5064"/>
                    <a:pt x="759" y="5064"/>
                  </a:cubicBezTo>
                  <a:lnTo>
                    <a:pt x="12268" y="5064"/>
                  </a:lnTo>
                  <a:cubicBezTo>
                    <a:pt x="12685" y="5064"/>
                    <a:pt x="13027" y="4703"/>
                    <a:pt x="13027" y="4286"/>
                  </a:cubicBezTo>
                  <a:lnTo>
                    <a:pt x="13027" y="759"/>
                  </a:lnTo>
                  <a:cubicBezTo>
                    <a:pt x="13027" y="342"/>
                    <a:pt x="12685" y="1"/>
                    <a:pt x="12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0"/>
            <p:cNvSpPr/>
            <p:nvPr/>
          </p:nvSpPr>
          <p:spPr>
            <a:xfrm>
              <a:off x="4199063" y="4293475"/>
              <a:ext cx="210975" cy="77650"/>
            </a:xfrm>
            <a:custGeom>
              <a:avLst/>
              <a:gdLst/>
              <a:ahLst/>
              <a:cxnLst/>
              <a:rect l="l" t="t" r="r" b="b"/>
              <a:pathLst>
                <a:path w="8439" h="3106" extrusionOk="0">
                  <a:moveTo>
                    <a:pt x="1" y="1"/>
                  </a:moveTo>
                  <a:lnTo>
                    <a:pt x="1" y="778"/>
                  </a:lnTo>
                  <a:cubicBezTo>
                    <a:pt x="1" y="1195"/>
                    <a:pt x="342" y="1537"/>
                    <a:pt x="759" y="1537"/>
                  </a:cubicBezTo>
                  <a:cubicBezTo>
                    <a:pt x="1176" y="1537"/>
                    <a:pt x="1517" y="1878"/>
                    <a:pt x="1517" y="2295"/>
                  </a:cubicBezTo>
                  <a:cubicBezTo>
                    <a:pt x="1517" y="2807"/>
                    <a:pt x="1901" y="3063"/>
                    <a:pt x="2285" y="3063"/>
                  </a:cubicBezTo>
                  <a:cubicBezTo>
                    <a:pt x="2669" y="3063"/>
                    <a:pt x="3053" y="2807"/>
                    <a:pt x="3053" y="2295"/>
                  </a:cubicBezTo>
                  <a:cubicBezTo>
                    <a:pt x="3082" y="1812"/>
                    <a:pt x="3452" y="1570"/>
                    <a:pt x="3821" y="1570"/>
                  </a:cubicBezTo>
                  <a:cubicBezTo>
                    <a:pt x="4191" y="1570"/>
                    <a:pt x="4561" y="1812"/>
                    <a:pt x="4589" y="2295"/>
                  </a:cubicBezTo>
                  <a:cubicBezTo>
                    <a:pt x="4561" y="2836"/>
                    <a:pt x="4959" y="3106"/>
                    <a:pt x="5357" y="3106"/>
                  </a:cubicBezTo>
                  <a:cubicBezTo>
                    <a:pt x="5755" y="3106"/>
                    <a:pt x="6154" y="2836"/>
                    <a:pt x="6125" y="2295"/>
                  </a:cubicBezTo>
                  <a:cubicBezTo>
                    <a:pt x="6125" y="1878"/>
                    <a:pt x="6466" y="1537"/>
                    <a:pt x="6903" y="1537"/>
                  </a:cubicBezTo>
                  <a:lnTo>
                    <a:pt x="7661" y="1537"/>
                  </a:lnTo>
                  <a:cubicBezTo>
                    <a:pt x="8097" y="1537"/>
                    <a:pt x="8438" y="1177"/>
                    <a:pt x="8438" y="759"/>
                  </a:cubicBezTo>
                  <a:lnTo>
                    <a:pt x="8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0"/>
            <p:cNvSpPr/>
            <p:nvPr/>
          </p:nvSpPr>
          <p:spPr>
            <a:xfrm>
              <a:off x="4141713" y="4457975"/>
              <a:ext cx="325675" cy="305775"/>
            </a:xfrm>
            <a:custGeom>
              <a:avLst/>
              <a:gdLst/>
              <a:ahLst/>
              <a:cxnLst/>
              <a:rect l="l" t="t" r="r" b="b"/>
              <a:pathLst>
                <a:path w="13027" h="12231" extrusionOk="0">
                  <a:moveTo>
                    <a:pt x="778" y="1"/>
                  </a:moveTo>
                  <a:cubicBezTo>
                    <a:pt x="342" y="1"/>
                    <a:pt x="0" y="342"/>
                    <a:pt x="0" y="759"/>
                  </a:cubicBezTo>
                  <a:lnTo>
                    <a:pt x="0" y="2295"/>
                  </a:lnTo>
                  <a:cubicBezTo>
                    <a:pt x="0" y="2731"/>
                    <a:pt x="342" y="3072"/>
                    <a:pt x="778" y="3072"/>
                  </a:cubicBezTo>
                  <a:lnTo>
                    <a:pt x="4797" y="3072"/>
                  </a:lnTo>
                  <a:cubicBezTo>
                    <a:pt x="5215" y="3072"/>
                    <a:pt x="5556" y="3414"/>
                    <a:pt x="5575" y="3831"/>
                  </a:cubicBezTo>
                  <a:cubicBezTo>
                    <a:pt x="5537" y="6808"/>
                    <a:pt x="4911" y="8666"/>
                    <a:pt x="4627" y="10164"/>
                  </a:cubicBezTo>
                  <a:cubicBezTo>
                    <a:pt x="4532" y="11283"/>
                    <a:pt x="5404" y="12231"/>
                    <a:pt x="6523" y="12231"/>
                  </a:cubicBezTo>
                  <a:cubicBezTo>
                    <a:pt x="7642" y="12231"/>
                    <a:pt x="8533" y="11283"/>
                    <a:pt x="8438" y="10164"/>
                  </a:cubicBezTo>
                  <a:cubicBezTo>
                    <a:pt x="8135" y="8609"/>
                    <a:pt x="7490" y="6770"/>
                    <a:pt x="7490" y="3831"/>
                  </a:cubicBezTo>
                  <a:cubicBezTo>
                    <a:pt x="7490" y="3414"/>
                    <a:pt x="7831" y="3072"/>
                    <a:pt x="8248" y="3072"/>
                  </a:cubicBezTo>
                  <a:lnTo>
                    <a:pt x="12268" y="3072"/>
                  </a:lnTo>
                  <a:cubicBezTo>
                    <a:pt x="12685" y="3072"/>
                    <a:pt x="13027" y="2731"/>
                    <a:pt x="13027" y="2314"/>
                  </a:cubicBezTo>
                  <a:lnTo>
                    <a:pt x="13027" y="759"/>
                  </a:lnTo>
                  <a:cubicBezTo>
                    <a:pt x="13027" y="342"/>
                    <a:pt x="12685" y="1"/>
                    <a:pt x="122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0"/>
            <p:cNvSpPr/>
            <p:nvPr/>
          </p:nvSpPr>
          <p:spPr>
            <a:xfrm>
              <a:off x="4416163" y="4486900"/>
              <a:ext cx="22800" cy="19200"/>
            </a:xfrm>
            <a:custGeom>
              <a:avLst/>
              <a:gdLst/>
              <a:ahLst/>
              <a:cxnLst/>
              <a:rect l="l" t="t" r="r" b="b"/>
              <a:pathLst>
                <a:path w="912" h="768" extrusionOk="0">
                  <a:moveTo>
                    <a:pt x="513" y="0"/>
                  </a:moveTo>
                  <a:cubicBezTo>
                    <a:pt x="172" y="0"/>
                    <a:pt x="1" y="417"/>
                    <a:pt x="247" y="664"/>
                  </a:cubicBezTo>
                  <a:cubicBezTo>
                    <a:pt x="325" y="735"/>
                    <a:pt x="417" y="767"/>
                    <a:pt x="508" y="767"/>
                  </a:cubicBezTo>
                  <a:cubicBezTo>
                    <a:pt x="707" y="767"/>
                    <a:pt x="898" y="614"/>
                    <a:pt x="911" y="379"/>
                  </a:cubicBezTo>
                  <a:cubicBezTo>
                    <a:pt x="911" y="171"/>
                    <a:pt x="721" y="0"/>
                    <a:pt x="5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0"/>
            <p:cNvSpPr/>
            <p:nvPr/>
          </p:nvSpPr>
          <p:spPr>
            <a:xfrm>
              <a:off x="4278713" y="4697850"/>
              <a:ext cx="45050" cy="38425"/>
            </a:xfrm>
            <a:custGeom>
              <a:avLst/>
              <a:gdLst/>
              <a:ahLst/>
              <a:cxnLst/>
              <a:rect l="l" t="t" r="r" b="b"/>
              <a:pathLst>
                <a:path w="1802" h="1537" extrusionOk="0">
                  <a:moveTo>
                    <a:pt x="1043" y="0"/>
                  </a:moveTo>
                  <a:cubicBezTo>
                    <a:pt x="341" y="0"/>
                    <a:pt x="0" y="815"/>
                    <a:pt x="493" y="1308"/>
                  </a:cubicBezTo>
                  <a:cubicBezTo>
                    <a:pt x="645" y="1467"/>
                    <a:pt x="834" y="1537"/>
                    <a:pt x="1021" y="1537"/>
                  </a:cubicBezTo>
                  <a:cubicBezTo>
                    <a:pt x="1417" y="1537"/>
                    <a:pt x="1801" y="1222"/>
                    <a:pt x="1801" y="759"/>
                  </a:cubicBezTo>
                  <a:cubicBezTo>
                    <a:pt x="1801" y="341"/>
                    <a:pt x="1460" y="0"/>
                    <a:pt x="10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0"/>
            <p:cNvSpPr/>
            <p:nvPr/>
          </p:nvSpPr>
          <p:spPr>
            <a:xfrm>
              <a:off x="4093838" y="4284000"/>
              <a:ext cx="421425" cy="490175"/>
            </a:xfrm>
            <a:custGeom>
              <a:avLst/>
              <a:gdLst/>
              <a:ahLst/>
              <a:cxnLst/>
              <a:rect l="l" t="t" r="r" b="b"/>
              <a:pathLst>
                <a:path w="16857" h="19607" extrusionOk="0">
                  <a:moveTo>
                    <a:pt x="12268" y="759"/>
                  </a:moveTo>
                  <a:lnTo>
                    <a:pt x="12268" y="1138"/>
                  </a:lnTo>
                  <a:cubicBezTo>
                    <a:pt x="12268" y="1347"/>
                    <a:pt x="12098" y="1518"/>
                    <a:pt x="11870" y="1518"/>
                  </a:cubicBezTo>
                  <a:lnTo>
                    <a:pt x="11112" y="1518"/>
                  </a:lnTo>
                  <a:cubicBezTo>
                    <a:pt x="10467" y="1518"/>
                    <a:pt x="9955" y="2049"/>
                    <a:pt x="9955" y="2674"/>
                  </a:cubicBezTo>
                  <a:cubicBezTo>
                    <a:pt x="9955" y="2930"/>
                    <a:pt x="9761" y="3058"/>
                    <a:pt x="9566" y="3058"/>
                  </a:cubicBezTo>
                  <a:cubicBezTo>
                    <a:pt x="9372" y="3058"/>
                    <a:pt x="9177" y="2930"/>
                    <a:pt x="9177" y="2674"/>
                  </a:cubicBezTo>
                  <a:cubicBezTo>
                    <a:pt x="9177" y="1906"/>
                    <a:pt x="8604" y="1522"/>
                    <a:pt x="8030" y="1522"/>
                  </a:cubicBezTo>
                  <a:cubicBezTo>
                    <a:pt x="7457" y="1522"/>
                    <a:pt x="6883" y="1906"/>
                    <a:pt x="6883" y="2674"/>
                  </a:cubicBezTo>
                  <a:cubicBezTo>
                    <a:pt x="6883" y="2930"/>
                    <a:pt x="6693" y="3058"/>
                    <a:pt x="6504" y="3058"/>
                  </a:cubicBezTo>
                  <a:cubicBezTo>
                    <a:pt x="6314" y="3058"/>
                    <a:pt x="6125" y="2930"/>
                    <a:pt x="6125" y="2674"/>
                  </a:cubicBezTo>
                  <a:cubicBezTo>
                    <a:pt x="6125" y="2049"/>
                    <a:pt x="5613" y="1537"/>
                    <a:pt x="4968" y="1537"/>
                  </a:cubicBezTo>
                  <a:cubicBezTo>
                    <a:pt x="4759" y="1537"/>
                    <a:pt x="4589" y="1366"/>
                    <a:pt x="4589" y="1157"/>
                  </a:cubicBezTo>
                  <a:lnTo>
                    <a:pt x="4589" y="759"/>
                  </a:lnTo>
                  <a:close/>
                  <a:moveTo>
                    <a:pt x="14183" y="759"/>
                  </a:moveTo>
                  <a:cubicBezTo>
                    <a:pt x="14392" y="759"/>
                    <a:pt x="14563" y="930"/>
                    <a:pt x="14563" y="1138"/>
                  </a:cubicBezTo>
                  <a:lnTo>
                    <a:pt x="14563" y="4665"/>
                  </a:lnTo>
                  <a:cubicBezTo>
                    <a:pt x="14563" y="4874"/>
                    <a:pt x="14392" y="5044"/>
                    <a:pt x="14183" y="5044"/>
                  </a:cubicBezTo>
                  <a:lnTo>
                    <a:pt x="2674" y="5044"/>
                  </a:lnTo>
                  <a:cubicBezTo>
                    <a:pt x="2465" y="5044"/>
                    <a:pt x="2294" y="4874"/>
                    <a:pt x="2294" y="4665"/>
                  </a:cubicBezTo>
                  <a:lnTo>
                    <a:pt x="2294" y="1138"/>
                  </a:lnTo>
                  <a:cubicBezTo>
                    <a:pt x="2294" y="930"/>
                    <a:pt x="2465" y="759"/>
                    <a:pt x="2674" y="759"/>
                  </a:cubicBezTo>
                  <a:lnTo>
                    <a:pt x="3830" y="759"/>
                  </a:lnTo>
                  <a:lnTo>
                    <a:pt x="3830" y="1157"/>
                  </a:lnTo>
                  <a:cubicBezTo>
                    <a:pt x="3830" y="1783"/>
                    <a:pt x="4342" y="2295"/>
                    <a:pt x="4968" y="2295"/>
                  </a:cubicBezTo>
                  <a:lnTo>
                    <a:pt x="4987" y="2295"/>
                  </a:lnTo>
                  <a:cubicBezTo>
                    <a:pt x="5196" y="2295"/>
                    <a:pt x="5366" y="2466"/>
                    <a:pt x="5366" y="2674"/>
                  </a:cubicBezTo>
                  <a:cubicBezTo>
                    <a:pt x="5366" y="3300"/>
                    <a:pt x="5878" y="3812"/>
                    <a:pt x="6504" y="3812"/>
                  </a:cubicBezTo>
                  <a:cubicBezTo>
                    <a:pt x="7149" y="3812"/>
                    <a:pt x="7661" y="3300"/>
                    <a:pt x="7661" y="2674"/>
                  </a:cubicBezTo>
                  <a:cubicBezTo>
                    <a:pt x="7661" y="2418"/>
                    <a:pt x="7855" y="2290"/>
                    <a:pt x="8049" y="2290"/>
                  </a:cubicBezTo>
                  <a:cubicBezTo>
                    <a:pt x="8244" y="2290"/>
                    <a:pt x="8438" y="2418"/>
                    <a:pt x="8438" y="2674"/>
                  </a:cubicBezTo>
                  <a:cubicBezTo>
                    <a:pt x="8438" y="3300"/>
                    <a:pt x="8950" y="3812"/>
                    <a:pt x="9576" y="3812"/>
                  </a:cubicBezTo>
                  <a:cubicBezTo>
                    <a:pt x="10220" y="3812"/>
                    <a:pt x="10732" y="3300"/>
                    <a:pt x="10732" y="2674"/>
                  </a:cubicBezTo>
                  <a:cubicBezTo>
                    <a:pt x="10732" y="2466"/>
                    <a:pt x="10903" y="2295"/>
                    <a:pt x="11112" y="2295"/>
                  </a:cubicBezTo>
                  <a:lnTo>
                    <a:pt x="11870" y="2295"/>
                  </a:lnTo>
                  <a:cubicBezTo>
                    <a:pt x="12496" y="2295"/>
                    <a:pt x="13027" y="1783"/>
                    <a:pt x="13027" y="1138"/>
                  </a:cubicBezTo>
                  <a:lnTo>
                    <a:pt x="13027" y="759"/>
                  </a:lnTo>
                  <a:close/>
                  <a:moveTo>
                    <a:pt x="15719" y="3281"/>
                  </a:moveTo>
                  <a:cubicBezTo>
                    <a:pt x="15928" y="3281"/>
                    <a:pt x="16098" y="3452"/>
                    <a:pt x="16098" y="3679"/>
                  </a:cubicBezTo>
                  <a:lnTo>
                    <a:pt x="16098" y="7737"/>
                  </a:lnTo>
                  <a:cubicBezTo>
                    <a:pt x="16098" y="7946"/>
                    <a:pt x="15928" y="8116"/>
                    <a:pt x="15719" y="8116"/>
                  </a:cubicBezTo>
                  <a:lnTo>
                    <a:pt x="15340" y="8116"/>
                  </a:lnTo>
                  <a:lnTo>
                    <a:pt x="15340" y="7737"/>
                  </a:lnTo>
                  <a:cubicBezTo>
                    <a:pt x="15340" y="7092"/>
                    <a:pt x="14809" y="6580"/>
                    <a:pt x="14183" y="6580"/>
                  </a:cubicBezTo>
                  <a:lnTo>
                    <a:pt x="2674" y="6580"/>
                  </a:lnTo>
                  <a:cubicBezTo>
                    <a:pt x="2048" y="6580"/>
                    <a:pt x="1536" y="7092"/>
                    <a:pt x="1536" y="7737"/>
                  </a:cubicBezTo>
                  <a:lnTo>
                    <a:pt x="1536" y="8116"/>
                  </a:lnTo>
                  <a:lnTo>
                    <a:pt x="1157" y="8116"/>
                  </a:lnTo>
                  <a:cubicBezTo>
                    <a:pt x="929" y="8116"/>
                    <a:pt x="759" y="7946"/>
                    <a:pt x="759" y="7737"/>
                  </a:cubicBezTo>
                  <a:lnTo>
                    <a:pt x="759" y="3679"/>
                  </a:lnTo>
                  <a:cubicBezTo>
                    <a:pt x="759" y="3452"/>
                    <a:pt x="929" y="3281"/>
                    <a:pt x="1157" y="3281"/>
                  </a:cubicBezTo>
                  <a:lnTo>
                    <a:pt x="1536" y="3281"/>
                  </a:lnTo>
                  <a:lnTo>
                    <a:pt x="1536" y="4665"/>
                  </a:lnTo>
                  <a:cubicBezTo>
                    <a:pt x="1536" y="5310"/>
                    <a:pt x="2048" y="5822"/>
                    <a:pt x="2674" y="5822"/>
                  </a:cubicBezTo>
                  <a:lnTo>
                    <a:pt x="14183" y="5822"/>
                  </a:lnTo>
                  <a:cubicBezTo>
                    <a:pt x="14809" y="5822"/>
                    <a:pt x="15340" y="5310"/>
                    <a:pt x="15340" y="4665"/>
                  </a:cubicBezTo>
                  <a:lnTo>
                    <a:pt x="15340" y="3281"/>
                  </a:lnTo>
                  <a:close/>
                  <a:moveTo>
                    <a:pt x="14183" y="7339"/>
                  </a:moveTo>
                  <a:cubicBezTo>
                    <a:pt x="14392" y="7339"/>
                    <a:pt x="14563" y="7509"/>
                    <a:pt x="14563" y="7737"/>
                  </a:cubicBezTo>
                  <a:lnTo>
                    <a:pt x="14563" y="9273"/>
                  </a:lnTo>
                  <a:cubicBezTo>
                    <a:pt x="14563" y="9481"/>
                    <a:pt x="14392" y="9652"/>
                    <a:pt x="14183" y="9652"/>
                  </a:cubicBezTo>
                  <a:lnTo>
                    <a:pt x="10163" y="9652"/>
                  </a:lnTo>
                  <a:cubicBezTo>
                    <a:pt x="9538" y="9652"/>
                    <a:pt x="9026" y="10164"/>
                    <a:pt x="9026" y="10790"/>
                  </a:cubicBezTo>
                  <a:cubicBezTo>
                    <a:pt x="9045" y="12553"/>
                    <a:pt x="9272" y="14317"/>
                    <a:pt x="9708" y="16042"/>
                  </a:cubicBezTo>
                  <a:cubicBezTo>
                    <a:pt x="9803" y="16440"/>
                    <a:pt x="9898" y="16820"/>
                    <a:pt x="9974" y="17180"/>
                  </a:cubicBezTo>
                  <a:cubicBezTo>
                    <a:pt x="10031" y="18071"/>
                    <a:pt x="9329" y="18829"/>
                    <a:pt x="8438" y="18829"/>
                  </a:cubicBezTo>
                  <a:cubicBezTo>
                    <a:pt x="7547" y="18829"/>
                    <a:pt x="6845" y="18071"/>
                    <a:pt x="6902" y="17180"/>
                  </a:cubicBezTo>
                  <a:cubicBezTo>
                    <a:pt x="6978" y="16838"/>
                    <a:pt x="7054" y="16478"/>
                    <a:pt x="7149" y="16099"/>
                  </a:cubicBezTo>
                  <a:cubicBezTo>
                    <a:pt x="7585" y="14355"/>
                    <a:pt x="7831" y="12591"/>
                    <a:pt x="7850" y="10790"/>
                  </a:cubicBezTo>
                  <a:cubicBezTo>
                    <a:pt x="7850" y="10145"/>
                    <a:pt x="7338" y="9652"/>
                    <a:pt x="6712" y="9652"/>
                  </a:cubicBezTo>
                  <a:lnTo>
                    <a:pt x="2674" y="9652"/>
                  </a:lnTo>
                  <a:cubicBezTo>
                    <a:pt x="2465" y="9652"/>
                    <a:pt x="2294" y="9481"/>
                    <a:pt x="2294" y="9254"/>
                  </a:cubicBezTo>
                  <a:lnTo>
                    <a:pt x="2294" y="7737"/>
                  </a:lnTo>
                  <a:cubicBezTo>
                    <a:pt x="2294" y="7509"/>
                    <a:pt x="2465" y="7339"/>
                    <a:pt x="2674" y="7339"/>
                  </a:cubicBezTo>
                  <a:close/>
                  <a:moveTo>
                    <a:pt x="2641" y="0"/>
                  </a:moveTo>
                  <a:cubicBezTo>
                    <a:pt x="2030" y="0"/>
                    <a:pt x="1536" y="524"/>
                    <a:pt x="1536" y="1138"/>
                  </a:cubicBezTo>
                  <a:lnTo>
                    <a:pt x="1536" y="2523"/>
                  </a:lnTo>
                  <a:lnTo>
                    <a:pt x="1157" y="2523"/>
                  </a:lnTo>
                  <a:cubicBezTo>
                    <a:pt x="512" y="2523"/>
                    <a:pt x="0" y="3035"/>
                    <a:pt x="0" y="3679"/>
                  </a:cubicBezTo>
                  <a:lnTo>
                    <a:pt x="0" y="7737"/>
                  </a:lnTo>
                  <a:cubicBezTo>
                    <a:pt x="0" y="8363"/>
                    <a:pt x="512" y="8894"/>
                    <a:pt x="1157" y="8894"/>
                  </a:cubicBezTo>
                  <a:lnTo>
                    <a:pt x="1536" y="8894"/>
                  </a:lnTo>
                  <a:lnTo>
                    <a:pt x="1536" y="9273"/>
                  </a:lnTo>
                  <a:cubicBezTo>
                    <a:pt x="1536" y="9899"/>
                    <a:pt x="2048" y="10411"/>
                    <a:pt x="2674" y="10411"/>
                  </a:cubicBezTo>
                  <a:lnTo>
                    <a:pt x="6712" y="10411"/>
                  </a:lnTo>
                  <a:cubicBezTo>
                    <a:pt x="6921" y="10411"/>
                    <a:pt x="7092" y="10581"/>
                    <a:pt x="7092" y="10790"/>
                  </a:cubicBezTo>
                  <a:cubicBezTo>
                    <a:pt x="7073" y="12534"/>
                    <a:pt x="6845" y="14241"/>
                    <a:pt x="6409" y="15928"/>
                  </a:cubicBezTo>
                  <a:cubicBezTo>
                    <a:pt x="6314" y="16327"/>
                    <a:pt x="6238" y="16706"/>
                    <a:pt x="6163" y="17066"/>
                  </a:cubicBezTo>
                  <a:cubicBezTo>
                    <a:pt x="6163" y="17066"/>
                    <a:pt x="6163" y="17085"/>
                    <a:pt x="6163" y="17104"/>
                  </a:cubicBezTo>
                  <a:cubicBezTo>
                    <a:pt x="6030" y="18450"/>
                    <a:pt x="7092" y="19607"/>
                    <a:pt x="8457" y="19607"/>
                  </a:cubicBezTo>
                  <a:cubicBezTo>
                    <a:pt x="9803" y="19607"/>
                    <a:pt x="10865" y="18450"/>
                    <a:pt x="10751" y="17104"/>
                  </a:cubicBezTo>
                  <a:lnTo>
                    <a:pt x="10751" y="17066"/>
                  </a:lnTo>
                  <a:cubicBezTo>
                    <a:pt x="10675" y="16687"/>
                    <a:pt x="10581" y="16289"/>
                    <a:pt x="10486" y="15871"/>
                  </a:cubicBezTo>
                  <a:cubicBezTo>
                    <a:pt x="10050" y="14222"/>
                    <a:pt x="9822" y="12515"/>
                    <a:pt x="9803" y="10809"/>
                  </a:cubicBezTo>
                  <a:cubicBezTo>
                    <a:pt x="9803" y="10600"/>
                    <a:pt x="9974" y="10429"/>
                    <a:pt x="10182" y="10429"/>
                  </a:cubicBezTo>
                  <a:lnTo>
                    <a:pt x="14183" y="10429"/>
                  </a:lnTo>
                  <a:cubicBezTo>
                    <a:pt x="14809" y="10429"/>
                    <a:pt x="15340" y="9918"/>
                    <a:pt x="15340" y="9273"/>
                  </a:cubicBezTo>
                  <a:lnTo>
                    <a:pt x="15321" y="9273"/>
                  </a:lnTo>
                  <a:lnTo>
                    <a:pt x="15321" y="8894"/>
                  </a:lnTo>
                  <a:lnTo>
                    <a:pt x="15719" y="8894"/>
                  </a:lnTo>
                  <a:cubicBezTo>
                    <a:pt x="16345" y="8894"/>
                    <a:pt x="16857" y="8363"/>
                    <a:pt x="16857" y="7737"/>
                  </a:cubicBezTo>
                  <a:lnTo>
                    <a:pt x="16857" y="3679"/>
                  </a:lnTo>
                  <a:cubicBezTo>
                    <a:pt x="16857" y="3035"/>
                    <a:pt x="16345" y="2523"/>
                    <a:pt x="15719" y="2523"/>
                  </a:cubicBezTo>
                  <a:lnTo>
                    <a:pt x="15321" y="2523"/>
                  </a:lnTo>
                  <a:lnTo>
                    <a:pt x="15321" y="1138"/>
                  </a:lnTo>
                  <a:cubicBezTo>
                    <a:pt x="15321" y="513"/>
                    <a:pt x="14809" y="1"/>
                    <a:pt x="14183" y="1"/>
                  </a:cubicBezTo>
                  <a:lnTo>
                    <a:pt x="2674" y="1"/>
                  </a:lnTo>
                  <a:cubicBezTo>
                    <a:pt x="2663" y="0"/>
                    <a:pt x="2652" y="0"/>
                    <a:pt x="26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0"/>
            <p:cNvSpPr/>
            <p:nvPr/>
          </p:nvSpPr>
          <p:spPr>
            <a:xfrm>
              <a:off x="4340813" y="4486850"/>
              <a:ext cx="63250" cy="19525"/>
            </a:xfrm>
            <a:custGeom>
              <a:avLst/>
              <a:gdLst/>
              <a:ahLst/>
              <a:cxnLst/>
              <a:rect l="l" t="t" r="r" b="b"/>
              <a:pathLst>
                <a:path w="2530" h="781" extrusionOk="0">
                  <a:moveTo>
                    <a:pt x="2026" y="1"/>
                  </a:moveTo>
                  <a:cubicBezTo>
                    <a:pt x="2015" y="1"/>
                    <a:pt x="2003" y="1"/>
                    <a:pt x="1991" y="2"/>
                  </a:cubicBezTo>
                  <a:lnTo>
                    <a:pt x="455" y="2"/>
                  </a:lnTo>
                  <a:cubicBezTo>
                    <a:pt x="0" y="40"/>
                    <a:pt x="0" y="742"/>
                    <a:pt x="455" y="780"/>
                  </a:cubicBezTo>
                  <a:lnTo>
                    <a:pt x="1991" y="780"/>
                  </a:lnTo>
                  <a:cubicBezTo>
                    <a:pt x="2003" y="780"/>
                    <a:pt x="2015" y="781"/>
                    <a:pt x="2026" y="781"/>
                  </a:cubicBezTo>
                  <a:cubicBezTo>
                    <a:pt x="2529" y="781"/>
                    <a:pt x="2529" y="1"/>
                    <a:pt x="20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2" name="Google Shape;2952;p50"/>
          <p:cNvGrpSpPr/>
          <p:nvPr/>
        </p:nvGrpSpPr>
        <p:grpSpPr>
          <a:xfrm>
            <a:off x="5312926" y="3378276"/>
            <a:ext cx="271150" cy="365781"/>
            <a:chOff x="4786863" y="4248100"/>
            <a:chExt cx="390650" cy="525850"/>
          </a:xfrm>
        </p:grpSpPr>
        <p:sp>
          <p:nvSpPr>
            <p:cNvPr id="2953" name="Google Shape;2953;p50"/>
            <p:cNvSpPr/>
            <p:nvPr/>
          </p:nvSpPr>
          <p:spPr>
            <a:xfrm>
              <a:off x="4797288" y="4258400"/>
              <a:ext cx="369775" cy="505225"/>
            </a:xfrm>
            <a:custGeom>
              <a:avLst/>
              <a:gdLst/>
              <a:ahLst/>
              <a:cxnLst/>
              <a:rect l="l" t="t" r="r" b="b"/>
              <a:pathLst>
                <a:path w="14791" h="20209" extrusionOk="0">
                  <a:moveTo>
                    <a:pt x="7396" y="1"/>
                  </a:moveTo>
                  <a:lnTo>
                    <a:pt x="1" y="1650"/>
                  </a:lnTo>
                  <a:lnTo>
                    <a:pt x="1" y="11491"/>
                  </a:lnTo>
                  <a:cubicBezTo>
                    <a:pt x="1" y="13956"/>
                    <a:pt x="1233" y="16270"/>
                    <a:pt x="3300" y="17654"/>
                  </a:cubicBezTo>
                  <a:lnTo>
                    <a:pt x="6941" y="20081"/>
                  </a:lnTo>
                  <a:cubicBezTo>
                    <a:pt x="7074" y="20166"/>
                    <a:pt x="7230" y="20209"/>
                    <a:pt x="7389" y="20209"/>
                  </a:cubicBezTo>
                  <a:cubicBezTo>
                    <a:pt x="7548" y="20209"/>
                    <a:pt x="7709" y="20166"/>
                    <a:pt x="7851" y="20081"/>
                  </a:cubicBezTo>
                  <a:lnTo>
                    <a:pt x="11492" y="17654"/>
                  </a:lnTo>
                  <a:cubicBezTo>
                    <a:pt x="13558" y="16289"/>
                    <a:pt x="14791" y="13975"/>
                    <a:pt x="14791" y="11491"/>
                  </a:cubicBezTo>
                  <a:lnTo>
                    <a:pt x="14791" y="1650"/>
                  </a:lnTo>
                  <a:lnTo>
                    <a:pt x="73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0"/>
            <p:cNvSpPr/>
            <p:nvPr/>
          </p:nvSpPr>
          <p:spPr>
            <a:xfrm>
              <a:off x="4838063" y="4300600"/>
              <a:ext cx="287775" cy="418125"/>
            </a:xfrm>
            <a:custGeom>
              <a:avLst/>
              <a:gdLst/>
              <a:ahLst/>
              <a:cxnLst/>
              <a:rect l="l" t="t" r="r" b="b"/>
              <a:pathLst>
                <a:path w="11511" h="16725" extrusionOk="0">
                  <a:moveTo>
                    <a:pt x="5765" y="0"/>
                  </a:moveTo>
                  <a:lnTo>
                    <a:pt x="1" y="1271"/>
                  </a:lnTo>
                  <a:lnTo>
                    <a:pt x="1" y="9803"/>
                  </a:lnTo>
                  <a:cubicBezTo>
                    <a:pt x="1" y="11737"/>
                    <a:pt x="968" y="13539"/>
                    <a:pt x="2560" y="14601"/>
                  </a:cubicBezTo>
                  <a:lnTo>
                    <a:pt x="5765" y="16724"/>
                  </a:lnTo>
                  <a:lnTo>
                    <a:pt x="8950" y="14601"/>
                  </a:lnTo>
                  <a:cubicBezTo>
                    <a:pt x="10543" y="13539"/>
                    <a:pt x="11510" y="11737"/>
                    <a:pt x="11510" y="9803"/>
                  </a:cubicBezTo>
                  <a:lnTo>
                    <a:pt x="11510" y="1271"/>
                  </a:lnTo>
                  <a:lnTo>
                    <a:pt x="5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0"/>
            <p:cNvSpPr/>
            <p:nvPr/>
          </p:nvSpPr>
          <p:spPr>
            <a:xfrm>
              <a:off x="4920538" y="4470300"/>
              <a:ext cx="123275" cy="123275"/>
            </a:xfrm>
            <a:custGeom>
              <a:avLst/>
              <a:gdLst/>
              <a:ahLst/>
              <a:cxnLst/>
              <a:rect l="l" t="t" r="r" b="b"/>
              <a:pathLst>
                <a:path w="4931" h="4931" extrusionOk="0">
                  <a:moveTo>
                    <a:pt x="1" y="1"/>
                  </a:moveTo>
                  <a:lnTo>
                    <a:pt x="1" y="4931"/>
                  </a:lnTo>
                  <a:lnTo>
                    <a:pt x="4931" y="4931"/>
                  </a:lnTo>
                  <a:lnTo>
                    <a:pt x="49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0"/>
            <p:cNvSpPr/>
            <p:nvPr/>
          </p:nvSpPr>
          <p:spPr>
            <a:xfrm>
              <a:off x="4971738" y="4330200"/>
              <a:ext cx="24200" cy="20675"/>
            </a:xfrm>
            <a:custGeom>
              <a:avLst/>
              <a:gdLst/>
              <a:ahLst/>
              <a:cxnLst/>
              <a:rect l="l" t="t" r="r" b="b"/>
              <a:pathLst>
                <a:path w="968" h="827" extrusionOk="0">
                  <a:moveTo>
                    <a:pt x="413" y="1"/>
                  </a:moveTo>
                  <a:cubicBezTo>
                    <a:pt x="201" y="1"/>
                    <a:pt x="1" y="171"/>
                    <a:pt x="1" y="428"/>
                  </a:cubicBezTo>
                  <a:cubicBezTo>
                    <a:pt x="1" y="637"/>
                    <a:pt x="190" y="826"/>
                    <a:pt x="418" y="826"/>
                  </a:cubicBezTo>
                  <a:cubicBezTo>
                    <a:pt x="778" y="826"/>
                    <a:pt x="968" y="390"/>
                    <a:pt x="702" y="125"/>
                  </a:cubicBezTo>
                  <a:cubicBezTo>
                    <a:pt x="617" y="39"/>
                    <a:pt x="514" y="1"/>
                    <a:pt x="4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0"/>
            <p:cNvSpPr/>
            <p:nvPr/>
          </p:nvSpPr>
          <p:spPr>
            <a:xfrm>
              <a:off x="4786863" y="4248100"/>
              <a:ext cx="390650" cy="525850"/>
            </a:xfrm>
            <a:custGeom>
              <a:avLst/>
              <a:gdLst/>
              <a:ahLst/>
              <a:cxnLst/>
              <a:rect l="l" t="t" r="r" b="b"/>
              <a:pathLst>
                <a:path w="15626" h="21034" extrusionOk="0">
                  <a:moveTo>
                    <a:pt x="7813" y="830"/>
                  </a:moveTo>
                  <a:lnTo>
                    <a:pt x="14791" y="2385"/>
                  </a:lnTo>
                  <a:lnTo>
                    <a:pt x="14791" y="11903"/>
                  </a:lnTo>
                  <a:cubicBezTo>
                    <a:pt x="14791" y="14236"/>
                    <a:pt x="13615" y="16416"/>
                    <a:pt x="11681" y="17725"/>
                  </a:cubicBezTo>
                  <a:lnTo>
                    <a:pt x="8040" y="20152"/>
                  </a:lnTo>
                  <a:cubicBezTo>
                    <a:pt x="7965" y="20199"/>
                    <a:pt x="7884" y="20223"/>
                    <a:pt x="7806" y="20223"/>
                  </a:cubicBezTo>
                  <a:cubicBezTo>
                    <a:pt x="7728" y="20223"/>
                    <a:pt x="7652" y="20199"/>
                    <a:pt x="7585" y="20152"/>
                  </a:cubicBezTo>
                  <a:lnTo>
                    <a:pt x="3926" y="17725"/>
                  </a:lnTo>
                  <a:cubicBezTo>
                    <a:pt x="1992" y="16416"/>
                    <a:pt x="816" y="14236"/>
                    <a:pt x="816" y="11903"/>
                  </a:cubicBezTo>
                  <a:lnTo>
                    <a:pt x="816" y="2385"/>
                  </a:lnTo>
                  <a:lnTo>
                    <a:pt x="7813" y="830"/>
                  </a:lnTo>
                  <a:close/>
                  <a:moveTo>
                    <a:pt x="7803" y="0"/>
                  </a:moveTo>
                  <a:cubicBezTo>
                    <a:pt x="7775" y="0"/>
                    <a:pt x="7747" y="5"/>
                    <a:pt x="7718" y="15"/>
                  </a:cubicBezTo>
                  <a:lnTo>
                    <a:pt x="323" y="1664"/>
                  </a:lnTo>
                  <a:cubicBezTo>
                    <a:pt x="134" y="1702"/>
                    <a:pt x="1" y="1873"/>
                    <a:pt x="1" y="2062"/>
                  </a:cubicBezTo>
                  <a:lnTo>
                    <a:pt x="1" y="11922"/>
                  </a:lnTo>
                  <a:cubicBezTo>
                    <a:pt x="1" y="14520"/>
                    <a:pt x="1309" y="16966"/>
                    <a:pt x="3471" y="18407"/>
                  </a:cubicBezTo>
                  <a:lnTo>
                    <a:pt x="7130" y="20834"/>
                  </a:lnTo>
                  <a:cubicBezTo>
                    <a:pt x="7329" y="20967"/>
                    <a:pt x="7566" y="21033"/>
                    <a:pt x="7806" y="21033"/>
                  </a:cubicBezTo>
                  <a:cubicBezTo>
                    <a:pt x="8045" y="21033"/>
                    <a:pt x="8287" y="20967"/>
                    <a:pt x="8496" y="20834"/>
                  </a:cubicBezTo>
                  <a:lnTo>
                    <a:pt x="12136" y="18407"/>
                  </a:lnTo>
                  <a:cubicBezTo>
                    <a:pt x="14317" y="16947"/>
                    <a:pt x="15625" y="14520"/>
                    <a:pt x="15625" y="11903"/>
                  </a:cubicBezTo>
                  <a:lnTo>
                    <a:pt x="15625" y="2062"/>
                  </a:lnTo>
                  <a:cubicBezTo>
                    <a:pt x="15625" y="1873"/>
                    <a:pt x="15473" y="1702"/>
                    <a:pt x="15303" y="1664"/>
                  </a:cubicBezTo>
                  <a:lnTo>
                    <a:pt x="7889" y="15"/>
                  </a:lnTo>
                  <a:cubicBezTo>
                    <a:pt x="7860" y="5"/>
                    <a:pt x="7832" y="0"/>
                    <a:pt x="78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0"/>
            <p:cNvSpPr/>
            <p:nvPr/>
          </p:nvSpPr>
          <p:spPr>
            <a:xfrm>
              <a:off x="4827638" y="4290275"/>
              <a:ext cx="308150" cy="438400"/>
            </a:xfrm>
            <a:custGeom>
              <a:avLst/>
              <a:gdLst/>
              <a:ahLst/>
              <a:cxnLst/>
              <a:rect l="l" t="t" r="r" b="b"/>
              <a:pathLst>
                <a:path w="12326" h="17536" extrusionOk="0">
                  <a:moveTo>
                    <a:pt x="6182" y="830"/>
                  </a:moveTo>
                  <a:lnTo>
                    <a:pt x="11510" y="2025"/>
                  </a:lnTo>
                  <a:lnTo>
                    <a:pt x="11510" y="10216"/>
                  </a:lnTo>
                  <a:cubicBezTo>
                    <a:pt x="11510" y="11999"/>
                    <a:pt x="10638" y="13667"/>
                    <a:pt x="9140" y="14672"/>
                  </a:cubicBezTo>
                  <a:lnTo>
                    <a:pt x="6182" y="16644"/>
                  </a:lnTo>
                  <a:lnTo>
                    <a:pt x="3205" y="14672"/>
                  </a:lnTo>
                  <a:cubicBezTo>
                    <a:pt x="1726" y="13686"/>
                    <a:pt x="835" y="12018"/>
                    <a:pt x="835" y="10235"/>
                  </a:cubicBezTo>
                  <a:lnTo>
                    <a:pt x="835" y="10216"/>
                  </a:lnTo>
                  <a:lnTo>
                    <a:pt x="835" y="2025"/>
                  </a:lnTo>
                  <a:lnTo>
                    <a:pt x="6182" y="830"/>
                  </a:lnTo>
                  <a:close/>
                  <a:moveTo>
                    <a:pt x="6163" y="1"/>
                  </a:moveTo>
                  <a:cubicBezTo>
                    <a:pt x="6130" y="1"/>
                    <a:pt x="6097" y="6"/>
                    <a:pt x="6068" y="15"/>
                  </a:cubicBezTo>
                  <a:lnTo>
                    <a:pt x="323" y="1286"/>
                  </a:lnTo>
                  <a:cubicBezTo>
                    <a:pt x="133" y="1323"/>
                    <a:pt x="1" y="1494"/>
                    <a:pt x="1" y="1684"/>
                  </a:cubicBezTo>
                  <a:lnTo>
                    <a:pt x="1" y="10216"/>
                  </a:lnTo>
                  <a:cubicBezTo>
                    <a:pt x="1" y="12283"/>
                    <a:pt x="1024" y="14198"/>
                    <a:pt x="2750" y="15355"/>
                  </a:cubicBezTo>
                  <a:lnTo>
                    <a:pt x="5954" y="17479"/>
                  </a:lnTo>
                  <a:cubicBezTo>
                    <a:pt x="6011" y="17517"/>
                    <a:pt x="6106" y="17536"/>
                    <a:pt x="6182" y="17536"/>
                  </a:cubicBezTo>
                  <a:cubicBezTo>
                    <a:pt x="6258" y="17536"/>
                    <a:pt x="6353" y="17517"/>
                    <a:pt x="6428" y="17479"/>
                  </a:cubicBezTo>
                  <a:lnTo>
                    <a:pt x="9614" y="15336"/>
                  </a:lnTo>
                  <a:cubicBezTo>
                    <a:pt x="11321" y="14198"/>
                    <a:pt x="12325" y="12264"/>
                    <a:pt x="12325" y="10216"/>
                  </a:cubicBezTo>
                  <a:lnTo>
                    <a:pt x="12325" y="1684"/>
                  </a:lnTo>
                  <a:cubicBezTo>
                    <a:pt x="12325" y="1494"/>
                    <a:pt x="12193" y="1323"/>
                    <a:pt x="12003" y="1286"/>
                  </a:cubicBezTo>
                  <a:lnTo>
                    <a:pt x="6258" y="15"/>
                  </a:lnTo>
                  <a:cubicBezTo>
                    <a:pt x="6229" y="6"/>
                    <a:pt x="6196" y="1"/>
                    <a:pt x="61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0"/>
            <p:cNvSpPr/>
            <p:nvPr/>
          </p:nvSpPr>
          <p:spPr>
            <a:xfrm>
              <a:off x="5007413" y="4341225"/>
              <a:ext cx="91400" cy="34775"/>
            </a:xfrm>
            <a:custGeom>
              <a:avLst/>
              <a:gdLst/>
              <a:ahLst/>
              <a:cxnLst/>
              <a:rect l="l" t="t" r="r" b="b"/>
              <a:pathLst>
                <a:path w="3656" h="1391" extrusionOk="0">
                  <a:moveTo>
                    <a:pt x="587" y="1"/>
                  </a:moveTo>
                  <a:cubicBezTo>
                    <a:pt x="133" y="1"/>
                    <a:pt x="1" y="677"/>
                    <a:pt x="470" y="821"/>
                  </a:cubicBezTo>
                  <a:lnTo>
                    <a:pt x="489" y="821"/>
                  </a:lnTo>
                  <a:cubicBezTo>
                    <a:pt x="3125" y="1390"/>
                    <a:pt x="3011" y="1390"/>
                    <a:pt x="3087" y="1390"/>
                  </a:cubicBezTo>
                  <a:cubicBezTo>
                    <a:pt x="3580" y="1390"/>
                    <a:pt x="3655" y="670"/>
                    <a:pt x="3181" y="575"/>
                  </a:cubicBezTo>
                  <a:lnTo>
                    <a:pt x="660" y="6"/>
                  </a:lnTo>
                  <a:cubicBezTo>
                    <a:pt x="635" y="2"/>
                    <a:pt x="611" y="1"/>
                    <a:pt x="5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0"/>
            <p:cNvSpPr/>
            <p:nvPr/>
          </p:nvSpPr>
          <p:spPr>
            <a:xfrm>
              <a:off x="4910113" y="4396350"/>
              <a:ext cx="143675" cy="207650"/>
            </a:xfrm>
            <a:custGeom>
              <a:avLst/>
              <a:gdLst/>
              <a:ahLst/>
              <a:cxnLst/>
              <a:rect l="l" t="t" r="r" b="b"/>
              <a:pathLst>
                <a:path w="5747" h="8306" extrusionOk="0">
                  <a:moveTo>
                    <a:pt x="2883" y="906"/>
                  </a:moveTo>
                  <a:cubicBezTo>
                    <a:pt x="3499" y="906"/>
                    <a:pt x="4115" y="1318"/>
                    <a:pt x="4115" y="2143"/>
                  </a:cubicBezTo>
                  <a:lnTo>
                    <a:pt x="4115" y="2541"/>
                  </a:lnTo>
                  <a:lnTo>
                    <a:pt x="1650" y="2541"/>
                  </a:lnTo>
                  <a:lnTo>
                    <a:pt x="1650" y="2143"/>
                  </a:lnTo>
                  <a:cubicBezTo>
                    <a:pt x="1650" y="1318"/>
                    <a:pt x="2267" y="906"/>
                    <a:pt x="2883" y="906"/>
                  </a:cubicBezTo>
                  <a:close/>
                  <a:moveTo>
                    <a:pt x="4931" y="3376"/>
                  </a:moveTo>
                  <a:lnTo>
                    <a:pt x="4931" y="7471"/>
                  </a:lnTo>
                  <a:lnTo>
                    <a:pt x="816" y="7471"/>
                  </a:lnTo>
                  <a:lnTo>
                    <a:pt x="816" y="3376"/>
                  </a:lnTo>
                  <a:close/>
                  <a:moveTo>
                    <a:pt x="2883" y="1"/>
                  </a:moveTo>
                  <a:cubicBezTo>
                    <a:pt x="1707" y="1"/>
                    <a:pt x="778" y="968"/>
                    <a:pt x="816" y="2143"/>
                  </a:cubicBezTo>
                  <a:lnTo>
                    <a:pt x="816" y="2541"/>
                  </a:lnTo>
                  <a:lnTo>
                    <a:pt x="418" y="2541"/>
                  </a:lnTo>
                  <a:cubicBezTo>
                    <a:pt x="190" y="2541"/>
                    <a:pt x="1" y="2731"/>
                    <a:pt x="1" y="2959"/>
                  </a:cubicBezTo>
                  <a:lnTo>
                    <a:pt x="1" y="7889"/>
                  </a:lnTo>
                  <a:cubicBezTo>
                    <a:pt x="1" y="8116"/>
                    <a:pt x="190" y="8306"/>
                    <a:pt x="418" y="8306"/>
                  </a:cubicBezTo>
                  <a:lnTo>
                    <a:pt x="5348" y="8306"/>
                  </a:lnTo>
                  <a:cubicBezTo>
                    <a:pt x="5575" y="8287"/>
                    <a:pt x="5746" y="8116"/>
                    <a:pt x="5746" y="7889"/>
                  </a:cubicBezTo>
                  <a:lnTo>
                    <a:pt x="5746" y="2959"/>
                  </a:lnTo>
                  <a:cubicBezTo>
                    <a:pt x="5746" y="2731"/>
                    <a:pt x="5575" y="2541"/>
                    <a:pt x="5348" y="2541"/>
                  </a:cubicBezTo>
                  <a:lnTo>
                    <a:pt x="4931" y="2541"/>
                  </a:lnTo>
                  <a:lnTo>
                    <a:pt x="4931" y="2143"/>
                  </a:lnTo>
                  <a:cubicBezTo>
                    <a:pt x="4969" y="968"/>
                    <a:pt x="4040" y="1"/>
                    <a:pt x="28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0"/>
            <p:cNvSpPr/>
            <p:nvPr/>
          </p:nvSpPr>
          <p:spPr>
            <a:xfrm>
              <a:off x="4971738" y="4501075"/>
              <a:ext cx="20425" cy="60850"/>
            </a:xfrm>
            <a:custGeom>
              <a:avLst/>
              <a:gdLst/>
              <a:ahLst/>
              <a:cxnLst/>
              <a:rect l="l" t="t" r="r" b="b"/>
              <a:pathLst>
                <a:path w="817" h="2434" extrusionOk="0">
                  <a:moveTo>
                    <a:pt x="387" y="1"/>
                  </a:moveTo>
                  <a:cubicBezTo>
                    <a:pt x="173" y="1"/>
                    <a:pt x="1" y="183"/>
                    <a:pt x="1" y="400"/>
                  </a:cubicBezTo>
                  <a:lnTo>
                    <a:pt x="1" y="2050"/>
                  </a:lnTo>
                  <a:cubicBezTo>
                    <a:pt x="20" y="2306"/>
                    <a:pt x="214" y="2434"/>
                    <a:pt x="408" y="2434"/>
                  </a:cubicBezTo>
                  <a:cubicBezTo>
                    <a:pt x="603" y="2434"/>
                    <a:pt x="797" y="2306"/>
                    <a:pt x="816" y="2050"/>
                  </a:cubicBezTo>
                  <a:lnTo>
                    <a:pt x="816" y="400"/>
                  </a:lnTo>
                  <a:cubicBezTo>
                    <a:pt x="816" y="173"/>
                    <a:pt x="645" y="2"/>
                    <a:pt x="418" y="2"/>
                  </a:cubicBezTo>
                  <a:cubicBezTo>
                    <a:pt x="407" y="1"/>
                    <a:pt x="397"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2" name="Google Shape;2962;p50"/>
          <p:cNvGrpSpPr/>
          <p:nvPr/>
        </p:nvGrpSpPr>
        <p:grpSpPr>
          <a:xfrm>
            <a:off x="6023389" y="3378285"/>
            <a:ext cx="277693" cy="365764"/>
            <a:chOff x="5334863" y="4283925"/>
            <a:chExt cx="370900" cy="489775"/>
          </a:xfrm>
        </p:grpSpPr>
        <p:sp>
          <p:nvSpPr>
            <p:cNvPr id="2963" name="Google Shape;2963;p50"/>
            <p:cNvSpPr/>
            <p:nvPr/>
          </p:nvSpPr>
          <p:spPr>
            <a:xfrm>
              <a:off x="5405013" y="4331875"/>
              <a:ext cx="229450" cy="394425"/>
            </a:xfrm>
            <a:custGeom>
              <a:avLst/>
              <a:gdLst/>
              <a:ahLst/>
              <a:cxnLst/>
              <a:rect l="l" t="t" r="r" b="b"/>
              <a:pathLst>
                <a:path w="9178" h="15777" extrusionOk="0">
                  <a:moveTo>
                    <a:pt x="1" y="1"/>
                  </a:moveTo>
                  <a:lnTo>
                    <a:pt x="1" y="3092"/>
                  </a:lnTo>
                  <a:cubicBezTo>
                    <a:pt x="1" y="5101"/>
                    <a:pt x="1100" y="6941"/>
                    <a:pt x="2864" y="7889"/>
                  </a:cubicBezTo>
                  <a:cubicBezTo>
                    <a:pt x="1100" y="8818"/>
                    <a:pt x="1" y="10657"/>
                    <a:pt x="1" y="12667"/>
                  </a:cubicBezTo>
                  <a:lnTo>
                    <a:pt x="1" y="15777"/>
                  </a:lnTo>
                  <a:lnTo>
                    <a:pt x="9178" y="15777"/>
                  </a:lnTo>
                  <a:lnTo>
                    <a:pt x="9178" y="12667"/>
                  </a:lnTo>
                  <a:cubicBezTo>
                    <a:pt x="9178" y="10657"/>
                    <a:pt x="8078" y="8818"/>
                    <a:pt x="6315" y="7870"/>
                  </a:cubicBezTo>
                  <a:cubicBezTo>
                    <a:pt x="8078" y="6941"/>
                    <a:pt x="9178" y="5101"/>
                    <a:pt x="9178" y="3092"/>
                  </a:cubicBezTo>
                  <a:lnTo>
                    <a:pt x="91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0"/>
            <p:cNvSpPr/>
            <p:nvPr/>
          </p:nvSpPr>
          <p:spPr>
            <a:xfrm>
              <a:off x="5366613" y="4293475"/>
              <a:ext cx="306250" cy="38425"/>
            </a:xfrm>
            <a:custGeom>
              <a:avLst/>
              <a:gdLst/>
              <a:ahLst/>
              <a:cxnLst/>
              <a:rect l="l" t="t" r="r" b="b"/>
              <a:pathLst>
                <a:path w="12250" h="1537" extrusionOk="0">
                  <a:moveTo>
                    <a:pt x="1" y="1"/>
                  </a:moveTo>
                  <a:lnTo>
                    <a:pt x="1" y="759"/>
                  </a:lnTo>
                  <a:cubicBezTo>
                    <a:pt x="1" y="1177"/>
                    <a:pt x="342" y="1537"/>
                    <a:pt x="759" y="1537"/>
                  </a:cubicBezTo>
                  <a:lnTo>
                    <a:pt x="11491" y="1537"/>
                  </a:lnTo>
                  <a:cubicBezTo>
                    <a:pt x="11909" y="1537"/>
                    <a:pt x="12250" y="1177"/>
                    <a:pt x="12250" y="759"/>
                  </a:cubicBezTo>
                  <a:lnTo>
                    <a:pt x="122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0"/>
            <p:cNvSpPr/>
            <p:nvPr/>
          </p:nvSpPr>
          <p:spPr>
            <a:xfrm>
              <a:off x="5366638" y="4726275"/>
              <a:ext cx="306700" cy="37950"/>
            </a:xfrm>
            <a:custGeom>
              <a:avLst/>
              <a:gdLst/>
              <a:ahLst/>
              <a:cxnLst/>
              <a:rect l="l" t="t" r="r" b="b"/>
              <a:pathLst>
                <a:path w="12268" h="1518" extrusionOk="0">
                  <a:moveTo>
                    <a:pt x="746" y="0"/>
                  </a:moveTo>
                  <a:cubicBezTo>
                    <a:pt x="342" y="0"/>
                    <a:pt x="0" y="353"/>
                    <a:pt x="19" y="759"/>
                  </a:cubicBezTo>
                  <a:lnTo>
                    <a:pt x="19" y="1518"/>
                  </a:lnTo>
                  <a:lnTo>
                    <a:pt x="12249" y="1518"/>
                  </a:lnTo>
                  <a:lnTo>
                    <a:pt x="12249" y="759"/>
                  </a:lnTo>
                  <a:lnTo>
                    <a:pt x="12268" y="759"/>
                  </a:lnTo>
                  <a:cubicBezTo>
                    <a:pt x="12268" y="353"/>
                    <a:pt x="11944" y="0"/>
                    <a:pt x="11523" y="0"/>
                  </a:cubicBezTo>
                  <a:cubicBezTo>
                    <a:pt x="11512" y="0"/>
                    <a:pt x="11501" y="0"/>
                    <a:pt x="11490" y="1"/>
                  </a:cubicBezTo>
                  <a:lnTo>
                    <a:pt x="777" y="1"/>
                  </a:lnTo>
                  <a:cubicBezTo>
                    <a:pt x="767" y="0"/>
                    <a:pt x="756" y="0"/>
                    <a:pt x="7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0"/>
            <p:cNvSpPr/>
            <p:nvPr/>
          </p:nvSpPr>
          <p:spPr>
            <a:xfrm>
              <a:off x="5443413" y="4650900"/>
              <a:ext cx="153150" cy="75400"/>
            </a:xfrm>
            <a:custGeom>
              <a:avLst/>
              <a:gdLst/>
              <a:ahLst/>
              <a:cxnLst/>
              <a:rect l="l" t="t" r="r" b="b"/>
              <a:pathLst>
                <a:path w="6126" h="3016" extrusionOk="0">
                  <a:moveTo>
                    <a:pt x="3053" y="1"/>
                  </a:moveTo>
                  <a:lnTo>
                    <a:pt x="2048" y="532"/>
                  </a:lnTo>
                  <a:cubicBezTo>
                    <a:pt x="778" y="1214"/>
                    <a:pt x="1" y="1556"/>
                    <a:pt x="1" y="3016"/>
                  </a:cubicBezTo>
                  <a:lnTo>
                    <a:pt x="6125" y="3016"/>
                  </a:lnTo>
                  <a:cubicBezTo>
                    <a:pt x="6125" y="1556"/>
                    <a:pt x="5329" y="1214"/>
                    <a:pt x="4058" y="532"/>
                  </a:cubicBezTo>
                  <a:lnTo>
                    <a:pt x="30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0"/>
            <p:cNvSpPr/>
            <p:nvPr/>
          </p:nvSpPr>
          <p:spPr>
            <a:xfrm>
              <a:off x="5443413" y="4401275"/>
              <a:ext cx="152675" cy="106975"/>
            </a:xfrm>
            <a:custGeom>
              <a:avLst/>
              <a:gdLst/>
              <a:ahLst/>
              <a:cxnLst/>
              <a:rect l="l" t="t" r="r" b="b"/>
              <a:pathLst>
                <a:path w="6107" h="4279" extrusionOk="0">
                  <a:moveTo>
                    <a:pt x="4304" y="0"/>
                  </a:moveTo>
                  <a:cubicBezTo>
                    <a:pt x="3840" y="0"/>
                    <a:pt x="3393" y="184"/>
                    <a:pt x="3053" y="524"/>
                  </a:cubicBezTo>
                  <a:cubicBezTo>
                    <a:pt x="2714" y="849"/>
                    <a:pt x="2269" y="1029"/>
                    <a:pt x="1814" y="1029"/>
                  </a:cubicBezTo>
                  <a:cubicBezTo>
                    <a:pt x="1632" y="1029"/>
                    <a:pt x="1449" y="1001"/>
                    <a:pt x="1271" y="941"/>
                  </a:cubicBezTo>
                  <a:lnTo>
                    <a:pt x="1" y="524"/>
                  </a:lnTo>
                  <a:lnTo>
                    <a:pt x="1" y="524"/>
                  </a:lnTo>
                  <a:cubicBezTo>
                    <a:pt x="57" y="1870"/>
                    <a:pt x="835" y="3103"/>
                    <a:pt x="2048" y="3748"/>
                  </a:cubicBezTo>
                  <a:lnTo>
                    <a:pt x="3053" y="4278"/>
                  </a:lnTo>
                  <a:lnTo>
                    <a:pt x="4058" y="3748"/>
                  </a:lnTo>
                  <a:cubicBezTo>
                    <a:pt x="5253" y="3103"/>
                    <a:pt x="6049" y="1870"/>
                    <a:pt x="6106" y="505"/>
                  </a:cubicBezTo>
                  <a:lnTo>
                    <a:pt x="4855" y="88"/>
                  </a:lnTo>
                  <a:cubicBezTo>
                    <a:pt x="4672" y="29"/>
                    <a:pt x="4487" y="0"/>
                    <a:pt x="4304" y="0"/>
                  </a:cubicBezTo>
                  <a:close/>
                </a:path>
              </a:pathLst>
            </a:custGeom>
            <a:solidFill>
              <a:srgbClr val="FF58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0"/>
            <p:cNvSpPr/>
            <p:nvPr/>
          </p:nvSpPr>
          <p:spPr>
            <a:xfrm>
              <a:off x="5506938" y="4601600"/>
              <a:ext cx="22300" cy="19225"/>
            </a:xfrm>
            <a:custGeom>
              <a:avLst/>
              <a:gdLst/>
              <a:ahLst/>
              <a:cxnLst/>
              <a:rect l="l" t="t" r="r" b="b"/>
              <a:pathLst>
                <a:path w="892" h="769" extrusionOk="0">
                  <a:moveTo>
                    <a:pt x="512" y="1"/>
                  </a:moveTo>
                  <a:cubicBezTo>
                    <a:pt x="171" y="1"/>
                    <a:pt x="0" y="418"/>
                    <a:pt x="247" y="665"/>
                  </a:cubicBezTo>
                  <a:cubicBezTo>
                    <a:pt x="324" y="736"/>
                    <a:pt x="417" y="768"/>
                    <a:pt x="507" y="768"/>
                  </a:cubicBezTo>
                  <a:cubicBezTo>
                    <a:pt x="704" y="768"/>
                    <a:pt x="892" y="614"/>
                    <a:pt x="892" y="380"/>
                  </a:cubicBezTo>
                  <a:cubicBezTo>
                    <a:pt x="892" y="172"/>
                    <a:pt x="721" y="1"/>
                    <a:pt x="5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0"/>
            <p:cNvSpPr/>
            <p:nvPr/>
          </p:nvSpPr>
          <p:spPr>
            <a:xfrm>
              <a:off x="5334863" y="4283925"/>
              <a:ext cx="370900" cy="489775"/>
            </a:xfrm>
            <a:custGeom>
              <a:avLst/>
              <a:gdLst/>
              <a:ahLst/>
              <a:cxnLst/>
              <a:rect l="l" t="t" r="r" b="b"/>
              <a:pathLst>
                <a:path w="14836" h="19591" extrusionOk="0">
                  <a:moveTo>
                    <a:pt x="13141" y="762"/>
                  </a:moveTo>
                  <a:lnTo>
                    <a:pt x="13141" y="1141"/>
                  </a:lnTo>
                  <a:cubicBezTo>
                    <a:pt x="13122" y="1350"/>
                    <a:pt x="12951" y="1521"/>
                    <a:pt x="12742" y="1521"/>
                  </a:cubicBezTo>
                  <a:lnTo>
                    <a:pt x="2029" y="1521"/>
                  </a:lnTo>
                  <a:cubicBezTo>
                    <a:pt x="1821" y="1521"/>
                    <a:pt x="1650" y="1350"/>
                    <a:pt x="1650" y="1141"/>
                  </a:cubicBezTo>
                  <a:lnTo>
                    <a:pt x="1650" y="762"/>
                  </a:lnTo>
                  <a:close/>
                  <a:moveTo>
                    <a:pt x="7395" y="15097"/>
                  </a:moveTo>
                  <a:lnTo>
                    <a:pt x="8381" y="15628"/>
                  </a:lnTo>
                  <a:cubicBezTo>
                    <a:pt x="9405" y="16178"/>
                    <a:pt x="9936" y="16462"/>
                    <a:pt x="10050" y="17297"/>
                  </a:cubicBezTo>
                  <a:lnTo>
                    <a:pt x="4741" y="17297"/>
                  </a:lnTo>
                  <a:cubicBezTo>
                    <a:pt x="4854" y="16462"/>
                    <a:pt x="5385" y="16178"/>
                    <a:pt x="6428" y="15628"/>
                  </a:cubicBezTo>
                  <a:lnTo>
                    <a:pt x="7395" y="15097"/>
                  </a:lnTo>
                  <a:close/>
                  <a:moveTo>
                    <a:pt x="11605" y="2298"/>
                  </a:moveTo>
                  <a:lnTo>
                    <a:pt x="11605" y="5010"/>
                  </a:lnTo>
                  <a:cubicBezTo>
                    <a:pt x="11605" y="6868"/>
                    <a:pt x="10581" y="8574"/>
                    <a:pt x="8931" y="9465"/>
                  </a:cubicBezTo>
                  <a:cubicBezTo>
                    <a:pt x="8666" y="9598"/>
                    <a:pt x="8666" y="9996"/>
                    <a:pt x="8931" y="10129"/>
                  </a:cubicBezTo>
                  <a:cubicBezTo>
                    <a:pt x="10581" y="11001"/>
                    <a:pt x="11605" y="12727"/>
                    <a:pt x="11605" y="14585"/>
                  </a:cubicBezTo>
                  <a:lnTo>
                    <a:pt x="11605" y="17297"/>
                  </a:lnTo>
                  <a:lnTo>
                    <a:pt x="10808" y="17297"/>
                  </a:lnTo>
                  <a:cubicBezTo>
                    <a:pt x="10676" y="15988"/>
                    <a:pt x="9803" y="15514"/>
                    <a:pt x="8723" y="14945"/>
                  </a:cubicBezTo>
                  <a:lnTo>
                    <a:pt x="7566" y="14339"/>
                  </a:lnTo>
                  <a:cubicBezTo>
                    <a:pt x="7509" y="14301"/>
                    <a:pt x="7447" y="14282"/>
                    <a:pt x="7386" y="14282"/>
                  </a:cubicBezTo>
                  <a:cubicBezTo>
                    <a:pt x="7324" y="14282"/>
                    <a:pt x="7263" y="14301"/>
                    <a:pt x="7206" y="14339"/>
                  </a:cubicBezTo>
                  <a:lnTo>
                    <a:pt x="6049" y="14945"/>
                  </a:lnTo>
                  <a:cubicBezTo>
                    <a:pt x="4968" y="15514"/>
                    <a:pt x="4096" y="15988"/>
                    <a:pt x="3963" y="17297"/>
                  </a:cubicBezTo>
                  <a:lnTo>
                    <a:pt x="3186" y="17297"/>
                  </a:lnTo>
                  <a:lnTo>
                    <a:pt x="3186" y="14585"/>
                  </a:lnTo>
                  <a:cubicBezTo>
                    <a:pt x="3186" y="12727"/>
                    <a:pt x="4210" y="11020"/>
                    <a:pt x="5840" y="10129"/>
                  </a:cubicBezTo>
                  <a:lnTo>
                    <a:pt x="5859" y="10129"/>
                  </a:lnTo>
                  <a:cubicBezTo>
                    <a:pt x="6125" y="9977"/>
                    <a:pt x="6125" y="9598"/>
                    <a:pt x="5859" y="9446"/>
                  </a:cubicBezTo>
                  <a:cubicBezTo>
                    <a:pt x="4210" y="8574"/>
                    <a:pt x="3186" y="6868"/>
                    <a:pt x="3186" y="5010"/>
                  </a:cubicBezTo>
                  <a:lnTo>
                    <a:pt x="3186" y="2298"/>
                  </a:lnTo>
                  <a:close/>
                  <a:moveTo>
                    <a:pt x="12761" y="18074"/>
                  </a:moveTo>
                  <a:cubicBezTo>
                    <a:pt x="12970" y="18074"/>
                    <a:pt x="13141" y="18245"/>
                    <a:pt x="13141" y="18453"/>
                  </a:cubicBezTo>
                  <a:lnTo>
                    <a:pt x="13141" y="18832"/>
                  </a:lnTo>
                  <a:lnTo>
                    <a:pt x="1650" y="18832"/>
                  </a:lnTo>
                  <a:lnTo>
                    <a:pt x="1650" y="18453"/>
                  </a:lnTo>
                  <a:cubicBezTo>
                    <a:pt x="1650" y="18245"/>
                    <a:pt x="1821" y="18074"/>
                    <a:pt x="2029" y="18074"/>
                  </a:cubicBezTo>
                  <a:close/>
                  <a:moveTo>
                    <a:pt x="14332" y="1"/>
                  </a:moveTo>
                  <a:cubicBezTo>
                    <a:pt x="14314" y="1"/>
                    <a:pt x="14297" y="2"/>
                    <a:pt x="14278" y="4"/>
                  </a:cubicBezTo>
                  <a:lnTo>
                    <a:pt x="512" y="4"/>
                  </a:lnTo>
                  <a:cubicBezTo>
                    <a:pt x="38" y="23"/>
                    <a:pt x="38" y="724"/>
                    <a:pt x="512" y="762"/>
                  </a:cubicBezTo>
                  <a:lnTo>
                    <a:pt x="892" y="762"/>
                  </a:lnTo>
                  <a:lnTo>
                    <a:pt x="892" y="1141"/>
                  </a:lnTo>
                  <a:cubicBezTo>
                    <a:pt x="892" y="1786"/>
                    <a:pt x="1403" y="2298"/>
                    <a:pt x="2029" y="2298"/>
                  </a:cubicBezTo>
                  <a:lnTo>
                    <a:pt x="2427" y="2298"/>
                  </a:lnTo>
                  <a:lnTo>
                    <a:pt x="2427" y="5010"/>
                  </a:lnTo>
                  <a:cubicBezTo>
                    <a:pt x="2408" y="6925"/>
                    <a:pt x="3357" y="8707"/>
                    <a:pt x="4930" y="9807"/>
                  </a:cubicBezTo>
                  <a:cubicBezTo>
                    <a:pt x="3357" y="10888"/>
                    <a:pt x="2427" y="12670"/>
                    <a:pt x="2427" y="14585"/>
                  </a:cubicBezTo>
                  <a:lnTo>
                    <a:pt x="2427" y="17297"/>
                  </a:lnTo>
                  <a:lnTo>
                    <a:pt x="2029" y="17297"/>
                  </a:lnTo>
                  <a:cubicBezTo>
                    <a:pt x="1403" y="17297"/>
                    <a:pt x="892" y="17808"/>
                    <a:pt x="892" y="18453"/>
                  </a:cubicBezTo>
                  <a:lnTo>
                    <a:pt x="892" y="18832"/>
                  </a:lnTo>
                  <a:lnTo>
                    <a:pt x="493" y="18832"/>
                  </a:lnTo>
                  <a:cubicBezTo>
                    <a:pt x="0" y="18832"/>
                    <a:pt x="0" y="19591"/>
                    <a:pt x="493" y="19591"/>
                  </a:cubicBezTo>
                  <a:lnTo>
                    <a:pt x="14278" y="19591"/>
                  </a:lnTo>
                  <a:cubicBezTo>
                    <a:pt x="14790" y="19591"/>
                    <a:pt x="14790" y="18832"/>
                    <a:pt x="14278" y="18832"/>
                  </a:cubicBezTo>
                  <a:lnTo>
                    <a:pt x="13899" y="18832"/>
                  </a:lnTo>
                  <a:lnTo>
                    <a:pt x="13899" y="18453"/>
                  </a:lnTo>
                  <a:cubicBezTo>
                    <a:pt x="13899" y="17808"/>
                    <a:pt x="13387" y="17297"/>
                    <a:pt x="12761" y="17297"/>
                  </a:cubicBezTo>
                  <a:lnTo>
                    <a:pt x="12382" y="17297"/>
                  </a:lnTo>
                  <a:lnTo>
                    <a:pt x="12382" y="14585"/>
                  </a:lnTo>
                  <a:cubicBezTo>
                    <a:pt x="12382" y="12670"/>
                    <a:pt x="11434" y="10888"/>
                    <a:pt x="9860" y="9788"/>
                  </a:cubicBezTo>
                  <a:cubicBezTo>
                    <a:pt x="11434" y="8707"/>
                    <a:pt x="12382" y="6925"/>
                    <a:pt x="12382" y="5010"/>
                  </a:cubicBezTo>
                  <a:lnTo>
                    <a:pt x="12382" y="2298"/>
                  </a:lnTo>
                  <a:lnTo>
                    <a:pt x="12761" y="2298"/>
                  </a:lnTo>
                  <a:cubicBezTo>
                    <a:pt x="13387" y="2298"/>
                    <a:pt x="13899" y="1786"/>
                    <a:pt x="13899" y="1141"/>
                  </a:cubicBezTo>
                  <a:lnTo>
                    <a:pt x="13899" y="762"/>
                  </a:lnTo>
                  <a:lnTo>
                    <a:pt x="14278" y="762"/>
                  </a:lnTo>
                  <a:cubicBezTo>
                    <a:pt x="14291" y="763"/>
                    <a:pt x="14303" y="763"/>
                    <a:pt x="14315" y="763"/>
                  </a:cubicBezTo>
                  <a:cubicBezTo>
                    <a:pt x="14829" y="763"/>
                    <a:pt x="14835" y="1"/>
                    <a:pt x="143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0"/>
            <p:cNvSpPr/>
            <p:nvPr/>
          </p:nvSpPr>
          <p:spPr>
            <a:xfrm>
              <a:off x="5433463" y="4391800"/>
              <a:ext cx="172575" cy="191225"/>
            </a:xfrm>
            <a:custGeom>
              <a:avLst/>
              <a:gdLst/>
              <a:ahLst/>
              <a:cxnLst/>
              <a:rect l="l" t="t" r="r" b="b"/>
              <a:pathLst>
                <a:path w="6903" h="7649" extrusionOk="0">
                  <a:moveTo>
                    <a:pt x="4684" y="770"/>
                  </a:moveTo>
                  <a:cubicBezTo>
                    <a:pt x="4836" y="770"/>
                    <a:pt x="4987" y="789"/>
                    <a:pt x="5120" y="827"/>
                  </a:cubicBezTo>
                  <a:lnTo>
                    <a:pt x="6106" y="1150"/>
                  </a:lnTo>
                  <a:cubicBezTo>
                    <a:pt x="5973" y="2287"/>
                    <a:pt x="5272" y="3273"/>
                    <a:pt x="4286" y="3785"/>
                  </a:cubicBezTo>
                  <a:lnTo>
                    <a:pt x="3451" y="4240"/>
                  </a:lnTo>
                  <a:lnTo>
                    <a:pt x="2636" y="3785"/>
                  </a:lnTo>
                  <a:cubicBezTo>
                    <a:pt x="1726" y="3311"/>
                    <a:pt x="1062" y="2458"/>
                    <a:pt x="854" y="1453"/>
                  </a:cubicBezTo>
                  <a:lnTo>
                    <a:pt x="854" y="1453"/>
                  </a:lnTo>
                  <a:lnTo>
                    <a:pt x="1536" y="1681"/>
                  </a:lnTo>
                  <a:cubicBezTo>
                    <a:pt x="1760" y="1752"/>
                    <a:pt x="1989" y="1786"/>
                    <a:pt x="2214" y="1786"/>
                  </a:cubicBezTo>
                  <a:cubicBezTo>
                    <a:pt x="2772" y="1786"/>
                    <a:pt x="3312" y="1574"/>
                    <a:pt x="3717" y="1169"/>
                  </a:cubicBezTo>
                  <a:cubicBezTo>
                    <a:pt x="3982" y="903"/>
                    <a:pt x="4324" y="770"/>
                    <a:pt x="4684" y="770"/>
                  </a:cubicBezTo>
                  <a:close/>
                  <a:moveTo>
                    <a:pt x="4697" y="1"/>
                  </a:moveTo>
                  <a:cubicBezTo>
                    <a:pt x="4140" y="1"/>
                    <a:pt x="3591" y="214"/>
                    <a:pt x="3186" y="619"/>
                  </a:cubicBezTo>
                  <a:cubicBezTo>
                    <a:pt x="2915" y="890"/>
                    <a:pt x="2567" y="1025"/>
                    <a:pt x="2210" y="1025"/>
                  </a:cubicBezTo>
                  <a:cubicBezTo>
                    <a:pt x="2068" y="1025"/>
                    <a:pt x="1924" y="1003"/>
                    <a:pt x="1783" y="960"/>
                  </a:cubicBezTo>
                  <a:lnTo>
                    <a:pt x="512" y="524"/>
                  </a:lnTo>
                  <a:cubicBezTo>
                    <a:pt x="474" y="511"/>
                    <a:pt x="434" y="505"/>
                    <a:pt x="394" y="505"/>
                  </a:cubicBezTo>
                  <a:cubicBezTo>
                    <a:pt x="314" y="505"/>
                    <a:pt x="234" y="530"/>
                    <a:pt x="171" y="581"/>
                  </a:cubicBezTo>
                  <a:cubicBezTo>
                    <a:pt x="57" y="657"/>
                    <a:pt x="0" y="789"/>
                    <a:pt x="19" y="922"/>
                  </a:cubicBezTo>
                  <a:cubicBezTo>
                    <a:pt x="76" y="2420"/>
                    <a:pt x="948" y="3766"/>
                    <a:pt x="2276" y="4468"/>
                  </a:cubicBezTo>
                  <a:lnTo>
                    <a:pt x="3072" y="4904"/>
                  </a:lnTo>
                  <a:lnTo>
                    <a:pt x="3072" y="7236"/>
                  </a:lnTo>
                  <a:cubicBezTo>
                    <a:pt x="3053" y="7511"/>
                    <a:pt x="3257" y="7649"/>
                    <a:pt x="3458" y="7649"/>
                  </a:cubicBezTo>
                  <a:cubicBezTo>
                    <a:pt x="3660" y="7649"/>
                    <a:pt x="3859" y="7511"/>
                    <a:pt x="3831" y="7236"/>
                  </a:cubicBezTo>
                  <a:lnTo>
                    <a:pt x="3831" y="4904"/>
                  </a:lnTo>
                  <a:lnTo>
                    <a:pt x="4627" y="4468"/>
                  </a:lnTo>
                  <a:cubicBezTo>
                    <a:pt x="5954" y="3766"/>
                    <a:pt x="6826" y="2420"/>
                    <a:pt x="6902" y="922"/>
                  </a:cubicBezTo>
                  <a:cubicBezTo>
                    <a:pt x="6902" y="732"/>
                    <a:pt x="6789" y="581"/>
                    <a:pt x="6637" y="524"/>
                  </a:cubicBezTo>
                  <a:lnTo>
                    <a:pt x="5366" y="107"/>
                  </a:lnTo>
                  <a:cubicBezTo>
                    <a:pt x="5148" y="36"/>
                    <a:pt x="4922" y="1"/>
                    <a:pt x="46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1" name="Google Shape;2971;p50"/>
          <p:cNvGrpSpPr/>
          <p:nvPr/>
        </p:nvGrpSpPr>
        <p:grpSpPr>
          <a:xfrm>
            <a:off x="6693085" y="3412239"/>
            <a:ext cx="365778" cy="297855"/>
            <a:chOff x="5899913" y="4248925"/>
            <a:chExt cx="639025" cy="524300"/>
          </a:xfrm>
        </p:grpSpPr>
        <p:sp>
          <p:nvSpPr>
            <p:cNvPr id="2972" name="Google Shape;2972;p50"/>
            <p:cNvSpPr/>
            <p:nvPr/>
          </p:nvSpPr>
          <p:spPr>
            <a:xfrm>
              <a:off x="5937363" y="4261725"/>
              <a:ext cx="564600" cy="399175"/>
            </a:xfrm>
            <a:custGeom>
              <a:avLst/>
              <a:gdLst/>
              <a:ahLst/>
              <a:cxnLst/>
              <a:rect l="l" t="t" r="r" b="b"/>
              <a:pathLst>
                <a:path w="22584" h="15967" extrusionOk="0">
                  <a:moveTo>
                    <a:pt x="1005" y="1"/>
                  </a:moveTo>
                  <a:cubicBezTo>
                    <a:pt x="455" y="1"/>
                    <a:pt x="0" y="437"/>
                    <a:pt x="19" y="986"/>
                  </a:cubicBezTo>
                  <a:lnTo>
                    <a:pt x="19" y="15966"/>
                  </a:lnTo>
                  <a:lnTo>
                    <a:pt x="22584" y="15966"/>
                  </a:lnTo>
                  <a:lnTo>
                    <a:pt x="22584" y="986"/>
                  </a:lnTo>
                  <a:cubicBezTo>
                    <a:pt x="22584" y="437"/>
                    <a:pt x="22128" y="1"/>
                    <a:pt x="215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0"/>
            <p:cNvSpPr/>
            <p:nvPr/>
          </p:nvSpPr>
          <p:spPr>
            <a:xfrm>
              <a:off x="6070088" y="4498750"/>
              <a:ext cx="299150" cy="112375"/>
            </a:xfrm>
            <a:custGeom>
              <a:avLst/>
              <a:gdLst/>
              <a:ahLst/>
              <a:cxnLst/>
              <a:rect l="l" t="t" r="r" b="b"/>
              <a:pathLst>
                <a:path w="11966" h="4495" extrusionOk="0">
                  <a:moveTo>
                    <a:pt x="2997" y="0"/>
                  </a:moveTo>
                  <a:lnTo>
                    <a:pt x="1" y="1498"/>
                  </a:lnTo>
                  <a:lnTo>
                    <a:pt x="5992" y="4494"/>
                  </a:lnTo>
                  <a:lnTo>
                    <a:pt x="11965" y="1498"/>
                  </a:lnTo>
                  <a:lnTo>
                    <a:pt x="89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0"/>
            <p:cNvSpPr/>
            <p:nvPr/>
          </p:nvSpPr>
          <p:spPr>
            <a:xfrm>
              <a:off x="6070088" y="4423850"/>
              <a:ext cx="299150" cy="112375"/>
            </a:xfrm>
            <a:custGeom>
              <a:avLst/>
              <a:gdLst/>
              <a:ahLst/>
              <a:cxnLst/>
              <a:rect l="l" t="t" r="r" b="b"/>
              <a:pathLst>
                <a:path w="11966" h="4495" extrusionOk="0">
                  <a:moveTo>
                    <a:pt x="2997" y="0"/>
                  </a:moveTo>
                  <a:lnTo>
                    <a:pt x="1" y="1517"/>
                  </a:lnTo>
                  <a:lnTo>
                    <a:pt x="5992" y="4494"/>
                  </a:lnTo>
                  <a:lnTo>
                    <a:pt x="11965" y="1517"/>
                  </a:lnTo>
                  <a:lnTo>
                    <a:pt x="8988" y="0"/>
                  </a:lnTo>
                  <a:close/>
                </a:path>
              </a:pathLst>
            </a:custGeom>
            <a:solidFill>
              <a:srgbClr val="DBA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0"/>
            <p:cNvSpPr/>
            <p:nvPr/>
          </p:nvSpPr>
          <p:spPr>
            <a:xfrm>
              <a:off x="6070088" y="4311975"/>
              <a:ext cx="299150" cy="149825"/>
            </a:xfrm>
            <a:custGeom>
              <a:avLst/>
              <a:gdLst/>
              <a:ahLst/>
              <a:cxnLst/>
              <a:rect l="l" t="t" r="r" b="b"/>
              <a:pathLst>
                <a:path w="11966" h="5993" extrusionOk="0">
                  <a:moveTo>
                    <a:pt x="5992" y="0"/>
                  </a:moveTo>
                  <a:lnTo>
                    <a:pt x="1" y="2996"/>
                  </a:lnTo>
                  <a:lnTo>
                    <a:pt x="5992" y="5992"/>
                  </a:lnTo>
                  <a:lnTo>
                    <a:pt x="11965" y="2977"/>
                  </a:lnTo>
                  <a:lnTo>
                    <a:pt x="59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0"/>
            <p:cNvSpPr/>
            <p:nvPr/>
          </p:nvSpPr>
          <p:spPr>
            <a:xfrm>
              <a:off x="5912713" y="4660875"/>
              <a:ext cx="613900" cy="100025"/>
            </a:xfrm>
            <a:custGeom>
              <a:avLst/>
              <a:gdLst/>
              <a:ahLst/>
              <a:cxnLst/>
              <a:rect l="l" t="t" r="r" b="b"/>
              <a:pathLst>
                <a:path w="24556" h="4001" extrusionOk="0">
                  <a:moveTo>
                    <a:pt x="0" y="0"/>
                  </a:moveTo>
                  <a:lnTo>
                    <a:pt x="0" y="1005"/>
                  </a:lnTo>
                  <a:cubicBezTo>
                    <a:pt x="0" y="2655"/>
                    <a:pt x="1347" y="4001"/>
                    <a:pt x="2996" y="4001"/>
                  </a:cubicBezTo>
                  <a:lnTo>
                    <a:pt x="21560" y="4001"/>
                  </a:lnTo>
                  <a:cubicBezTo>
                    <a:pt x="23209" y="4001"/>
                    <a:pt x="24556" y="2655"/>
                    <a:pt x="24556" y="1005"/>
                  </a:cubicBezTo>
                  <a:lnTo>
                    <a:pt x="245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0"/>
            <p:cNvSpPr/>
            <p:nvPr/>
          </p:nvSpPr>
          <p:spPr>
            <a:xfrm>
              <a:off x="6157313" y="4698300"/>
              <a:ext cx="29425" cy="25150"/>
            </a:xfrm>
            <a:custGeom>
              <a:avLst/>
              <a:gdLst/>
              <a:ahLst/>
              <a:cxnLst/>
              <a:rect l="l" t="t" r="r" b="b"/>
              <a:pathLst>
                <a:path w="1177" h="1006" extrusionOk="0">
                  <a:moveTo>
                    <a:pt x="498" y="1"/>
                  </a:moveTo>
                  <a:cubicBezTo>
                    <a:pt x="242" y="1"/>
                    <a:pt x="1" y="200"/>
                    <a:pt x="1" y="494"/>
                  </a:cubicBezTo>
                  <a:cubicBezTo>
                    <a:pt x="1" y="778"/>
                    <a:pt x="228" y="1006"/>
                    <a:pt x="494" y="1006"/>
                  </a:cubicBezTo>
                  <a:cubicBezTo>
                    <a:pt x="949" y="1006"/>
                    <a:pt x="1176" y="456"/>
                    <a:pt x="854" y="153"/>
                  </a:cubicBezTo>
                  <a:cubicBezTo>
                    <a:pt x="749" y="48"/>
                    <a:pt x="621" y="1"/>
                    <a:pt x="4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0"/>
            <p:cNvSpPr/>
            <p:nvPr/>
          </p:nvSpPr>
          <p:spPr>
            <a:xfrm>
              <a:off x="5899913" y="4248925"/>
              <a:ext cx="639025" cy="524300"/>
            </a:xfrm>
            <a:custGeom>
              <a:avLst/>
              <a:gdLst/>
              <a:ahLst/>
              <a:cxnLst/>
              <a:rect l="l" t="t" r="r" b="b"/>
              <a:pathLst>
                <a:path w="25561" h="20972" extrusionOk="0">
                  <a:moveTo>
                    <a:pt x="23077" y="1006"/>
                  </a:moveTo>
                  <a:cubicBezTo>
                    <a:pt x="23342" y="1006"/>
                    <a:pt x="23570" y="1233"/>
                    <a:pt x="23570" y="1498"/>
                  </a:cubicBezTo>
                  <a:lnTo>
                    <a:pt x="23570" y="15985"/>
                  </a:lnTo>
                  <a:lnTo>
                    <a:pt x="2010" y="15985"/>
                  </a:lnTo>
                  <a:lnTo>
                    <a:pt x="2010" y="1498"/>
                  </a:lnTo>
                  <a:cubicBezTo>
                    <a:pt x="2010" y="1233"/>
                    <a:pt x="2238" y="1006"/>
                    <a:pt x="2503" y="1006"/>
                  </a:cubicBezTo>
                  <a:close/>
                  <a:moveTo>
                    <a:pt x="24575" y="16971"/>
                  </a:moveTo>
                  <a:lnTo>
                    <a:pt x="24575" y="17483"/>
                  </a:lnTo>
                  <a:cubicBezTo>
                    <a:pt x="24575" y="18848"/>
                    <a:pt x="23456" y="19967"/>
                    <a:pt x="22072" y="19967"/>
                  </a:cubicBezTo>
                  <a:lnTo>
                    <a:pt x="3508" y="19967"/>
                  </a:lnTo>
                  <a:cubicBezTo>
                    <a:pt x="2124" y="19967"/>
                    <a:pt x="1005" y="18848"/>
                    <a:pt x="1005" y="17483"/>
                  </a:cubicBezTo>
                  <a:lnTo>
                    <a:pt x="1005" y="16971"/>
                  </a:lnTo>
                  <a:close/>
                  <a:moveTo>
                    <a:pt x="2503" y="1"/>
                  </a:moveTo>
                  <a:cubicBezTo>
                    <a:pt x="1688" y="1"/>
                    <a:pt x="1005" y="683"/>
                    <a:pt x="1005" y="1498"/>
                  </a:cubicBezTo>
                  <a:lnTo>
                    <a:pt x="1005" y="15985"/>
                  </a:lnTo>
                  <a:lnTo>
                    <a:pt x="512" y="15985"/>
                  </a:lnTo>
                  <a:cubicBezTo>
                    <a:pt x="228" y="15985"/>
                    <a:pt x="0" y="16194"/>
                    <a:pt x="0" y="16478"/>
                  </a:cubicBezTo>
                  <a:lnTo>
                    <a:pt x="0" y="17483"/>
                  </a:lnTo>
                  <a:cubicBezTo>
                    <a:pt x="19" y="19398"/>
                    <a:pt x="1574" y="20972"/>
                    <a:pt x="3508" y="20972"/>
                  </a:cubicBezTo>
                  <a:lnTo>
                    <a:pt x="22072" y="20972"/>
                  </a:lnTo>
                  <a:cubicBezTo>
                    <a:pt x="24006" y="20972"/>
                    <a:pt x="25561" y="19417"/>
                    <a:pt x="25561" y="17483"/>
                  </a:cubicBezTo>
                  <a:lnTo>
                    <a:pt x="25561" y="16478"/>
                  </a:lnTo>
                  <a:cubicBezTo>
                    <a:pt x="25561" y="16194"/>
                    <a:pt x="25352" y="15985"/>
                    <a:pt x="25068" y="15985"/>
                  </a:cubicBezTo>
                  <a:lnTo>
                    <a:pt x="24575" y="15985"/>
                  </a:lnTo>
                  <a:lnTo>
                    <a:pt x="24575" y="1498"/>
                  </a:lnTo>
                  <a:cubicBezTo>
                    <a:pt x="24575" y="683"/>
                    <a:pt x="23892" y="1"/>
                    <a:pt x="230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0"/>
            <p:cNvSpPr/>
            <p:nvPr/>
          </p:nvSpPr>
          <p:spPr>
            <a:xfrm>
              <a:off x="6202813" y="4698325"/>
              <a:ext cx="83475" cy="25125"/>
            </a:xfrm>
            <a:custGeom>
              <a:avLst/>
              <a:gdLst/>
              <a:ahLst/>
              <a:cxnLst/>
              <a:rect l="l" t="t" r="r" b="b"/>
              <a:pathLst>
                <a:path w="3339" h="1005" extrusionOk="0">
                  <a:moveTo>
                    <a:pt x="683" y="0"/>
                  </a:moveTo>
                  <a:cubicBezTo>
                    <a:pt x="1" y="0"/>
                    <a:pt x="1" y="1005"/>
                    <a:pt x="683" y="1005"/>
                  </a:cubicBezTo>
                  <a:lnTo>
                    <a:pt x="2674" y="1005"/>
                  </a:lnTo>
                  <a:cubicBezTo>
                    <a:pt x="3338" y="1005"/>
                    <a:pt x="3338" y="0"/>
                    <a:pt x="26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0"/>
            <p:cNvSpPr/>
            <p:nvPr/>
          </p:nvSpPr>
          <p:spPr>
            <a:xfrm>
              <a:off x="6054913" y="4299050"/>
              <a:ext cx="329500" cy="324400"/>
            </a:xfrm>
            <a:custGeom>
              <a:avLst/>
              <a:gdLst/>
              <a:ahLst/>
              <a:cxnLst/>
              <a:rect l="l" t="t" r="r" b="b"/>
              <a:pathLst>
                <a:path w="13180" h="12976" extrusionOk="0">
                  <a:moveTo>
                    <a:pt x="6599" y="1048"/>
                  </a:moveTo>
                  <a:lnTo>
                    <a:pt x="11454" y="3494"/>
                  </a:lnTo>
                  <a:lnTo>
                    <a:pt x="6599" y="5921"/>
                  </a:lnTo>
                  <a:lnTo>
                    <a:pt x="1707" y="3494"/>
                  </a:lnTo>
                  <a:lnTo>
                    <a:pt x="6599" y="1048"/>
                  </a:lnTo>
                  <a:close/>
                  <a:moveTo>
                    <a:pt x="9595" y="5561"/>
                  </a:moveTo>
                  <a:lnTo>
                    <a:pt x="11454" y="6490"/>
                  </a:lnTo>
                  <a:lnTo>
                    <a:pt x="6599" y="8917"/>
                  </a:lnTo>
                  <a:lnTo>
                    <a:pt x="1707" y="6509"/>
                  </a:lnTo>
                  <a:lnTo>
                    <a:pt x="3604" y="5561"/>
                  </a:lnTo>
                  <a:lnTo>
                    <a:pt x="6372" y="6945"/>
                  </a:lnTo>
                  <a:cubicBezTo>
                    <a:pt x="6429" y="6964"/>
                    <a:pt x="6505" y="6983"/>
                    <a:pt x="6599" y="6983"/>
                  </a:cubicBezTo>
                  <a:cubicBezTo>
                    <a:pt x="6675" y="6983"/>
                    <a:pt x="6751" y="6964"/>
                    <a:pt x="6808" y="6945"/>
                  </a:cubicBezTo>
                  <a:lnTo>
                    <a:pt x="9595" y="5561"/>
                  </a:lnTo>
                  <a:close/>
                  <a:moveTo>
                    <a:pt x="9595" y="8538"/>
                  </a:moveTo>
                  <a:lnTo>
                    <a:pt x="11454" y="9486"/>
                  </a:lnTo>
                  <a:lnTo>
                    <a:pt x="6599" y="11913"/>
                  </a:lnTo>
                  <a:lnTo>
                    <a:pt x="1707" y="9486"/>
                  </a:lnTo>
                  <a:lnTo>
                    <a:pt x="3585" y="8538"/>
                  </a:lnTo>
                  <a:lnTo>
                    <a:pt x="6372" y="9922"/>
                  </a:lnTo>
                  <a:cubicBezTo>
                    <a:pt x="6429" y="9960"/>
                    <a:pt x="6505" y="9979"/>
                    <a:pt x="6599" y="9979"/>
                  </a:cubicBezTo>
                  <a:cubicBezTo>
                    <a:pt x="6675" y="9979"/>
                    <a:pt x="6751" y="9960"/>
                    <a:pt x="6808" y="9922"/>
                  </a:cubicBezTo>
                  <a:lnTo>
                    <a:pt x="9595" y="8538"/>
                  </a:lnTo>
                  <a:close/>
                  <a:moveTo>
                    <a:pt x="6590" y="1"/>
                  </a:moveTo>
                  <a:cubicBezTo>
                    <a:pt x="6514" y="1"/>
                    <a:pt x="6438" y="15"/>
                    <a:pt x="6372" y="43"/>
                  </a:cubicBezTo>
                  <a:lnTo>
                    <a:pt x="380" y="3039"/>
                  </a:lnTo>
                  <a:cubicBezTo>
                    <a:pt x="209" y="3134"/>
                    <a:pt x="96" y="3305"/>
                    <a:pt x="96" y="3494"/>
                  </a:cubicBezTo>
                  <a:cubicBezTo>
                    <a:pt x="96" y="3684"/>
                    <a:pt x="209" y="3855"/>
                    <a:pt x="380" y="3930"/>
                  </a:cubicBezTo>
                  <a:lnTo>
                    <a:pt x="2485" y="4992"/>
                  </a:lnTo>
                  <a:lnTo>
                    <a:pt x="380" y="6035"/>
                  </a:lnTo>
                  <a:cubicBezTo>
                    <a:pt x="1" y="6225"/>
                    <a:pt x="1" y="6756"/>
                    <a:pt x="380" y="6926"/>
                  </a:cubicBezTo>
                  <a:lnTo>
                    <a:pt x="2485" y="7988"/>
                  </a:lnTo>
                  <a:lnTo>
                    <a:pt x="380" y="9031"/>
                  </a:lnTo>
                  <a:cubicBezTo>
                    <a:pt x="1" y="9221"/>
                    <a:pt x="1" y="9752"/>
                    <a:pt x="380" y="9922"/>
                  </a:cubicBezTo>
                  <a:lnTo>
                    <a:pt x="6372" y="12918"/>
                  </a:lnTo>
                  <a:cubicBezTo>
                    <a:pt x="6448" y="12956"/>
                    <a:pt x="6524" y="12975"/>
                    <a:pt x="6599" y="12975"/>
                  </a:cubicBezTo>
                  <a:cubicBezTo>
                    <a:pt x="6675" y="12975"/>
                    <a:pt x="6751" y="12956"/>
                    <a:pt x="6827" y="12918"/>
                  </a:cubicBezTo>
                  <a:lnTo>
                    <a:pt x="12800" y="9922"/>
                  </a:lnTo>
                  <a:cubicBezTo>
                    <a:pt x="13179" y="9752"/>
                    <a:pt x="13179" y="9221"/>
                    <a:pt x="12800" y="9031"/>
                  </a:cubicBezTo>
                  <a:lnTo>
                    <a:pt x="10714" y="7988"/>
                  </a:lnTo>
                  <a:lnTo>
                    <a:pt x="12800" y="6926"/>
                  </a:lnTo>
                  <a:cubicBezTo>
                    <a:pt x="13179" y="6756"/>
                    <a:pt x="13179" y="6225"/>
                    <a:pt x="12800" y="6035"/>
                  </a:cubicBezTo>
                  <a:lnTo>
                    <a:pt x="10714" y="4992"/>
                  </a:lnTo>
                  <a:lnTo>
                    <a:pt x="12800" y="3930"/>
                  </a:lnTo>
                  <a:cubicBezTo>
                    <a:pt x="12971" y="3855"/>
                    <a:pt x="13084" y="3684"/>
                    <a:pt x="13084" y="3494"/>
                  </a:cubicBezTo>
                  <a:cubicBezTo>
                    <a:pt x="13084" y="3305"/>
                    <a:pt x="12971" y="3134"/>
                    <a:pt x="12800" y="3039"/>
                  </a:cubicBezTo>
                  <a:lnTo>
                    <a:pt x="6808" y="43"/>
                  </a:lnTo>
                  <a:cubicBezTo>
                    <a:pt x="6742" y="15"/>
                    <a:pt x="6666" y="1"/>
                    <a:pt x="65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1" name="Google Shape;2981;p50"/>
          <p:cNvGrpSpPr/>
          <p:nvPr/>
        </p:nvGrpSpPr>
        <p:grpSpPr>
          <a:xfrm>
            <a:off x="7411199" y="3378296"/>
            <a:ext cx="365736" cy="365741"/>
            <a:chOff x="6559538" y="4194875"/>
            <a:chExt cx="532600" cy="528375"/>
          </a:xfrm>
        </p:grpSpPr>
        <p:sp>
          <p:nvSpPr>
            <p:cNvPr id="2982" name="Google Shape;2982;p50"/>
            <p:cNvSpPr/>
            <p:nvPr/>
          </p:nvSpPr>
          <p:spPr>
            <a:xfrm>
              <a:off x="6728063" y="4223800"/>
              <a:ext cx="334700" cy="335175"/>
            </a:xfrm>
            <a:custGeom>
              <a:avLst/>
              <a:gdLst/>
              <a:ahLst/>
              <a:cxnLst/>
              <a:rect l="l" t="t" r="r" b="b"/>
              <a:pathLst>
                <a:path w="13388" h="13407" extrusionOk="0">
                  <a:moveTo>
                    <a:pt x="10220" y="1"/>
                  </a:moveTo>
                  <a:cubicBezTo>
                    <a:pt x="8267" y="588"/>
                    <a:pt x="5916" y="1631"/>
                    <a:pt x="4096" y="3452"/>
                  </a:cubicBezTo>
                  <a:cubicBezTo>
                    <a:pt x="3337" y="4210"/>
                    <a:pt x="2655" y="4987"/>
                    <a:pt x="2010" y="5822"/>
                  </a:cubicBezTo>
                  <a:cubicBezTo>
                    <a:pt x="1233" y="6808"/>
                    <a:pt x="569" y="7870"/>
                    <a:pt x="0" y="9007"/>
                  </a:cubicBezTo>
                  <a:cubicBezTo>
                    <a:pt x="2029" y="9747"/>
                    <a:pt x="3641" y="11358"/>
                    <a:pt x="4399" y="13406"/>
                  </a:cubicBezTo>
                  <a:cubicBezTo>
                    <a:pt x="5518" y="12837"/>
                    <a:pt x="6580" y="12155"/>
                    <a:pt x="7566" y="11377"/>
                  </a:cubicBezTo>
                  <a:cubicBezTo>
                    <a:pt x="8400" y="10733"/>
                    <a:pt x="9178" y="10050"/>
                    <a:pt x="9936" y="9292"/>
                  </a:cubicBezTo>
                  <a:cubicBezTo>
                    <a:pt x="11756" y="7471"/>
                    <a:pt x="12799" y="5139"/>
                    <a:pt x="13387" y="3167"/>
                  </a:cubicBezTo>
                  <a:lnTo>
                    <a:pt x="10239" y="20"/>
                  </a:lnTo>
                  <a:lnTo>
                    <a:pt x="102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0"/>
            <p:cNvSpPr/>
            <p:nvPr/>
          </p:nvSpPr>
          <p:spPr>
            <a:xfrm>
              <a:off x="6678763" y="4509175"/>
              <a:ext cx="101000" cy="100525"/>
            </a:xfrm>
            <a:custGeom>
              <a:avLst/>
              <a:gdLst/>
              <a:ahLst/>
              <a:cxnLst/>
              <a:rect l="l" t="t" r="r" b="b"/>
              <a:pathLst>
                <a:path w="4040" h="4021" extrusionOk="0">
                  <a:moveTo>
                    <a:pt x="1839" y="0"/>
                  </a:moveTo>
                  <a:cubicBezTo>
                    <a:pt x="1593" y="152"/>
                    <a:pt x="1384" y="323"/>
                    <a:pt x="1176" y="531"/>
                  </a:cubicBezTo>
                  <a:cubicBezTo>
                    <a:pt x="209" y="1479"/>
                    <a:pt x="0" y="4020"/>
                    <a:pt x="0" y="4020"/>
                  </a:cubicBezTo>
                  <a:cubicBezTo>
                    <a:pt x="0" y="4020"/>
                    <a:pt x="2541" y="3812"/>
                    <a:pt x="3508" y="2864"/>
                  </a:cubicBezTo>
                  <a:cubicBezTo>
                    <a:pt x="3717" y="2655"/>
                    <a:pt x="3887" y="2427"/>
                    <a:pt x="4039" y="2181"/>
                  </a:cubicBezTo>
                  <a:lnTo>
                    <a:pt x="1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0"/>
            <p:cNvSpPr/>
            <p:nvPr/>
          </p:nvSpPr>
          <p:spPr>
            <a:xfrm>
              <a:off x="6891588" y="4298475"/>
              <a:ext cx="110950" cy="82725"/>
            </a:xfrm>
            <a:custGeom>
              <a:avLst/>
              <a:gdLst/>
              <a:ahLst/>
              <a:cxnLst/>
              <a:rect l="l" t="t" r="r" b="b"/>
              <a:pathLst>
                <a:path w="4438" h="3309" extrusionOk="0">
                  <a:moveTo>
                    <a:pt x="2229" y="0"/>
                  </a:moveTo>
                  <a:cubicBezTo>
                    <a:pt x="1807" y="0"/>
                    <a:pt x="1385" y="161"/>
                    <a:pt x="1063" y="484"/>
                  </a:cubicBezTo>
                  <a:cubicBezTo>
                    <a:pt x="1" y="1526"/>
                    <a:pt x="740" y="3309"/>
                    <a:pt x="2219" y="3309"/>
                  </a:cubicBezTo>
                  <a:cubicBezTo>
                    <a:pt x="3698" y="3309"/>
                    <a:pt x="4438" y="1526"/>
                    <a:pt x="3395" y="484"/>
                  </a:cubicBezTo>
                  <a:cubicBezTo>
                    <a:pt x="3073" y="161"/>
                    <a:pt x="2651" y="0"/>
                    <a:pt x="2229" y="0"/>
                  </a:cubicBezTo>
                  <a:close/>
                </a:path>
              </a:pathLst>
            </a:custGeom>
            <a:solidFill>
              <a:srgbClr val="A5C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0"/>
            <p:cNvSpPr/>
            <p:nvPr/>
          </p:nvSpPr>
          <p:spPr>
            <a:xfrm>
              <a:off x="6984038" y="4205325"/>
              <a:ext cx="97675" cy="97675"/>
            </a:xfrm>
            <a:custGeom>
              <a:avLst/>
              <a:gdLst/>
              <a:ahLst/>
              <a:cxnLst/>
              <a:rect l="l" t="t" r="r" b="b"/>
              <a:pathLst>
                <a:path w="3907" h="3907" extrusionOk="0">
                  <a:moveTo>
                    <a:pt x="3907" y="0"/>
                  </a:moveTo>
                  <a:lnTo>
                    <a:pt x="3907" y="0"/>
                  </a:lnTo>
                  <a:cubicBezTo>
                    <a:pt x="2579" y="114"/>
                    <a:pt x="1271" y="360"/>
                    <a:pt x="0" y="759"/>
                  </a:cubicBezTo>
                  <a:lnTo>
                    <a:pt x="3148" y="3906"/>
                  </a:lnTo>
                  <a:cubicBezTo>
                    <a:pt x="3546" y="2636"/>
                    <a:pt x="3793" y="1327"/>
                    <a:pt x="39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0"/>
            <p:cNvSpPr/>
            <p:nvPr/>
          </p:nvSpPr>
          <p:spPr>
            <a:xfrm>
              <a:off x="6826663" y="4508225"/>
              <a:ext cx="109525" cy="204325"/>
            </a:xfrm>
            <a:custGeom>
              <a:avLst/>
              <a:gdLst/>
              <a:ahLst/>
              <a:cxnLst/>
              <a:rect l="l" t="t" r="r" b="b"/>
              <a:pathLst>
                <a:path w="4381" h="8173" extrusionOk="0">
                  <a:moveTo>
                    <a:pt x="3641" y="0"/>
                  </a:moveTo>
                  <a:cubicBezTo>
                    <a:pt x="2655" y="778"/>
                    <a:pt x="1593" y="1442"/>
                    <a:pt x="474" y="2010"/>
                  </a:cubicBezTo>
                  <a:cubicBezTo>
                    <a:pt x="1214" y="4039"/>
                    <a:pt x="1043" y="6296"/>
                    <a:pt x="0" y="8173"/>
                  </a:cubicBezTo>
                  <a:cubicBezTo>
                    <a:pt x="2882" y="6580"/>
                    <a:pt x="4380" y="3262"/>
                    <a:pt x="3641" y="38"/>
                  </a:cubicBezTo>
                  <a:lnTo>
                    <a:pt x="3641" y="0"/>
                  </a:lnTo>
                  <a:close/>
                </a:path>
              </a:pathLst>
            </a:custGeom>
            <a:solidFill>
              <a:srgbClr val="A5C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0"/>
            <p:cNvSpPr/>
            <p:nvPr/>
          </p:nvSpPr>
          <p:spPr>
            <a:xfrm>
              <a:off x="6573988" y="4364700"/>
              <a:ext cx="204350" cy="96150"/>
            </a:xfrm>
            <a:custGeom>
              <a:avLst/>
              <a:gdLst/>
              <a:ahLst/>
              <a:cxnLst/>
              <a:rect l="l" t="t" r="r" b="b"/>
              <a:pathLst>
                <a:path w="8174" h="3846" extrusionOk="0">
                  <a:moveTo>
                    <a:pt x="6502" y="0"/>
                  </a:moveTo>
                  <a:cubicBezTo>
                    <a:pt x="4549" y="0"/>
                    <a:pt x="2658" y="771"/>
                    <a:pt x="1252" y="2177"/>
                  </a:cubicBezTo>
                  <a:cubicBezTo>
                    <a:pt x="759" y="2670"/>
                    <a:pt x="342" y="3220"/>
                    <a:pt x="1" y="3845"/>
                  </a:cubicBezTo>
                  <a:cubicBezTo>
                    <a:pt x="1105" y="3221"/>
                    <a:pt x="2341" y="2904"/>
                    <a:pt x="3584" y="2904"/>
                  </a:cubicBezTo>
                  <a:cubicBezTo>
                    <a:pt x="4454" y="2904"/>
                    <a:pt x="5328" y="3059"/>
                    <a:pt x="6163" y="3371"/>
                  </a:cubicBezTo>
                  <a:cubicBezTo>
                    <a:pt x="6732" y="2234"/>
                    <a:pt x="7396" y="1172"/>
                    <a:pt x="8173" y="186"/>
                  </a:cubicBezTo>
                  <a:lnTo>
                    <a:pt x="8154" y="167"/>
                  </a:lnTo>
                  <a:lnTo>
                    <a:pt x="8154" y="186"/>
                  </a:lnTo>
                  <a:cubicBezTo>
                    <a:pt x="7605" y="61"/>
                    <a:pt x="7051" y="0"/>
                    <a:pt x="65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0"/>
            <p:cNvSpPr/>
            <p:nvPr/>
          </p:nvSpPr>
          <p:spPr>
            <a:xfrm>
              <a:off x="6711938" y="4448975"/>
              <a:ext cx="126125" cy="124450"/>
            </a:xfrm>
            <a:custGeom>
              <a:avLst/>
              <a:gdLst/>
              <a:ahLst/>
              <a:cxnLst/>
              <a:rect l="l" t="t" r="r" b="b"/>
              <a:pathLst>
                <a:path w="5045" h="4978" extrusionOk="0">
                  <a:moveTo>
                    <a:pt x="645" y="0"/>
                  </a:moveTo>
                  <a:cubicBezTo>
                    <a:pt x="418" y="436"/>
                    <a:pt x="228" y="910"/>
                    <a:pt x="95" y="1384"/>
                  </a:cubicBezTo>
                  <a:cubicBezTo>
                    <a:pt x="1" y="1669"/>
                    <a:pt x="95" y="1972"/>
                    <a:pt x="304" y="2181"/>
                  </a:cubicBezTo>
                  <a:lnTo>
                    <a:pt x="2845" y="4741"/>
                  </a:lnTo>
                  <a:cubicBezTo>
                    <a:pt x="3000" y="4896"/>
                    <a:pt x="3209" y="4978"/>
                    <a:pt x="3423" y="4978"/>
                  </a:cubicBezTo>
                  <a:cubicBezTo>
                    <a:pt x="3495" y="4978"/>
                    <a:pt x="3569" y="4968"/>
                    <a:pt x="3641" y="4949"/>
                  </a:cubicBezTo>
                  <a:cubicBezTo>
                    <a:pt x="4134" y="4798"/>
                    <a:pt x="4589" y="4627"/>
                    <a:pt x="5044" y="4399"/>
                  </a:cubicBezTo>
                  <a:cubicBezTo>
                    <a:pt x="4286" y="2351"/>
                    <a:pt x="2674" y="740"/>
                    <a:pt x="6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0"/>
            <p:cNvSpPr/>
            <p:nvPr/>
          </p:nvSpPr>
          <p:spPr>
            <a:xfrm>
              <a:off x="6846088" y="4329500"/>
              <a:ext cx="24200" cy="20675"/>
            </a:xfrm>
            <a:custGeom>
              <a:avLst/>
              <a:gdLst/>
              <a:ahLst/>
              <a:cxnLst/>
              <a:rect l="l" t="t" r="r" b="b"/>
              <a:pathLst>
                <a:path w="968" h="827" extrusionOk="0">
                  <a:moveTo>
                    <a:pt x="551" y="1"/>
                  </a:moveTo>
                  <a:cubicBezTo>
                    <a:pt x="171" y="1"/>
                    <a:pt x="1" y="437"/>
                    <a:pt x="247" y="703"/>
                  </a:cubicBezTo>
                  <a:cubicBezTo>
                    <a:pt x="333" y="789"/>
                    <a:pt x="439" y="827"/>
                    <a:pt x="544" y="827"/>
                  </a:cubicBezTo>
                  <a:cubicBezTo>
                    <a:pt x="760" y="827"/>
                    <a:pt x="968" y="661"/>
                    <a:pt x="968" y="418"/>
                  </a:cubicBezTo>
                  <a:cubicBezTo>
                    <a:pt x="968" y="172"/>
                    <a:pt x="778" y="1"/>
                    <a:pt x="5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0"/>
            <p:cNvSpPr/>
            <p:nvPr/>
          </p:nvSpPr>
          <p:spPr>
            <a:xfrm>
              <a:off x="6773288" y="4359650"/>
              <a:ext cx="69975" cy="77250"/>
            </a:xfrm>
            <a:custGeom>
              <a:avLst/>
              <a:gdLst/>
              <a:ahLst/>
              <a:cxnLst/>
              <a:rect l="l" t="t" r="r" b="b"/>
              <a:pathLst>
                <a:path w="2799" h="3090" extrusionOk="0">
                  <a:moveTo>
                    <a:pt x="2329" y="0"/>
                  </a:moveTo>
                  <a:cubicBezTo>
                    <a:pt x="2215" y="0"/>
                    <a:pt x="2104" y="48"/>
                    <a:pt x="2021" y="141"/>
                  </a:cubicBezTo>
                  <a:cubicBezTo>
                    <a:pt x="1377" y="881"/>
                    <a:pt x="789" y="1639"/>
                    <a:pt x="239" y="2436"/>
                  </a:cubicBezTo>
                  <a:cubicBezTo>
                    <a:pt x="1" y="2753"/>
                    <a:pt x="289" y="3089"/>
                    <a:pt x="582" y="3089"/>
                  </a:cubicBezTo>
                  <a:cubicBezTo>
                    <a:pt x="708" y="3089"/>
                    <a:pt x="836" y="3026"/>
                    <a:pt x="922" y="2872"/>
                  </a:cubicBezTo>
                  <a:cubicBezTo>
                    <a:pt x="1453" y="2113"/>
                    <a:pt x="2021" y="1374"/>
                    <a:pt x="2647" y="672"/>
                  </a:cubicBezTo>
                  <a:cubicBezTo>
                    <a:pt x="2799" y="502"/>
                    <a:pt x="2780" y="255"/>
                    <a:pt x="2609" y="103"/>
                  </a:cubicBezTo>
                  <a:cubicBezTo>
                    <a:pt x="2523" y="34"/>
                    <a:pt x="2424" y="0"/>
                    <a:pt x="23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0"/>
            <p:cNvSpPr/>
            <p:nvPr/>
          </p:nvSpPr>
          <p:spPr>
            <a:xfrm>
              <a:off x="6878338" y="4288150"/>
              <a:ext cx="137950" cy="103000"/>
            </a:xfrm>
            <a:custGeom>
              <a:avLst/>
              <a:gdLst/>
              <a:ahLst/>
              <a:cxnLst/>
              <a:rect l="l" t="t" r="r" b="b"/>
              <a:pathLst>
                <a:path w="5518" h="4120" extrusionOk="0">
                  <a:moveTo>
                    <a:pt x="2759" y="825"/>
                  </a:moveTo>
                  <a:cubicBezTo>
                    <a:pt x="3077" y="825"/>
                    <a:pt x="3394" y="944"/>
                    <a:pt x="3641" y="1181"/>
                  </a:cubicBezTo>
                  <a:cubicBezTo>
                    <a:pt x="4418" y="1958"/>
                    <a:pt x="3868" y="3305"/>
                    <a:pt x="2749" y="3305"/>
                  </a:cubicBezTo>
                  <a:cubicBezTo>
                    <a:pt x="1650" y="3305"/>
                    <a:pt x="1100" y="1958"/>
                    <a:pt x="1877" y="1181"/>
                  </a:cubicBezTo>
                  <a:cubicBezTo>
                    <a:pt x="2124" y="944"/>
                    <a:pt x="2441" y="825"/>
                    <a:pt x="2759" y="825"/>
                  </a:cubicBezTo>
                  <a:close/>
                  <a:moveTo>
                    <a:pt x="2757" y="1"/>
                  </a:moveTo>
                  <a:cubicBezTo>
                    <a:pt x="2228" y="1"/>
                    <a:pt x="1697" y="204"/>
                    <a:pt x="1289" y="612"/>
                  </a:cubicBezTo>
                  <a:cubicBezTo>
                    <a:pt x="0" y="1901"/>
                    <a:pt x="910" y="4120"/>
                    <a:pt x="2749" y="4120"/>
                  </a:cubicBezTo>
                  <a:cubicBezTo>
                    <a:pt x="4589" y="4120"/>
                    <a:pt x="5518" y="1901"/>
                    <a:pt x="4209" y="612"/>
                  </a:cubicBezTo>
                  <a:cubicBezTo>
                    <a:pt x="3811" y="204"/>
                    <a:pt x="3285" y="1"/>
                    <a:pt x="27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0"/>
            <p:cNvSpPr/>
            <p:nvPr/>
          </p:nvSpPr>
          <p:spPr>
            <a:xfrm>
              <a:off x="6559538" y="4637825"/>
              <a:ext cx="93450" cy="85200"/>
            </a:xfrm>
            <a:custGeom>
              <a:avLst/>
              <a:gdLst/>
              <a:ahLst/>
              <a:cxnLst/>
              <a:rect l="l" t="t" r="r" b="b"/>
              <a:pathLst>
                <a:path w="3738" h="3408" extrusionOk="0">
                  <a:moveTo>
                    <a:pt x="3153" y="1"/>
                  </a:moveTo>
                  <a:cubicBezTo>
                    <a:pt x="3059" y="1"/>
                    <a:pt x="2961" y="38"/>
                    <a:pt x="2873" y="126"/>
                  </a:cubicBezTo>
                  <a:lnTo>
                    <a:pt x="294" y="2704"/>
                  </a:lnTo>
                  <a:cubicBezTo>
                    <a:pt x="0" y="2999"/>
                    <a:pt x="277" y="3407"/>
                    <a:pt x="601" y="3407"/>
                  </a:cubicBezTo>
                  <a:cubicBezTo>
                    <a:pt x="695" y="3407"/>
                    <a:pt x="793" y="3373"/>
                    <a:pt x="882" y="3292"/>
                  </a:cubicBezTo>
                  <a:lnTo>
                    <a:pt x="3461" y="713"/>
                  </a:lnTo>
                  <a:cubicBezTo>
                    <a:pt x="3738" y="408"/>
                    <a:pt x="3466" y="1"/>
                    <a:pt x="31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0"/>
            <p:cNvSpPr/>
            <p:nvPr/>
          </p:nvSpPr>
          <p:spPr>
            <a:xfrm>
              <a:off x="6663538" y="4638225"/>
              <a:ext cx="92025" cy="84400"/>
            </a:xfrm>
            <a:custGeom>
              <a:avLst/>
              <a:gdLst/>
              <a:ahLst/>
              <a:cxnLst/>
              <a:rect l="l" t="t" r="r" b="b"/>
              <a:pathLst>
                <a:path w="3681" h="3376" extrusionOk="0">
                  <a:moveTo>
                    <a:pt x="3114" y="0"/>
                  </a:moveTo>
                  <a:cubicBezTo>
                    <a:pt x="3025" y="0"/>
                    <a:pt x="2932" y="33"/>
                    <a:pt x="2847" y="110"/>
                  </a:cubicBezTo>
                  <a:lnTo>
                    <a:pt x="268" y="2688"/>
                  </a:lnTo>
                  <a:cubicBezTo>
                    <a:pt x="0" y="2986"/>
                    <a:pt x="269" y="3376"/>
                    <a:pt x="580" y="3376"/>
                  </a:cubicBezTo>
                  <a:cubicBezTo>
                    <a:pt x="665" y="3376"/>
                    <a:pt x="755" y="3346"/>
                    <a:pt x="837" y="3276"/>
                  </a:cubicBezTo>
                  <a:lnTo>
                    <a:pt x="3416" y="697"/>
                  </a:lnTo>
                  <a:cubicBezTo>
                    <a:pt x="3680" y="389"/>
                    <a:pt x="3420" y="0"/>
                    <a:pt x="31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0"/>
            <p:cNvSpPr/>
            <p:nvPr/>
          </p:nvSpPr>
          <p:spPr>
            <a:xfrm>
              <a:off x="6559638" y="4534775"/>
              <a:ext cx="90225" cy="85350"/>
            </a:xfrm>
            <a:custGeom>
              <a:avLst/>
              <a:gdLst/>
              <a:ahLst/>
              <a:cxnLst/>
              <a:rect l="l" t="t" r="r" b="b"/>
              <a:pathLst>
                <a:path w="3609" h="3414" extrusionOk="0">
                  <a:moveTo>
                    <a:pt x="3163" y="0"/>
                  </a:moveTo>
                  <a:cubicBezTo>
                    <a:pt x="3059" y="0"/>
                    <a:pt x="2954" y="38"/>
                    <a:pt x="2869" y="114"/>
                  </a:cubicBezTo>
                  <a:lnTo>
                    <a:pt x="290" y="2693"/>
                  </a:lnTo>
                  <a:cubicBezTo>
                    <a:pt x="0" y="2998"/>
                    <a:pt x="276" y="3413"/>
                    <a:pt x="592" y="3413"/>
                  </a:cubicBezTo>
                  <a:cubicBezTo>
                    <a:pt x="689" y="3413"/>
                    <a:pt x="789" y="3374"/>
                    <a:pt x="878" y="3281"/>
                  </a:cubicBezTo>
                  <a:lnTo>
                    <a:pt x="3457" y="702"/>
                  </a:lnTo>
                  <a:cubicBezTo>
                    <a:pt x="3609" y="550"/>
                    <a:pt x="3609" y="285"/>
                    <a:pt x="3457" y="114"/>
                  </a:cubicBezTo>
                  <a:cubicBezTo>
                    <a:pt x="3372" y="38"/>
                    <a:pt x="3267" y="0"/>
                    <a:pt x="31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0"/>
            <p:cNvSpPr/>
            <p:nvPr/>
          </p:nvSpPr>
          <p:spPr>
            <a:xfrm>
              <a:off x="6561088" y="4194875"/>
              <a:ext cx="531050" cy="528375"/>
            </a:xfrm>
            <a:custGeom>
              <a:avLst/>
              <a:gdLst/>
              <a:ahLst/>
              <a:cxnLst/>
              <a:rect l="l" t="t" r="r" b="b"/>
              <a:pathLst>
                <a:path w="21242" h="21135" extrusionOk="0">
                  <a:moveTo>
                    <a:pt x="20369" y="854"/>
                  </a:moveTo>
                  <a:cubicBezTo>
                    <a:pt x="20275" y="1764"/>
                    <a:pt x="20104" y="2656"/>
                    <a:pt x="19857" y="3528"/>
                  </a:cubicBezTo>
                  <a:lnTo>
                    <a:pt x="17696" y="1366"/>
                  </a:lnTo>
                  <a:cubicBezTo>
                    <a:pt x="18587" y="1139"/>
                    <a:pt x="19478" y="968"/>
                    <a:pt x="20369" y="854"/>
                  </a:cubicBezTo>
                  <a:close/>
                  <a:moveTo>
                    <a:pt x="7010" y="7196"/>
                  </a:moveTo>
                  <a:cubicBezTo>
                    <a:pt x="7329" y="7196"/>
                    <a:pt x="7649" y="7218"/>
                    <a:pt x="7969" y="7263"/>
                  </a:cubicBezTo>
                  <a:cubicBezTo>
                    <a:pt x="7419" y="8022"/>
                    <a:pt x="6907" y="8818"/>
                    <a:pt x="6471" y="9652"/>
                  </a:cubicBezTo>
                  <a:cubicBezTo>
                    <a:pt x="5701" y="9408"/>
                    <a:pt x="4898" y="9285"/>
                    <a:pt x="4095" y="9285"/>
                  </a:cubicBezTo>
                  <a:cubicBezTo>
                    <a:pt x="3277" y="9285"/>
                    <a:pt x="2458" y="9413"/>
                    <a:pt x="1673" y="9671"/>
                  </a:cubicBezTo>
                  <a:cubicBezTo>
                    <a:pt x="1806" y="9520"/>
                    <a:pt x="1939" y="9387"/>
                    <a:pt x="2072" y="9254"/>
                  </a:cubicBezTo>
                  <a:cubicBezTo>
                    <a:pt x="3380" y="7929"/>
                    <a:pt x="5171" y="7196"/>
                    <a:pt x="7010" y="7196"/>
                  </a:cubicBezTo>
                  <a:close/>
                  <a:moveTo>
                    <a:pt x="16805" y="1632"/>
                  </a:moveTo>
                  <a:lnTo>
                    <a:pt x="19611" y="4438"/>
                  </a:lnTo>
                  <a:cubicBezTo>
                    <a:pt x="18853" y="6808"/>
                    <a:pt x="17753" y="8742"/>
                    <a:pt x="16331" y="10164"/>
                  </a:cubicBezTo>
                  <a:cubicBezTo>
                    <a:pt x="14833" y="11662"/>
                    <a:pt x="13145" y="12952"/>
                    <a:pt x="11287" y="13994"/>
                  </a:cubicBezTo>
                  <a:cubicBezTo>
                    <a:pt x="10509" y="12174"/>
                    <a:pt x="9068" y="10733"/>
                    <a:pt x="7248" y="9937"/>
                  </a:cubicBezTo>
                  <a:cubicBezTo>
                    <a:pt x="8272" y="8097"/>
                    <a:pt x="9561" y="6410"/>
                    <a:pt x="11078" y="4912"/>
                  </a:cubicBezTo>
                  <a:cubicBezTo>
                    <a:pt x="12500" y="3490"/>
                    <a:pt x="14434" y="2371"/>
                    <a:pt x="16805" y="1632"/>
                  </a:cubicBezTo>
                  <a:close/>
                  <a:moveTo>
                    <a:pt x="6888" y="10676"/>
                  </a:moveTo>
                  <a:cubicBezTo>
                    <a:pt x="7703" y="11037"/>
                    <a:pt x="8443" y="11530"/>
                    <a:pt x="9068" y="12174"/>
                  </a:cubicBezTo>
                  <a:cubicBezTo>
                    <a:pt x="9694" y="12781"/>
                    <a:pt x="10206" y="13539"/>
                    <a:pt x="10547" y="14355"/>
                  </a:cubicBezTo>
                  <a:cubicBezTo>
                    <a:pt x="10225" y="14487"/>
                    <a:pt x="9903" y="14620"/>
                    <a:pt x="9561" y="14715"/>
                  </a:cubicBezTo>
                  <a:lnTo>
                    <a:pt x="9580" y="14715"/>
                  </a:lnTo>
                  <a:cubicBezTo>
                    <a:pt x="9542" y="14725"/>
                    <a:pt x="9504" y="14729"/>
                    <a:pt x="9467" y="14729"/>
                  </a:cubicBezTo>
                  <a:cubicBezTo>
                    <a:pt x="9356" y="14729"/>
                    <a:pt x="9253" y="14687"/>
                    <a:pt x="9182" y="14601"/>
                  </a:cubicBezTo>
                  <a:lnTo>
                    <a:pt x="6622" y="12060"/>
                  </a:lnTo>
                  <a:cubicBezTo>
                    <a:pt x="6528" y="11966"/>
                    <a:pt x="6490" y="11814"/>
                    <a:pt x="6528" y="11662"/>
                  </a:cubicBezTo>
                  <a:cubicBezTo>
                    <a:pt x="6622" y="11340"/>
                    <a:pt x="6736" y="10999"/>
                    <a:pt x="6888" y="10676"/>
                  </a:cubicBezTo>
                  <a:close/>
                  <a:moveTo>
                    <a:pt x="6509" y="13103"/>
                  </a:moveTo>
                  <a:lnTo>
                    <a:pt x="8215" y="14810"/>
                  </a:lnTo>
                  <a:cubicBezTo>
                    <a:pt x="8120" y="14924"/>
                    <a:pt x="8025" y="15037"/>
                    <a:pt x="7931" y="15132"/>
                  </a:cubicBezTo>
                  <a:cubicBezTo>
                    <a:pt x="7362" y="15701"/>
                    <a:pt x="6035" y="16004"/>
                    <a:pt x="5200" y="16118"/>
                  </a:cubicBezTo>
                  <a:cubicBezTo>
                    <a:pt x="5314" y="15284"/>
                    <a:pt x="5617" y="13957"/>
                    <a:pt x="6186" y="13388"/>
                  </a:cubicBezTo>
                  <a:cubicBezTo>
                    <a:pt x="6281" y="13274"/>
                    <a:pt x="6395" y="13179"/>
                    <a:pt x="6509" y="13103"/>
                  </a:cubicBezTo>
                  <a:close/>
                  <a:moveTo>
                    <a:pt x="13979" y="13255"/>
                  </a:moveTo>
                  <a:cubicBezTo>
                    <a:pt x="14283" y="15436"/>
                    <a:pt x="13562" y="17635"/>
                    <a:pt x="11988" y="19171"/>
                  </a:cubicBezTo>
                  <a:cubicBezTo>
                    <a:pt x="11856" y="19304"/>
                    <a:pt x="11723" y="19436"/>
                    <a:pt x="11571" y="19550"/>
                  </a:cubicBezTo>
                  <a:cubicBezTo>
                    <a:pt x="12083" y="17995"/>
                    <a:pt x="12083" y="16327"/>
                    <a:pt x="11590" y="14753"/>
                  </a:cubicBezTo>
                  <a:cubicBezTo>
                    <a:pt x="12425" y="14317"/>
                    <a:pt x="13221" y="13805"/>
                    <a:pt x="13979" y="13255"/>
                  </a:cubicBezTo>
                  <a:close/>
                  <a:moveTo>
                    <a:pt x="20806" y="1"/>
                  </a:moveTo>
                  <a:cubicBezTo>
                    <a:pt x="18701" y="115"/>
                    <a:pt x="13695" y="1120"/>
                    <a:pt x="10490" y="4343"/>
                  </a:cubicBezTo>
                  <a:cubicBezTo>
                    <a:pt x="9789" y="5026"/>
                    <a:pt x="9144" y="5746"/>
                    <a:pt x="8537" y="6524"/>
                  </a:cubicBezTo>
                  <a:cubicBezTo>
                    <a:pt x="8032" y="6423"/>
                    <a:pt x="7525" y="6374"/>
                    <a:pt x="7023" y="6374"/>
                  </a:cubicBezTo>
                  <a:cubicBezTo>
                    <a:pt x="4212" y="6374"/>
                    <a:pt x="1556" y="7904"/>
                    <a:pt x="156" y="10430"/>
                  </a:cubicBezTo>
                  <a:cubicBezTo>
                    <a:pt x="1" y="10726"/>
                    <a:pt x="242" y="11047"/>
                    <a:pt x="533" y="11047"/>
                  </a:cubicBezTo>
                  <a:cubicBezTo>
                    <a:pt x="596" y="11047"/>
                    <a:pt x="661" y="11032"/>
                    <a:pt x="725" y="10999"/>
                  </a:cubicBezTo>
                  <a:cubicBezTo>
                    <a:pt x="1777" y="10418"/>
                    <a:pt x="2945" y="10123"/>
                    <a:pt x="4120" y="10123"/>
                  </a:cubicBezTo>
                  <a:cubicBezTo>
                    <a:pt x="4788" y="10123"/>
                    <a:pt x="5458" y="10218"/>
                    <a:pt x="6110" y="10411"/>
                  </a:cubicBezTo>
                  <a:cubicBezTo>
                    <a:pt x="5959" y="10752"/>
                    <a:pt x="5826" y="11093"/>
                    <a:pt x="5731" y="11435"/>
                  </a:cubicBezTo>
                  <a:cubicBezTo>
                    <a:pt x="5617" y="11814"/>
                    <a:pt x="5693" y="12212"/>
                    <a:pt x="5921" y="12515"/>
                  </a:cubicBezTo>
                  <a:cubicBezTo>
                    <a:pt x="5807" y="12610"/>
                    <a:pt x="5693" y="12705"/>
                    <a:pt x="5598" y="12800"/>
                  </a:cubicBezTo>
                  <a:cubicBezTo>
                    <a:pt x="4537" y="13862"/>
                    <a:pt x="4309" y="16459"/>
                    <a:pt x="4309" y="16573"/>
                  </a:cubicBezTo>
                  <a:cubicBezTo>
                    <a:pt x="4290" y="16801"/>
                    <a:pt x="4480" y="17009"/>
                    <a:pt x="4726" y="17009"/>
                  </a:cubicBezTo>
                  <a:lnTo>
                    <a:pt x="4745" y="17009"/>
                  </a:lnTo>
                  <a:cubicBezTo>
                    <a:pt x="4859" y="17009"/>
                    <a:pt x="7457" y="16782"/>
                    <a:pt x="8518" y="15720"/>
                  </a:cubicBezTo>
                  <a:cubicBezTo>
                    <a:pt x="8613" y="15606"/>
                    <a:pt x="8727" y="15492"/>
                    <a:pt x="8822" y="15379"/>
                  </a:cubicBezTo>
                  <a:cubicBezTo>
                    <a:pt x="9008" y="15503"/>
                    <a:pt x="9226" y="15570"/>
                    <a:pt x="9450" y="15570"/>
                  </a:cubicBezTo>
                  <a:cubicBezTo>
                    <a:pt x="9569" y="15570"/>
                    <a:pt x="9690" y="15551"/>
                    <a:pt x="9808" y="15511"/>
                  </a:cubicBezTo>
                  <a:cubicBezTo>
                    <a:pt x="10149" y="15417"/>
                    <a:pt x="10509" y="15284"/>
                    <a:pt x="10832" y="15132"/>
                  </a:cubicBezTo>
                  <a:lnTo>
                    <a:pt x="10832" y="15132"/>
                  </a:lnTo>
                  <a:cubicBezTo>
                    <a:pt x="11382" y="16934"/>
                    <a:pt x="11173" y="18868"/>
                    <a:pt x="10263" y="20517"/>
                  </a:cubicBezTo>
                  <a:cubicBezTo>
                    <a:pt x="10092" y="20813"/>
                    <a:pt x="10330" y="21135"/>
                    <a:pt x="10620" y="21135"/>
                  </a:cubicBezTo>
                  <a:cubicBezTo>
                    <a:pt x="10683" y="21135"/>
                    <a:pt x="10749" y="21120"/>
                    <a:pt x="10813" y="21086"/>
                  </a:cubicBezTo>
                  <a:cubicBezTo>
                    <a:pt x="13790" y="19436"/>
                    <a:pt x="15383" y="16042"/>
                    <a:pt x="14719" y="12705"/>
                  </a:cubicBezTo>
                  <a:cubicBezTo>
                    <a:pt x="15496" y="12098"/>
                    <a:pt x="16217" y="11454"/>
                    <a:pt x="16899" y="10752"/>
                  </a:cubicBezTo>
                  <a:cubicBezTo>
                    <a:pt x="18492" y="9178"/>
                    <a:pt x="19687" y="7055"/>
                    <a:pt x="20464" y="4457"/>
                  </a:cubicBezTo>
                  <a:cubicBezTo>
                    <a:pt x="20862" y="3149"/>
                    <a:pt x="21109" y="1802"/>
                    <a:pt x="21242" y="437"/>
                  </a:cubicBezTo>
                  <a:cubicBezTo>
                    <a:pt x="21242" y="323"/>
                    <a:pt x="21204" y="210"/>
                    <a:pt x="21109" y="134"/>
                  </a:cubicBezTo>
                  <a:cubicBezTo>
                    <a:pt x="21033" y="39"/>
                    <a:pt x="20919" y="1"/>
                    <a:pt x="208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6" name="Google Shape;2996;p50"/>
          <p:cNvGrpSpPr/>
          <p:nvPr/>
        </p:nvGrpSpPr>
        <p:grpSpPr>
          <a:xfrm>
            <a:off x="8129277" y="3391060"/>
            <a:ext cx="365765" cy="340214"/>
            <a:chOff x="7511638" y="4248450"/>
            <a:chExt cx="625025" cy="575075"/>
          </a:xfrm>
        </p:grpSpPr>
        <p:sp>
          <p:nvSpPr>
            <p:cNvPr id="2997" name="Google Shape;2997;p50"/>
            <p:cNvSpPr/>
            <p:nvPr/>
          </p:nvSpPr>
          <p:spPr>
            <a:xfrm>
              <a:off x="7525388" y="4498275"/>
              <a:ext cx="219500" cy="191975"/>
            </a:xfrm>
            <a:custGeom>
              <a:avLst/>
              <a:gdLst/>
              <a:ahLst/>
              <a:cxnLst/>
              <a:rect l="l" t="t" r="r" b="b"/>
              <a:pathLst>
                <a:path w="8780" h="7679" extrusionOk="0">
                  <a:moveTo>
                    <a:pt x="5935" y="0"/>
                  </a:moveTo>
                  <a:lnTo>
                    <a:pt x="1840" y="2370"/>
                  </a:lnTo>
                  <a:cubicBezTo>
                    <a:pt x="475" y="3148"/>
                    <a:pt x="0" y="4892"/>
                    <a:pt x="797" y="6258"/>
                  </a:cubicBezTo>
                  <a:cubicBezTo>
                    <a:pt x="1318" y="7173"/>
                    <a:pt x="2274" y="7679"/>
                    <a:pt x="3259" y="7679"/>
                  </a:cubicBezTo>
                  <a:cubicBezTo>
                    <a:pt x="3743" y="7679"/>
                    <a:pt x="4234" y="7557"/>
                    <a:pt x="4684" y="7300"/>
                  </a:cubicBezTo>
                  <a:lnTo>
                    <a:pt x="8780" y="4930"/>
                  </a:lnTo>
                  <a:lnTo>
                    <a:pt x="59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0"/>
            <p:cNvSpPr/>
            <p:nvPr/>
          </p:nvSpPr>
          <p:spPr>
            <a:xfrm>
              <a:off x="7822613" y="4287375"/>
              <a:ext cx="196275" cy="289125"/>
            </a:xfrm>
            <a:custGeom>
              <a:avLst/>
              <a:gdLst/>
              <a:ahLst/>
              <a:cxnLst/>
              <a:rect l="l" t="t" r="r" b="b"/>
              <a:pathLst>
                <a:path w="7851" h="11565" extrusionOk="0">
                  <a:moveTo>
                    <a:pt x="1157" y="1"/>
                  </a:moveTo>
                  <a:cubicBezTo>
                    <a:pt x="844" y="1"/>
                    <a:pt x="530" y="152"/>
                    <a:pt x="342" y="453"/>
                  </a:cubicBezTo>
                  <a:lnTo>
                    <a:pt x="0" y="890"/>
                  </a:lnTo>
                  <a:lnTo>
                    <a:pt x="38" y="928"/>
                  </a:lnTo>
                  <a:lnTo>
                    <a:pt x="6144" y="11508"/>
                  </a:lnTo>
                  <a:lnTo>
                    <a:pt x="6144" y="11565"/>
                  </a:lnTo>
                  <a:lnTo>
                    <a:pt x="6675" y="11451"/>
                  </a:lnTo>
                  <a:cubicBezTo>
                    <a:pt x="7395" y="11432"/>
                    <a:pt x="7850" y="10655"/>
                    <a:pt x="7490" y="10029"/>
                  </a:cubicBezTo>
                  <a:lnTo>
                    <a:pt x="1972" y="472"/>
                  </a:lnTo>
                  <a:cubicBezTo>
                    <a:pt x="1791" y="157"/>
                    <a:pt x="1475" y="1"/>
                    <a:pt x="1157" y="1"/>
                  </a:cubicBezTo>
                  <a:close/>
                </a:path>
              </a:pathLst>
            </a:custGeom>
            <a:solidFill>
              <a:srgbClr val="A5C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0"/>
            <p:cNvSpPr/>
            <p:nvPr/>
          </p:nvSpPr>
          <p:spPr>
            <a:xfrm>
              <a:off x="7642463" y="4645225"/>
              <a:ext cx="136550" cy="166575"/>
            </a:xfrm>
            <a:custGeom>
              <a:avLst/>
              <a:gdLst/>
              <a:ahLst/>
              <a:cxnLst/>
              <a:rect l="l" t="t" r="r" b="b"/>
              <a:pathLst>
                <a:path w="5462" h="6663" extrusionOk="0">
                  <a:moveTo>
                    <a:pt x="2466" y="0"/>
                  </a:moveTo>
                  <a:lnTo>
                    <a:pt x="1" y="1422"/>
                  </a:lnTo>
                  <a:lnTo>
                    <a:pt x="2599" y="5954"/>
                  </a:lnTo>
                  <a:cubicBezTo>
                    <a:pt x="2864" y="6409"/>
                    <a:pt x="3340" y="6662"/>
                    <a:pt x="3831" y="6662"/>
                  </a:cubicBezTo>
                  <a:cubicBezTo>
                    <a:pt x="4076" y="6662"/>
                    <a:pt x="4324" y="6599"/>
                    <a:pt x="4552" y="6466"/>
                  </a:cubicBezTo>
                  <a:cubicBezTo>
                    <a:pt x="5234" y="6068"/>
                    <a:pt x="5462" y="5215"/>
                    <a:pt x="5064" y="4532"/>
                  </a:cubicBezTo>
                  <a:lnTo>
                    <a:pt x="5064" y="4513"/>
                  </a:lnTo>
                  <a:lnTo>
                    <a:pt x="24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0"/>
            <p:cNvSpPr/>
            <p:nvPr/>
          </p:nvSpPr>
          <p:spPr>
            <a:xfrm>
              <a:off x="7918838" y="4378350"/>
              <a:ext cx="76825" cy="85350"/>
            </a:xfrm>
            <a:custGeom>
              <a:avLst/>
              <a:gdLst/>
              <a:ahLst/>
              <a:cxnLst/>
              <a:rect l="l" t="t" r="r" b="b"/>
              <a:pathLst>
                <a:path w="3073" h="3414" extrusionOk="0">
                  <a:moveTo>
                    <a:pt x="2124" y="0"/>
                  </a:moveTo>
                  <a:lnTo>
                    <a:pt x="1" y="114"/>
                  </a:lnTo>
                  <a:lnTo>
                    <a:pt x="1897" y="3413"/>
                  </a:lnTo>
                  <a:lnTo>
                    <a:pt x="3072" y="1631"/>
                  </a:lnTo>
                  <a:lnTo>
                    <a:pt x="21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0"/>
            <p:cNvSpPr/>
            <p:nvPr/>
          </p:nvSpPr>
          <p:spPr>
            <a:xfrm>
              <a:off x="7673763" y="4309600"/>
              <a:ext cx="301975" cy="311950"/>
            </a:xfrm>
            <a:custGeom>
              <a:avLst/>
              <a:gdLst/>
              <a:ahLst/>
              <a:cxnLst/>
              <a:rect l="l" t="t" r="r" b="b"/>
              <a:pathLst>
                <a:path w="12079" h="12478" extrusionOk="0">
                  <a:moveTo>
                    <a:pt x="5916" y="1"/>
                  </a:moveTo>
                  <a:lnTo>
                    <a:pt x="0" y="7547"/>
                  </a:lnTo>
                  <a:lnTo>
                    <a:pt x="2845" y="12477"/>
                  </a:lnTo>
                  <a:lnTo>
                    <a:pt x="12079" y="10676"/>
                  </a:lnTo>
                  <a:lnTo>
                    <a:pt x="12079" y="10619"/>
                  </a:lnTo>
                  <a:lnTo>
                    <a:pt x="5954" y="39"/>
                  </a:lnTo>
                  <a:lnTo>
                    <a:pt x="5916" y="1"/>
                  </a:lnTo>
                  <a:close/>
                </a:path>
              </a:pathLst>
            </a:custGeom>
            <a:solidFill>
              <a:srgbClr val="DBA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0"/>
            <p:cNvSpPr/>
            <p:nvPr/>
          </p:nvSpPr>
          <p:spPr>
            <a:xfrm>
              <a:off x="7665238" y="4592275"/>
              <a:ext cx="29875" cy="23800"/>
            </a:xfrm>
            <a:custGeom>
              <a:avLst/>
              <a:gdLst/>
              <a:ahLst/>
              <a:cxnLst/>
              <a:rect l="l" t="t" r="r" b="b"/>
              <a:pathLst>
                <a:path w="1195" h="952" extrusionOk="0">
                  <a:moveTo>
                    <a:pt x="610" y="0"/>
                  </a:moveTo>
                  <a:cubicBezTo>
                    <a:pt x="263" y="0"/>
                    <a:pt x="1" y="389"/>
                    <a:pt x="190" y="715"/>
                  </a:cubicBezTo>
                  <a:cubicBezTo>
                    <a:pt x="278" y="867"/>
                    <a:pt x="434" y="951"/>
                    <a:pt x="596" y="951"/>
                  </a:cubicBezTo>
                  <a:cubicBezTo>
                    <a:pt x="676" y="951"/>
                    <a:pt x="759" y="930"/>
                    <a:pt x="834" y="886"/>
                  </a:cubicBezTo>
                  <a:cubicBezTo>
                    <a:pt x="1195" y="677"/>
                    <a:pt x="1138" y="127"/>
                    <a:pt x="721" y="14"/>
                  </a:cubicBezTo>
                  <a:cubicBezTo>
                    <a:pt x="683" y="5"/>
                    <a:pt x="646" y="0"/>
                    <a:pt x="6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0"/>
            <p:cNvSpPr/>
            <p:nvPr/>
          </p:nvSpPr>
          <p:spPr>
            <a:xfrm>
              <a:off x="7511638" y="4275475"/>
              <a:ext cx="521475" cy="548050"/>
            </a:xfrm>
            <a:custGeom>
              <a:avLst/>
              <a:gdLst/>
              <a:ahLst/>
              <a:cxnLst/>
              <a:rect l="l" t="t" r="r" b="b"/>
              <a:pathLst>
                <a:path w="20859" h="21922" extrusionOk="0">
                  <a:moveTo>
                    <a:pt x="18147" y="4608"/>
                  </a:moveTo>
                  <a:lnTo>
                    <a:pt x="18791" y="5727"/>
                  </a:lnTo>
                  <a:lnTo>
                    <a:pt x="18204" y="6618"/>
                  </a:lnTo>
                  <a:lnTo>
                    <a:pt x="17085" y="4665"/>
                  </a:lnTo>
                  <a:lnTo>
                    <a:pt x="18147" y="4608"/>
                  </a:lnTo>
                  <a:close/>
                  <a:moveTo>
                    <a:pt x="13575" y="948"/>
                  </a:moveTo>
                  <a:cubicBezTo>
                    <a:pt x="13733" y="948"/>
                    <a:pt x="13890" y="1024"/>
                    <a:pt x="13975" y="1176"/>
                  </a:cubicBezTo>
                  <a:lnTo>
                    <a:pt x="19493" y="10733"/>
                  </a:lnTo>
                  <a:cubicBezTo>
                    <a:pt x="19683" y="11036"/>
                    <a:pt x="19455" y="11434"/>
                    <a:pt x="19095" y="11453"/>
                  </a:cubicBezTo>
                  <a:cubicBezTo>
                    <a:pt x="19000" y="11453"/>
                    <a:pt x="18924" y="11472"/>
                    <a:pt x="18829" y="11491"/>
                  </a:cubicBezTo>
                  <a:lnTo>
                    <a:pt x="13008" y="1385"/>
                  </a:lnTo>
                  <a:cubicBezTo>
                    <a:pt x="13122" y="1214"/>
                    <a:pt x="13141" y="1214"/>
                    <a:pt x="13160" y="1176"/>
                  </a:cubicBezTo>
                  <a:cubicBezTo>
                    <a:pt x="13255" y="1024"/>
                    <a:pt x="13416" y="948"/>
                    <a:pt x="13575" y="948"/>
                  </a:cubicBezTo>
                  <a:close/>
                  <a:moveTo>
                    <a:pt x="12364" y="2200"/>
                  </a:moveTo>
                  <a:lnTo>
                    <a:pt x="17862" y="11700"/>
                  </a:lnTo>
                  <a:lnTo>
                    <a:pt x="9576" y="13311"/>
                  </a:lnTo>
                  <a:lnTo>
                    <a:pt x="7054" y="8950"/>
                  </a:lnTo>
                  <a:lnTo>
                    <a:pt x="12364" y="2200"/>
                  </a:lnTo>
                  <a:close/>
                  <a:moveTo>
                    <a:pt x="9159" y="14487"/>
                  </a:moveTo>
                  <a:lnTo>
                    <a:pt x="9633" y="15321"/>
                  </a:lnTo>
                  <a:lnTo>
                    <a:pt x="8818" y="15795"/>
                  </a:lnTo>
                  <a:lnTo>
                    <a:pt x="8344" y="14961"/>
                  </a:lnTo>
                  <a:lnTo>
                    <a:pt x="9159" y="14487"/>
                  </a:lnTo>
                  <a:close/>
                  <a:moveTo>
                    <a:pt x="6315" y="9576"/>
                  </a:moveTo>
                  <a:lnTo>
                    <a:pt x="8685" y="13691"/>
                  </a:lnTo>
                  <a:lnTo>
                    <a:pt x="4987" y="15814"/>
                  </a:lnTo>
                  <a:cubicBezTo>
                    <a:pt x="4612" y="16033"/>
                    <a:pt x="4204" y="16137"/>
                    <a:pt x="3801" y="16137"/>
                  </a:cubicBezTo>
                  <a:cubicBezTo>
                    <a:pt x="2983" y="16137"/>
                    <a:pt x="2190" y="15711"/>
                    <a:pt x="1745" y="14961"/>
                  </a:cubicBezTo>
                  <a:lnTo>
                    <a:pt x="1745" y="14942"/>
                  </a:lnTo>
                  <a:cubicBezTo>
                    <a:pt x="1100" y="13804"/>
                    <a:pt x="1499" y="12363"/>
                    <a:pt x="2617" y="11719"/>
                  </a:cubicBezTo>
                  <a:lnTo>
                    <a:pt x="6315" y="9576"/>
                  </a:lnTo>
                  <a:close/>
                  <a:moveTo>
                    <a:pt x="7528" y="15454"/>
                  </a:moveTo>
                  <a:cubicBezTo>
                    <a:pt x="9737" y="19288"/>
                    <a:pt x="9886" y="19550"/>
                    <a:pt x="9893" y="19550"/>
                  </a:cubicBezTo>
                  <a:cubicBezTo>
                    <a:pt x="9894" y="19550"/>
                    <a:pt x="9891" y="19543"/>
                    <a:pt x="9892" y="19543"/>
                  </a:cubicBezTo>
                  <a:lnTo>
                    <a:pt x="9892" y="19543"/>
                  </a:lnTo>
                  <a:cubicBezTo>
                    <a:pt x="9893" y="19543"/>
                    <a:pt x="9895" y="19545"/>
                    <a:pt x="9899" y="19550"/>
                  </a:cubicBezTo>
                  <a:cubicBezTo>
                    <a:pt x="10328" y="20304"/>
                    <a:pt x="9687" y="20987"/>
                    <a:pt x="9040" y="20987"/>
                  </a:cubicBezTo>
                  <a:cubicBezTo>
                    <a:pt x="8743" y="20987"/>
                    <a:pt x="8445" y="20843"/>
                    <a:pt x="8249" y="20498"/>
                  </a:cubicBezTo>
                  <a:lnTo>
                    <a:pt x="5879" y="16402"/>
                  </a:lnTo>
                  <a:lnTo>
                    <a:pt x="7528" y="15454"/>
                  </a:lnTo>
                  <a:close/>
                  <a:moveTo>
                    <a:pt x="13558" y="0"/>
                  </a:moveTo>
                  <a:cubicBezTo>
                    <a:pt x="13084" y="0"/>
                    <a:pt x="12629" y="247"/>
                    <a:pt x="12382" y="664"/>
                  </a:cubicBezTo>
                  <a:lnTo>
                    <a:pt x="6182" y="8552"/>
                  </a:lnTo>
                  <a:lnTo>
                    <a:pt x="2143" y="10884"/>
                  </a:lnTo>
                  <a:cubicBezTo>
                    <a:pt x="607" y="11738"/>
                    <a:pt x="1" y="13634"/>
                    <a:pt x="778" y="15226"/>
                  </a:cubicBezTo>
                  <a:cubicBezTo>
                    <a:pt x="1342" y="16397"/>
                    <a:pt x="2526" y="17096"/>
                    <a:pt x="3766" y="17096"/>
                  </a:cubicBezTo>
                  <a:cubicBezTo>
                    <a:pt x="4193" y="17096"/>
                    <a:pt x="4627" y="17013"/>
                    <a:pt x="5044" y="16838"/>
                  </a:cubicBezTo>
                  <a:lnTo>
                    <a:pt x="7434" y="20972"/>
                  </a:lnTo>
                  <a:cubicBezTo>
                    <a:pt x="7778" y="21584"/>
                    <a:pt x="8413" y="21921"/>
                    <a:pt x="9069" y="21921"/>
                  </a:cubicBezTo>
                  <a:cubicBezTo>
                    <a:pt x="9389" y="21921"/>
                    <a:pt x="9714" y="21841"/>
                    <a:pt x="10012" y="21673"/>
                  </a:cubicBezTo>
                  <a:cubicBezTo>
                    <a:pt x="10922" y="21142"/>
                    <a:pt x="11226" y="19986"/>
                    <a:pt x="10714" y="19076"/>
                  </a:cubicBezTo>
                  <a:lnTo>
                    <a:pt x="9292" y="16611"/>
                  </a:lnTo>
                  <a:lnTo>
                    <a:pt x="10524" y="15909"/>
                  </a:lnTo>
                  <a:cubicBezTo>
                    <a:pt x="10752" y="15776"/>
                    <a:pt x="10828" y="15473"/>
                    <a:pt x="10695" y="15245"/>
                  </a:cubicBezTo>
                  <a:lnTo>
                    <a:pt x="10088" y="14184"/>
                  </a:lnTo>
                  <a:lnTo>
                    <a:pt x="19171" y="12401"/>
                  </a:lnTo>
                  <a:cubicBezTo>
                    <a:pt x="20233" y="12344"/>
                    <a:pt x="20858" y="11188"/>
                    <a:pt x="20308" y="10277"/>
                  </a:cubicBezTo>
                  <a:lnTo>
                    <a:pt x="18735" y="7547"/>
                  </a:lnTo>
                  <a:lnTo>
                    <a:pt x="19740" y="6011"/>
                  </a:lnTo>
                  <a:cubicBezTo>
                    <a:pt x="19834" y="5859"/>
                    <a:pt x="19853" y="5670"/>
                    <a:pt x="19758" y="5518"/>
                  </a:cubicBezTo>
                  <a:lnTo>
                    <a:pt x="18810" y="3869"/>
                  </a:lnTo>
                  <a:cubicBezTo>
                    <a:pt x="18724" y="3730"/>
                    <a:pt x="18573" y="3639"/>
                    <a:pt x="18418" y="3639"/>
                  </a:cubicBezTo>
                  <a:cubicBezTo>
                    <a:pt x="18403" y="3639"/>
                    <a:pt x="18389" y="3639"/>
                    <a:pt x="18374" y="3641"/>
                  </a:cubicBezTo>
                  <a:lnTo>
                    <a:pt x="16554" y="3736"/>
                  </a:lnTo>
                  <a:lnTo>
                    <a:pt x="14791" y="702"/>
                  </a:lnTo>
                  <a:cubicBezTo>
                    <a:pt x="14544" y="285"/>
                    <a:pt x="14089" y="0"/>
                    <a:pt x="135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0"/>
            <p:cNvSpPr/>
            <p:nvPr/>
          </p:nvSpPr>
          <p:spPr>
            <a:xfrm>
              <a:off x="7570588" y="4616100"/>
              <a:ext cx="82350" cy="38775"/>
            </a:xfrm>
            <a:custGeom>
              <a:avLst/>
              <a:gdLst/>
              <a:ahLst/>
              <a:cxnLst/>
              <a:rect l="l" t="t" r="r" b="b"/>
              <a:pathLst>
                <a:path w="3294" h="1551" extrusionOk="0">
                  <a:moveTo>
                    <a:pt x="2746" y="0"/>
                  </a:moveTo>
                  <a:cubicBezTo>
                    <a:pt x="2665" y="0"/>
                    <a:pt x="2585" y="21"/>
                    <a:pt x="2516" y="66"/>
                  </a:cubicBezTo>
                  <a:lnTo>
                    <a:pt x="1681" y="540"/>
                  </a:lnTo>
                  <a:cubicBezTo>
                    <a:pt x="1606" y="584"/>
                    <a:pt x="1523" y="605"/>
                    <a:pt x="1443" y="605"/>
                  </a:cubicBezTo>
                  <a:cubicBezTo>
                    <a:pt x="1281" y="605"/>
                    <a:pt x="1125" y="521"/>
                    <a:pt x="1037" y="369"/>
                  </a:cubicBezTo>
                  <a:cubicBezTo>
                    <a:pt x="935" y="196"/>
                    <a:pt x="785" y="124"/>
                    <a:pt x="637" y="124"/>
                  </a:cubicBezTo>
                  <a:cubicBezTo>
                    <a:pt x="314" y="124"/>
                    <a:pt x="0" y="466"/>
                    <a:pt x="221" y="843"/>
                  </a:cubicBezTo>
                  <a:cubicBezTo>
                    <a:pt x="474" y="1298"/>
                    <a:pt x="946" y="1551"/>
                    <a:pt x="1435" y="1551"/>
                  </a:cubicBezTo>
                  <a:cubicBezTo>
                    <a:pt x="1679" y="1551"/>
                    <a:pt x="1928" y="1488"/>
                    <a:pt x="2155" y="1355"/>
                  </a:cubicBezTo>
                  <a:lnTo>
                    <a:pt x="2990" y="881"/>
                  </a:lnTo>
                  <a:cubicBezTo>
                    <a:pt x="3198" y="748"/>
                    <a:pt x="3293" y="464"/>
                    <a:pt x="3160" y="236"/>
                  </a:cubicBezTo>
                  <a:cubicBezTo>
                    <a:pt x="3072" y="85"/>
                    <a:pt x="2908" y="0"/>
                    <a:pt x="27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0"/>
            <p:cNvSpPr/>
            <p:nvPr/>
          </p:nvSpPr>
          <p:spPr>
            <a:xfrm>
              <a:off x="8035713" y="4299250"/>
              <a:ext cx="100950" cy="61025"/>
            </a:xfrm>
            <a:custGeom>
              <a:avLst/>
              <a:gdLst/>
              <a:ahLst/>
              <a:cxnLst/>
              <a:rect l="l" t="t" r="r" b="b"/>
              <a:pathLst>
                <a:path w="4038" h="2441" extrusionOk="0">
                  <a:moveTo>
                    <a:pt x="3350" y="0"/>
                  </a:moveTo>
                  <a:cubicBezTo>
                    <a:pt x="3271" y="0"/>
                    <a:pt x="3186" y="23"/>
                    <a:pt x="3100" y="73"/>
                  </a:cubicBezTo>
                  <a:lnTo>
                    <a:pt x="464" y="1533"/>
                  </a:lnTo>
                  <a:cubicBezTo>
                    <a:pt x="1" y="1805"/>
                    <a:pt x="265" y="2440"/>
                    <a:pt x="688" y="2440"/>
                  </a:cubicBezTo>
                  <a:cubicBezTo>
                    <a:pt x="767" y="2440"/>
                    <a:pt x="852" y="2418"/>
                    <a:pt x="938" y="2368"/>
                  </a:cubicBezTo>
                  <a:lnTo>
                    <a:pt x="3574" y="889"/>
                  </a:lnTo>
                  <a:cubicBezTo>
                    <a:pt x="4037" y="633"/>
                    <a:pt x="3774" y="0"/>
                    <a:pt x="3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0"/>
            <p:cNvSpPr/>
            <p:nvPr/>
          </p:nvSpPr>
          <p:spPr>
            <a:xfrm>
              <a:off x="8041188" y="4411175"/>
              <a:ext cx="80325" cy="36275"/>
            </a:xfrm>
            <a:custGeom>
              <a:avLst/>
              <a:gdLst/>
              <a:ahLst/>
              <a:cxnLst/>
              <a:rect l="l" t="t" r="r" b="b"/>
              <a:pathLst>
                <a:path w="3213" h="1451" extrusionOk="0">
                  <a:moveTo>
                    <a:pt x="658" y="1"/>
                  </a:moveTo>
                  <a:cubicBezTo>
                    <a:pt x="160" y="1"/>
                    <a:pt x="1" y="766"/>
                    <a:pt x="530" y="924"/>
                  </a:cubicBezTo>
                  <a:lnTo>
                    <a:pt x="2369" y="1417"/>
                  </a:lnTo>
                  <a:cubicBezTo>
                    <a:pt x="2433" y="1440"/>
                    <a:pt x="2493" y="1450"/>
                    <a:pt x="2549" y="1450"/>
                  </a:cubicBezTo>
                  <a:cubicBezTo>
                    <a:pt x="3057" y="1450"/>
                    <a:pt x="3213" y="610"/>
                    <a:pt x="2615" y="507"/>
                  </a:cubicBezTo>
                  <a:lnTo>
                    <a:pt x="776" y="14"/>
                  </a:lnTo>
                  <a:cubicBezTo>
                    <a:pt x="735" y="5"/>
                    <a:pt x="695" y="1"/>
                    <a:pt x="6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0"/>
            <p:cNvSpPr/>
            <p:nvPr/>
          </p:nvSpPr>
          <p:spPr>
            <a:xfrm>
              <a:off x="7977063" y="4248450"/>
              <a:ext cx="39875" cy="69725"/>
            </a:xfrm>
            <a:custGeom>
              <a:avLst/>
              <a:gdLst/>
              <a:ahLst/>
              <a:cxnLst/>
              <a:rect l="l" t="t" r="r" b="b"/>
              <a:pathLst>
                <a:path w="1595" h="2789" extrusionOk="0">
                  <a:moveTo>
                    <a:pt x="1019" y="1"/>
                  </a:moveTo>
                  <a:cubicBezTo>
                    <a:pt x="822" y="1"/>
                    <a:pt x="627" y="115"/>
                    <a:pt x="573" y="380"/>
                  </a:cubicBezTo>
                  <a:lnTo>
                    <a:pt x="80" y="2200"/>
                  </a:lnTo>
                  <a:cubicBezTo>
                    <a:pt x="1" y="2562"/>
                    <a:pt x="278" y="2789"/>
                    <a:pt x="552" y="2789"/>
                  </a:cubicBezTo>
                  <a:cubicBezTo>
                    <a:pt x="737" y="2789"/>
                    <a:pt x="921" y="2684"/>
                    <a:pt x="990" y="2447"/>
                  </a:cubicBezTo>
                  <a:lnTo>
                    <a:pt x="1483" y="607"/>
                  </a:lnTo>
                  <a:cubicBezTo>
                    <a:pt x="1595" y="238"/>
                    <a:pt x="1304" y="1"/>
                    <a:pt x="10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8" name="Google Shape;3008;p50"/>
          <p:cNvGrpSpPr/>
          <p:nvPr/>
        </p:nvGrpSpPr>
        <p:grpSpPr>
          <a:xfrm>
            <a:off x="1685101" y="4099004"/>
            <a:ext cx="365747" cy="310906"/>
            <a:chOff x="1527388" y="5229650"/>
            <a:chExt cx="547525" cy="470500"/>
          </a:xfrm>
        </p:grpSpPr>
        <p:sp>
          <p:nvSpPr>
            <p:cNvPr id="3009" name="Google Shape;3009;p50"/>
            <p:cNvSpPr/>
            <p:nvPr/>
          </p:nvSpPr>
          <p:spPr>
            <a:xfrm>
              <a:off x="1537813" y="5236825"/>
              <a:ext cx="348925" cy="320950"/>
            </a:xfrm>
            <a:custGeom>
              <a:avLst/>
              <a:gdLst/>
              <a:ahLst/>
              <a:cxnLst/>
              <a:rect l="l" t="t" r="r" b="b"/>
              <a:pathLst>
                <a:path w="13957" h="12838" extrusionOk="0">
                  <a:moveTo>
                    <a:pt x="854" y="0"/>
                  </a:moveTo>
                  <a:cubicBezTo>
                    <a:pt x="380" y="0"/>
                    <a:pt x="1" y="379"/>
                    <a:pt x="1" y="853"/>
                  </a:cubicBezTo>
                  <a:lnTo>
                    <a:pt x="1" y="9405"/>
                  </a:lnTo>
                  <a:cubicBezTo>
                    <a:pt x="1" y="9879"/>
                    <a:pt x="380" y="10258"/>
                    <a:pt x="854" y="10258"/>
                  </a:cubicBezTo>
                  <a:lnTo>
                    <a:pt x="2579" y="10258"/>
                  </a:lnTo>
                  <a:lnTo>
                    <a:pt x="2579" y="12837"/>
                  </a:lnTo>
                  <a:lnTo>
                    <a:pt x="5139" y="10277"/>
                  </a:lnTo>
                  <a:lnTo>
                    <a:pt x="13103" y="10277"/>
                  </a:lnTo>
                  <a:cubicBezTo>
                    <a:pt x="13577" y="10277"/>
                    <a:pt x="13956" y="9879"/>
                    <a:pt x="13956" y="9424"/>
                  </a:cubicBezTo>
                  <a:lnTo>
                    <a:pt x="13956" y="853"/>
                  </a:lnTo>
                  <a:cubicBezTo>
                    <a:pt x="13956" y="379"/>
                    <a:pt x="13577" y="0"/>
                    <a:pt x="131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0"/>
            <p:cNvSpPr/>
            <p:nvPr/>
          </p:nvSpPr>
          <p:spPr>
            <a:xfrm>
              <a:off x="1715588" y="5364800"/>
              <a:ext cx="348900" cy="321425"/>
            </a:xfrm>
            <a:custGeom>
              <a:avLst/>
              <a:gdLst/>
              <a:ahLst/>
              <a:cxnLst/>
              <a:rect l="l" t="t" r="r" b="b"/>
              <a:pathLst>
                <a:path w="13956" h="12857" extrusionOk="0">
                  <a:moveTo>
                    <a:pt x="853" y="1"/>
                  </a:moveTo>
                  <a:cubicBezTo>
                    <a:pt x="379" y="1"/>
                    <a:pt x="0" y="399"/>
                    <a:pt x="0" y="873"/>
                  </a:cubicBezTo>
                  <a:lnTo>
                    <a:pt x="0" y="9425"/>
                  </a:lnTo>
                  <a:cubicBezTo>
                    <a:pt x="0" y="9899"/>
                    <a:pt x="379" y="10278"/>
                    <a:pt x="853" y="10278"/>
                  </a:cubicBezTo>
                  <a:lnTo>
                    <a:pt x="8817" y="10278"/>
                  </a:lnTo>
                  <a:lnTo>
                    <a:pt x="11377" y="12857"/>
                  </a:lnTo>
                  <a:lnTo>
                    <a:pt x="11377" y="10278"/>
                  </a:lnTo>
                  <a:lnTo>
                    <a:pt x="13084" y="10278"/>
                  </a:lnTo>
                  <a:cubicBezTo>
                    <a:pt x="13558" y="10278"/>
                    <a:pt x="13956" y="9899"/>
                    <a:pt x="13937" y="9425"/>
                  </a:cubicBezTo>
                  <a:lnTo>
                    <a:pt x="13937" y="873"/>
                  </a:lnTo>
                  <a:cubicBezTo>
                    <a:pt x="13937" y="399"/>
                    <a:pt x="13558" y="1"/>
                    <a:pt x="13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0"/>
            <p:cNvSpPr/>
            <p:nvPr/>
          </p:nvSpPr>
          <p:spPr>
            <a:xfrm>
              <a:off x="1985788" y="5422100"/>
              <a:ext cx="25150" cy="21600"/>
            </a:xfrm>
            <a:custGeom>
              <a:avLst/>
              <a:gdLst/>
              <a:ahLst/>
              <a:cxnLst/>
              <a:rect l="l" t="t" r="r" b="b"/>
              <a:pathLst>
                <a:path w="1006" h="864" extrusionOk="0">
                  <a:moveTo>
                    <a:pt x="569" y="0"/>
                  </a:moveTo>
                  <a:cubicBezTo>
                    <a:pt x="190" y="0"/>
                    <a:pt x="0" y="474"/>
                    <a:pt x="266" y="740"/>
                  </a:cubicBezTo>
                  <a:cubicBezTo>
                    <a:pt x="351" y="825"/>
                    <a:pt x="458" y="864"/>
                    <a:pt x="564" y="864"/>
                  </a:cubicBezTo>
                  <a:cubicBezTo>
                    <a:pt x="787" y="864"/>
                    <a:pt x="1005" y="694"/>
                    <a:pt x="1005" y="437"/>
                  </a:cubicBezTo>
                  <a:cubicBezTo>
                    <a:pt x="1005" y="190"/>
                    <a:pt x="816" y="0"/>
                    <a:pt x="5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0"/>
            <p:cNvSpPr/>
            <p:nvPr/>
          </p:nvSpPr>
          <p:spPr>
            <a:xfrm>
              <a:off x="1811813" y="5293850"/>
              <a:ext cx="25150" cy="21625"/>
            </a:xfrm>
            <a:custGeom>
              <a:avLst/>
              <a:gdLst/>
              <a:ahLst/>
              <a:cxnLst/>
              <a:rect l="l" t="t" r="r" b="b"/>
              <a:pathLst>
                <a:path w="1006" h="865" extrusionOk="0">
                  <a:moveTo>
                    <a:pt x="427" y="1"/>
                  </a:moveTo>
                  <a:cubicBezTo>
                    <a:pt x="210" y="1"/>
                    <a:pt x="0" y="171"/>
                    <a:pt x="0" y="428"/>
                  </a:cubicBezTo>
                  <a:cubicBezTo>
                    <a:pt x="0" y="656"/>
                    <a:pt x="190" y="864"/>
                    <a:pt x="418" y="864"/>
                  </a:cubicBezTo>
                  <a:cubicBezTo>
                    <a:pt x="816" y="864"/>
                    <a:pt x="1005" y="390"/>
                    <a:pt x="721" y="125"/>
                  </a:cubicBezTo>
                  <a:cubicBezTo>
                    <a:pt x="635" y="39"/>
                    <a:pt x="530" y="1"/>
                    <a:pt x="4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0"/>
            <p:cNvSpPr/>
            <p:nvPr/>
          </p:nvSpPr>
          <p:spPr>
            <a:xfrm>
              <a:off x="1527388" y="5229650"/>
              <a:ext cx="547525" cy="470500"/>
            </a:xfrm>
            <a:custGeom>
              <a:avLst/>
              <a:gdLst/>
              <a:ahLst/>
              <a:cxnLst/>
              <a:rect l="l" t="t" r="r" b="b"/>
              <a:pathLst>
                <a:path w="21901" h="18820" extrusionOk="0">
                  <a:moveTo>
                    <a:pt x="13520" y="853"/>
                  </a:moveTo>
                  <a:cubicBezTo>
                    <a:pt x="13748" y="853"/>
                    <a:pt x="13937" y="1043"/>
                    <a:pt x="13937" y="1289"/>
                  </a:cubicBezTo>
                  <a:lnTo>
                    <a:pt x="13937" y="5139"/>
                  </a:lnTo>
                  <a:lnTo>
                    <a:pt x="2996" y="5139"/>
                  </a:lnTo>
                  <a:cubicBezTo>
                    <a:pt x="2978" y="5137"/>
                    <a:pt x="2960" y="5136"/>
                    <a:pt x="2943" y="5136"/>
                  </a:cubicBezTo>
                  <a:cubicBezTo>
                    <a:pt x="2383" y="5136"/>
                    <a:pt x="2388" y="5993"/>
                    <a:pt x="2960" y="5993"/>
                  </a:cubicBezTo>
                  <a:cubicBezTo>
                    <a:pt x="2972" y="5993"/>
                    <a:pt x="2984" y="5993"/>
                    <a:pt x="2996" y="5992"/>
                  </a:cubicBezTo>
                  <a:lnTo>
                    <a:pt x="7168" y="5992"/>
                  </a:lnTo>
                  <a:cubicBezTo>
                    <a:pt x="7111" y="6125"/>
                    <a:pt x="7092" y="6276"/>
                    <a:pt x="7092" y="6428"/>
                  </a:cubicBezTo>
                  <a:lnTo>
                    <a:pt x="7092" y="7698"/>
                  </a:lnTo>
                  <a:lnTo>
                    <a:pt x="2996" y="7698"/>
                  </a:lnTo>
                  <a:cubicBezTo>
                    <a:pt x="2984" y="7698"/>
                    <a:pt x="2972" y="7697"/>
                    <a:pt x="2960" y="7697"/>
                  </a:cubicBezTo>
                  <a:cubicBezTo>
                    <a:pt x="2388" y="7697"/>
                    <a:pt x="2383" y="8554"/>
                    <a:pt x="2943" y="8554"/>
                  </a:cubicBezTo>
                  <a:cubicBezTo>
                    <a:pt x="2960" y="8554"/>
                    <a:pt x="2978" y="8553"/>
                    <a:pt x="2996" y="8552"/>
                  </a:cubicBezTo>
                  <a:lnTo>
                    <a:pt x="7111" y="8552"/>
                  </a:lnTo>
                  <a:lnTo>
                    <a:pt x="7111" y="10277"/>
                  </a:lnTo>
                  <a:lnTo>
                    <a:pt x="5556" y="10277"/>
                  </a:lnTo>
                  <a:cubicBezTo>
                    <a:pt x="5442" y="10277"/>
                    <a:pt x="5348" y="10315"/>
                    <a:pt x="5253" y="10391"/>
                  </a:cubicBezTo>
                  <a:lnTo>
                    <a:pt x="3414" y="12230"/>
                  </a:lnTo>
                  <a:lnTo>
                    <a:pt x="3414" y="10694"/>
                  </a:lnTo>
                  <a:cubicBezTo>
                    <a:pt x="3414" y="10467"/>
                    <a:pt x="3224" y="10277"/>
                    <a:pt x="2996" y="10277"/>
                  </a:cubicBezTo>
                  <a:lnTo>
                    <a:pt x="1271" y="10277"/>
                  </a:lnTo>
                  <a:cubicBezTo>
                    <a:pt x="1043" y="10277"/>
                    <a:pt x="854" y="10088"/>
                    <a:pt x="854" y="9841"/>
                  </a:cubicBezTo>
                  <a:lnTo>
                    <a:pt x="854" y="1289"/>
                  </a:lnTo>
                  <a:cubicBezTo>
                    <a:pt x="854" y="1043"/>
                    <a:pt x="1043" y="853"/>
                    <a:pt x="1271" y="853"/>
                  </a:cubicBezTo>
                  <a:close/>
                  <a:moveTo>
                    <a:pt x="20612" y="5992"/>
                  </a:moveTo>
                  <a:cubicBezTo>
                    <a:pt x="20839" y="5992"/>
                    <a:pt x="21029" y="6182"/>
                    <a:pt x="21048" y="6428"/>
                  </a:cubicBezTo>
                  <a:lnTo>
                    <a:pt x="21048" y="14980"/>
                  </a:lnTo>
                  <a:cubicBezTo>
                    <a:pt x="21048" y="15207"/>
                    <a:pt x="20839" y="15397"/>
                    <a:pt x="20612" y="15416"/>
                  </a:cubicBezTo>
                  <a:lnTo>
                    <a:pt x="18905" y="15416"/>
                  </a:lnTo>
                  <a:cubicBezTo>
                    <a:pt x="18659" y="15416"/>
                    <a:pt x="18469" y="15605"/>
                    <a:pt x="18469" y="15833"/>
                  </a:cubicBezTo>
                  <a:lnTo>
                    <a:pt x="18469" y="17369"/>
                  </a:lnTo>
                  <a:lnTo>
                    <a:pt x="16630" y="15530"/>
                  </a:lnTo>
                  <a:cubicBezTo>
                    <a:pt x="16554" y="15454"/>
                    <a:pt x="16459" y="15416"/>
                    <a:pt x="16345" y="15416"/>
                  </a:cubicBezTo>
                  <a:lnTo>
                    <a:pt x="8381" y="15416"/>
                  </a:lnTo>
                  <a:cubicBezTo>
                    <a:pt x="8135" y="15416"/>
                    <a:pt x="7945" y="15207"/>
                    <a:pt x="7945" y="14980"/>
                  </a:cubicBezTo>
                  <a:lnTo>
                    <a:pt x="7945" y="6428"/>
                  </a:lnTo>
                  <a:cubicBezTo>
                    <a:pt x="7945" y="6182"/>
                    <a:pt x="8135" y="5992"/>
                    <a:pt x="8381" y="5992"/>
                  </a:cubicBezTo>
                  <a:close/>
                  <a:moveTo>
                    <a:pt x="1271" y="0"/>
                  </a:moveTo>
                  <a:cubicBezTo>
                    <a:pt x="569" y="0"/>
                    <a:pt x="0" y="569"/>
                    <a:pt x="0" y="1289"/>
                  </a:cubicBezTo>
                  <a:lnTo>
                    <a:pt x="0" y="9841"/>
                  </a:lnTo>
                  <a:cubicBezTo>
                    <a:pt x="0" y="10543"/>
                    <a:pt x="569" y="11130"/>
                    <a:pt x="1271" y="11130"/>
                  </a:cubicBezTo>
                  <a:lnTo>
                    <a:pt x="2560" y="11130"/>
                  </a:lnTo>
                  <a:lnTo>
                    <a:pt x="2560" y="13254"/>
                  </a:lnTo>
                  <a:cubicBezTo>
                    <a:pt x="2560" y="13511"/>
                    <a:pt x="2769" y="13690"/>
                    <a:pt x="2992" y="13690"/>
                  </a:cubicBezTo>
                  <a:cubicBezTo>
                    <a:pt x="3099" y="13690"/>
                    <a:pt x="3208" y="13649"/>
                    <a:pt x="3300" y="13558"/>
                  </a:cubicBezTo>
                  <a:lnTo>
                    <a:pt x="5727" y="11112"/>
                  </a:lnTo>
                  <a:lnTo>
                    <a:pt x="7111" y="11112"/>
                  </a:lnTo>
                  <a:lnTo>
                    <a:pt x="7111" y="14980"/>
                  </a:lnTo>
                  <a:cubicBezTo>
                    <a:pt x="7111" y="15681"/>
                    <a:pt x="7680" y="16250"/>
                    <a:pt x="8381" y="16250"/>
                  </a:cubicBezTo>
                  <a:lnTo>
                    <a:pt x="16175" y="16250"/>
                  </a:lnTo>
                  <a:lnTo>
                    <a:pt x="18621" y="18696"/>
                  </a:lnTo>
                  <a:cubicBezTo>
                    <a:pt x="18706" y="18782"/>
                    <a:pt x="18811" y="18820"/>
                    <a:pt x="18914" y="18820"/>
                  </a:cubicBezTo>
                  <a:cubicBezTo>
                    <a:pt x="19132" y="18820"/>
                    <a:pt x="19341" y="18650"/>
                    <a:pt x="19341" y="18393"/>
                  </a:cubicBezTo>
                  <a:lnTo>
                    <a:pt x="19341" y="16269"/>
                  </a:lnTo>
                  <a:lnTo>
                    <a:pt x="20612" y="16269"/>
                  </a:lnTo>
                  <a:cubicBezTo>
                    <a:pt x="21313" y="16269"/>
                    <a:pt x="21901" y="15681"/>
                    <a:pt x="21901" y="14980"/>
                  </a:cubicBezTo>
                  <a:lnTo>
                    <a:pt x="21901" y="6428"/>
                  </a:lnTo>
                  <a:cubicBezTo>
                    <a:pt x="21901" y="5708"/>
                    <a:pt x="21313" y="5139"/>
                    <a:pt x="20612" y="5139"/>
                  </a:cubicBezTo>
                  <a:lnTo>
                    <a:pt x="14790" y="5139"/>
                  </a:lnTo>
                  <a:lnTo>
                    <a:pt x="14790" y="1289"/>
                  </a:lnTo>
                  <a:cubicBezTo>
                    <a:pt x="14790" y="569"/>
                    <a:pt x="14222" y="0"/>
                    <a:pt x="135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0"/>
            <p:cNvSpPr/>
            <p:nvPr/>
          </p:nvSpPr>
          <p:spPr>
            <a:xfrm>
              <a:off x="1586938" y="5293600"/>
              <a:ext cx="208025" cy="21900"/>
            </a:xfrm>
            <a:custGeom>
              <a:avLst/>
              <a:gdLst/>
              <a:ahLst/>
              <a:cxnLst/>
              <a:rect l="l" t="t" r="r" b="b"/>
              <a:pathLst>
                <a:path w="8321" h="876" extrusionOk="0">
                  <a:moveTo>
                    <a:pt x="578" y="1"/>
                  </a:moveTo>
                  <a:cubicBezTo>
                    <a:pt x="1" y="1"/>
                    <a:pt x="1" y="875"/>
                    <a:pt x="578" y="875"/>
                  </a:cubicBezTo>
                  <a:cubicBezTo>
                    <a:pt x="590" y="875"/>
                    <a:pt x="602" y="875"/>
                    <a:pt x="614" y="874"/>
                  </a:cubicBezTo>
                  <a:lnTo>
                    <a:pt x="7725" y="874"/>
                  </a:lnTo>
                  <a:cubicBezTo>
                    <a:pt x="7737" y="875"/>
                    <a:pt x="7749" y="875"/>
                    <a:pt x="7760" y="875"/>
                  </a:cubicBezTo>
                  <a:cubicBezTo>
                    <a:pt x="8320" y="875"/>
                    <a:pt x="8320" y="1"/>
                    <a:pt x="7760" y="1"/>
                  </a:cubicBezTo>
                  <a:cubicBezTo>
                    <a:pt x="7749" y="1"/>
                    <a:pt x="7737" y="1"/>
                    <a:pt x="7725" y="2"/>
                  </a:cubicBezTo>
                  <a:lnTo>
                    <a:pt x="614" y="2"/>
                  </a:lnTo>
                  <a:cubicBezTo>
                    <a:pt x="602" y="1"/>
                    <a:pt x="590" y="1"/>
                    <a:pt x="5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0"/>
            <p:cNvSpPr/>
            <p:nvPr/>
          </p:nvSpPr>
          <p:spPr>
            <a:xfrm>
              <a:off x="1766313" y="5422075"/>
              <a:ext cx="206400" cy="21450"/>
            </a:xfrm>
            <a:custGeom>
              <a:avLst/>
              <a:gdLst/>
              <a:ahLst/>
              <a:cxnLst/>
              <a:rect l="l" t="t" r="r" b="b"/>
              <a:pathLst>
                <a:path w="8256" h="858" extrusionOk="0">
                  <a:moveTo>
                    <a:pt x="7678" y="0"/>
                  </a:moveTo>
                  <a:cubicBezTo>
                    <a:pt x="7666" y="0"/>
                    <a:pt x="7654" y="1"/>
                    <a:pt x="7642" y="1"/>
                  </a:cubicBezTo>
                  <a:lnTo>
                    <a:pt x="531" y="1"/>
                  </a:lnTo>
                  <a:cubicBezTo>
                    <a:pt x="0" y="39"/>
                    <a:pt x="0" y="817"/>
                    <a:pt x="531" y="855"/>
                  </a:cubicBezTo>
                  <a:lnTo>
                    <a:pt x="7642" y="855"/>
                  </a:lnTo>
                  <a:cubicBezTo>
                    <a:pt x="7660" y="856"/>
                    <a:pt x="7677" y="857"/>
                    <a:pt x="7695" y="857"/>
                  </a:cubicBezTo>
                  <a:cubicBezTo>
                    <a:pt x="8255" y="857"/>
                    <a:pt x="8250" y="0"/>
                    <a:pt x="76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0"/>
            <p:cNvSpPr/>
            <p:nvPr/>
          </p:nvSpPr>
          <p:spPr>
            <a:xfrm>
              <a:off x="1766313" y="5486575"/>
              <a:ext cx="246975" cy="21350"/>
            </a:xfrm>
            <a:custGeom>
              <a:avLst/>
              <a:gdLst/>
              <a:ahLst/>
              <a:cxnLst/>
              <a:rect l="l" t="t" r="r" b="b"/>
              <a:pathLst>
                <a:path w="9879" h="854" extrusionOk="0">
                  <a:moveTo>
                    <a:pt x="531" y="0"/>
                  </a:moveTo>
                  <a:cubicBezTo>
                    <a:pt x="0" y="38"/>
                    <a:pt x="0" y="816"/>
                    <a:pt x="531" y="853"/>
                  </a:cubicBezTo>
                  <a:lnTo>
                    <a:pt x="9348" y="853"/>
                  </a:lnTo>
                  <a:cubicBezTo>
                    <a:pt x="9879" y="816"/>
                    <a:pt x="9879" y="38"/>
                    <a:pt x="93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0"/>
            <p:cNvSpPr/>
            <p:nvPr/>
          </p:nvSpPr>
          <p:spPr>
            <a:xfrm>
              <a:off x="1766313" y="5550575"/>
              <a:ext cx="246975" cy="21350"/>
            </a:xfrm>
            <a:custGeom>
              <a:avLst/>
              <a:gdLst/>
              <a:ahLst/>
              <a:cxnLst/>
              <a:rect l="l" t="t" r="r" b="b"/>
              <a:pathLst>
                <a:path w="9879" h="854" extrusionOk="0">
                  <a:moveTo>
                    <a:pt x="531" y="0"/>
                  </a:moveTo>
                  <a:cubicBezTo>
                    <a:pt x="0" y="38"/>
                    <a:pt x="0" y="815"/>
                    <a:pt x="531" y="853"/>
                  </a:cubicBezTo>
                  <a:lnTo>
                    <a:pt x="9348" y="853"/>
                  </a:lnTo>
                  <a:cubicBezTo>
                    <a:pt x="9879" y="815"/>
                    <a:pt x="9879" y="38"/>
                    <a:pt x="93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8" name="Google Shape;3018;p50"/>
          <p:cNvGrpSpPr/>
          <p:nvPr/>
        </p:nvGrpSpPr>
        <p:grpSpPr>
          <a:xfrm>
            <a:off x="2449420" y="4071570"/>
            <a:ext cx="264589" cy="365774"/>
            <a:chOff x="2141263" y="5264900"/>
            <a:chExt cx="314800" cy="434050"/>
          </a:xfrm>
        </p:grpSpPr>
        <p:sp>
          <p:nvSpPr>
            <p:cNvPr id="3019" name="Google Shape;3019;p50"/>
            <p:cNvSpPr/>
            <p:nvPr/>
          </p:nvSpPr>
          <p:spPr>
            <a:xfrm>
              <a:off x="2150263" y="5269850"/>
              <a:ext cx="297250" cy="417325"/>
            </a:xfrm>
            <a:custGeom>
              <a:avLst/>
              <a:gdLst/>
              <a:ahLst/>
              <a:cxnLst/>
              <a:rect l="l" t="t" r="r" b="b"/>
              <a:pathLst>
                <a:path w="11890" h="16693" extrusionOk="0">
                  <a:moveTo>
                    <a:pt x="6440" y="2713"/>
                  </a:moveTo>
                  <a:cubicBezTo>
                    <a:pt x="7837" y="2713"/>
                    <a:pt x="9178" y="3790"/>
                    <a:pt x="9178" y="5430"/>
                  </a:cubicBezTo>
                  <a:cubicBezTo>
                    <a:pt x="9178" y="6927"/>
                    <a:pt x="7965" y="8141"/>
                    <a:pt x="6467" y="8141"/>
                  </a:cubicBezTo>
                  <a:cubicBezTo>
                    <a:pt x="4040" y="8141"/>
                    <a:pt x="2826" y="5221"/>
                    <a:pt x="4533" y="3514"/>
                  </a:cubicBezTo>
                  <a:cubicBezTo>
                    <a:pt x="5086" y="2961"/>
                    <a:pt x="5769" y="2713"/>
                    <a:pt x="6440" y="2713"/>
                  </a:cubicBezTo>
                  <a:close/>
                  <a:moveTo>
                    <a:pt x="6445" y="1"/>
                  </a:moveTo>
                  <a:cubicBezTo>
                    <a:pt x="5491" y="1"/>
                    <a:pt x="4513" y="257"/>
                    <a:pt x="3604" y="822"/>
                  </a:cubicBezTo>
                  <a:cubicBezTo>
                    <a:pt x="1" y="3059"/>
                    <a:pt x="247" y="8406"/>
                    <a:pt x="4059" y="10284"/>
                  </a:cubicBezTo>
                  <a:lnTo>
                    <a:pt x="6467" y="16693"/>
                  </a:lnTo>
                  <a:lnTo>
                    <a:pt x="8856" y="10284"/>
                  </a:lnTo>
                  <a:cubicBezTo>
                    <a:pt x="10714" y="9373"/>
                    <a:pt x="11890" y="7496"/>
                    <a:pt x="11890" y="5430"/>
                  </a:cubicBezTo>
                  <a:cubicBezTo>
                    <a:pt x="11890" y="2254"/>
                    <a:pt x="9272" y="1"/>
                    <a:pt x="64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0"/>
            <p:cNvSpPr/>
            <p:nvPr/>
          </p:nvSpPr>
          <p:spPr>
            <a:xfrm>
              <a:off x="2303388" y="5298950"/>
              <a:ext cx="19925" cy="17000"/>
            </a:xfrm>
            <a:custGeom>
              <a:avLst/>
              <a:gdLst/>
              <a:ahLst/>
              <a:cxnLst/>
              <a:rect l="l" t="t" r="r" b="b"/>
              <a:pathLst>
                <a:path w="797" h="680" extrusionOk="0">
                  <a:moveTo>
                    <a:pt x="329" y="1"/>
                  </a:moveTo>
                  <a:cubicBezTo>
                    <a:pt x="161" y="1"/>
                    <a:pt x="0" y="136"/>
                    <a:pt x="0" y="338"/>
                  </a:cubicBezTo>
                  <a:cubicBezTo>
                    <a:pt x="0" y="527"/>
                    <a:pt x="152" y="679"/>
                    <a:pt x="342" y="679"/>
                  </a:cubicBezTo>
                  <a:cubicBezTo>
                    <a:pt x="645" y="679"/>
                    <a:pt x="797" y="319"/>
                    <a:pt x="569" y="110"/>
                  </a:cubicBezTo>
                  <a:cubicBezTo>
                    <a:pt x="500" y="34"/>
                    <a:pt x="413" y="1"/>
                    <a:pt x="3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0"/>
            <p:cNvSpPr/>
            <p:nvPr/>
          </p:nvSpPr>
          <p:spPr>
            <a:xfrm>
              <a:off x="2209538" y="5332975"/>
              <a:ext cx="178725" cy="152750"/>
            </a:xfrm>
            <a:custGeom>
              <a:avLst/>
              <a:gdLst/>
              <a:ahLst/>
              <a:cxnLst/>
              <a:rect l="l" t="t" r="r" b="b"/>
              <a:pathLst>
                <a:path w="7149" h="6110" extrusionOk="0">
                  <a:moveTo>
                    <a:pt x="4073" y="683"/>
                  </a:moveTo>
                  <a:cubicBezTo>
                    <a:pt x="5295" y="683"/>
                    <a:pt x="6466" y="1630"/>
                    <a:pt x="6466" y="3054"/>
                  </a:cubicBezTo>
                  <a:cubicBezTo>
                    <a:pt x="6466" y="4362"/>
                    <a:pt x="5404" y="5424"/>
                    <a:pt x="4096" y="5424"/>
                  </a:cubicBezTo>
                  <a:cubicBezTo>
                    <a:pt x="1972" y="5424"/>
                    <a:pt x="910" y="2864"/>
                    <a:pt x="2408" y="1385"/>
                  </a:cubicBezTo>
                  <a:cubicBezTo>
                    <a:pt x="2893" y="900"/>
                    <a:pt x="3489" y="683"/>
                    <a:pt x="4073" y="683"/>
                  </a:cubicBezTo>
                  <a:close/>
                  <a:moveTo>
                    <a:pt x="4096" y="1"/>
                  </a:moveTo>
                  <a:cubicBezTo>
                    <a:pt x="1365" y="1"/>
                    <a:pt x="0" y="3281"/>
                    <a:pt x="1934" y="5215"/>
                  </a:cubicBezTo>
                  <a:cubicBezTo>
                    <a:pt x="2552" y="5833"/>
                    <a:pt x="3314" y="6109"/>
                    <a:pt x="4062" y="6109"/>
                  </a:cubicBezTo>
                  <a:cubicBezTo>
                    <a:pt x="5635" y="6109"/>
                    <a:pt x="7149" y="4890"/>
                    <a:pt x="7149" y="3054"/>
                  </a:cubicBezTo>
                  <a:cubicBezTo>
                    <a:pt x="7130" y="1366"/>
                    <a:pt x="5764" y="1"/>
                    <a:pt x="40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0"/>
            <p:cNvSpPr/>
            <p:nvPr/>
          </p:nvSpPr>
          <p:spPr>
            <a:xfrm>
              <a:off x="2141263" y="5264900"/>
              <a:ext cx="314800" cy="434050"/>
            </a:xfrm>
            <a:custGeom>
              <a:avLst/>
              <a:gdLst/>
              <a:ahLst/>
              <a:cxnLst/>
              <a:rect l="l" t="t" r="r" b="b"/>
              <a:pathLst>
                <a:path w="12592" h="17362" extrusionOk="0">
                  <a:moveTo>
                    <a:pt x="6827" y="676"/>
                  </a:moveTo>
                  <a:cubicBezTo>
                    <a:pt x="9178" y="676"/>
                    <a:pt x="11245" y="2307"/>
                    <a:pt x="11776" y="4620"/>
                  </a:cubicBezTo>
                  <a:cubicBezTo>
                    <a:pt x="12307" y="6914"/>
                    <a:pt x="11188" y="9284"/>
                    <a:pt x="9064" y="10327"/>
                  </a:cubicBezTo>
                  <a:cubicBezTo>
                    <a:pt x="8988" y="10365"/>
                    <a:pt x="8931" y="10441"/>
                    <a:pt x="8894" y="10517"/>
                  </a:cubicBezTo>
                  <a:lnTo>
                    <a:pt x="6827" y="16054"/>
                  </a:lnTo>
                  <a:lnTo>
                    <a:pt x="4741" y="10517"/>
                  </a:lnTo>
                  <a:cubicBezTo>
                    <a:pt x="4722" y="10441"/>
                    <a:pt x="4646" y="10365"/>
                    <a:pt x="4570" y="10327"/>
                  </a:cubicBezTo>
                  <a:cubicBezTo>
                    <a:pt x="2447" y="9284"/>
                    <a:pt x="1328" y="6914"/>
                    <a:pt x="1859" y="4620"/>
                  </a:cubicBezTo>
                  <a:cubicBezTo>
                    <a:pt x="2409" y="2307"/>
                    <a:pt x="4457" y="676"/>
                    <a:pt x="6827" y="676"/>
                  </a:cubicBezTo>
                  <a:close/>
                  <a:moveTo>
                    <a:pt x="6813" y="1"/>
                  </a:moveTo>
                  <a:cubicBezTo>
                    <a:pt x="5815" y="1"/>
                    <a:pt x="4790" y="265"/>
                    <a:pt x="3831" y="847"/>
                  </a:cubicBezTo>
                  <a:cubicBezTo>
                    <a:pt x="1" y="3179"/>
                    <a:pt x="171" y="8810"/>
                    <a:pt x="4153" y="10877"/>
                  </a:cubicBezTo>
                  <a:lnTo>
                    <a:pt x="6334" y="16698"/>
                  </a:lnTo>
                  <a:lnTo>
                    <a:pt x="4779" y="16698"/>
                  </a:lnTo>
                  <a:cubicBezTo>
                    <a:pt x="4343" y="16698"/>
                    <a:pt x="4343" y="17362"/>
                    <a:pt x="4779" y="17362"/>
                  </a:cubicBezTo>
                  <a:lnTo>
                    <a:pt x="8856" y="17362"/>
                  </a:lnTo>
                  <a:cubicBezTo>
                    <a:pt x="9311" y="17362"/>
                    <a:pt x="9311" y="16698"/>
                    <a:pt x="8856" y="16698"/>
                  </a:cubicBezTo>
                  <a:lnTo>
                    <a:pt x="7320" y="16698"/>
                  </a:lnTo>
                  <a:lnTo>
                    <a:pt x="9481" y="10877"/>
                  </a:lnTo>
                  <a:cubicBezTo>
                    <a:pt x="11396" y="9891"/>
                    <a:pt x="12591" y="7919"/>
                    <a:pt x="12591" y="5777"/>
                  </a:cubicBezTo>
                  <a:cubicBezTo>
                    <a:pt x="12591" y="2402"/>
                    <a:pt x="9822" y="1"/>
                    <a:pt x="68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0"/>
            <p:cNvSpPr/>
            <p:nvPr/>
          </p:nvSpPr>
          <p:spPr>
            <a:xfrm>
              <a:off x="2332463" y="5304450"/>
              <a:ext cx="89450" cy="113400"/>
            </a:xfrm>
            <a:custGeom>
              <a:avLst/>
              <a:gdLst/>
              <a:ahLst/>
              <a:cxnLst/>
              <a:rect l="l" t="t" r="r" b="b"/>
              <a:pathLst>
                <a:path w="3578" h="4536" extrusionOk="0">
                  <a:moveTo>
                    <a:pt x="494" y="1"/>
                  </a:moveTo>
                  <a:cubicBezTo>
                    <a:pt x="144" y="1"/>
                    <a:pt x="0" y="548"/>
                    <a:pt x="392" y="668"/>
                  </a:cubicBezTo>
                  <a:cubicBezTo>
                    <a:pt x="1890" y="1199"/>
                    <a:pt x="2895" y="2602"/>
                    <a:pt x="2895" y="4195"/>
                  </a:cubicBezTo>
                  <a:cubicBezTo>
                    <a:pt x="2895" y="4422"/>
                    <a:pt x="3066" y="4536"/>
                    <a:pt x="3237" y="4536"/>
                  </a:cubicBezTo>
                  <a:cubicBezTo>
                    <a:pt x="3407" y="4536"/>
                    <a:pt x="3578" y="4422"/>
                    <a:pt x="3578" y="4195"/>
                  </a:cubicBezTo>
                  <a:cubicBezTo>
                    <a:pt x="3578" y="2317"/>
                    <a:pt x="2383" y="649"/>
                    <a:pt x="620" y="23"/>
                  </a:cubicBezTo>
                  <a:cubicBezTo>
                    <a:pt x="576" y="8"/>
                    <a:pt x="533" y="1"/>
                    <a:pt x="4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4" name="Google Shape;3024;p50"/>
          <p:cNvGrpSpPr/>
          <p:nvPr/>
        </p:nvGrpSpPr>
        <p:grpSpPr>
          <a:xfrm>
            <a:off x="3118470" y="4071581"/>
            <a:ext cx="365770" cy="365752"/>
            <a:chOff x="2806813" y="5231175"/>
            <a:chExt cx="295500" cy="292625"/>
          </a:xfrm>
        </p:grpSpPr>
        <p:sp>
          <p:nvSpPr>
            <p:cNvPr id="3025" name="Google Shape;3025;p50"/>
            <p:cNvSpPr/>
            <p:nvPr/>
          </p:nvSpPr>
          <p:spPr>
            <a:xfrm>
              <a:off x="3034838" y="5258150"/>
              <a:ext cx="46000" cy="229925"/>
            </a:xfrm>
            <a:custGeom>
              <a:avLst/>
              <a:gdLst/>
              <a:ahLst/>
              <a:cxnLst/>
              <a:rect l="l" t="t" r="r" b="b"/>
              <a:pathLst>
                <a:path w="1840" h="9197" extrusionOk="0">
                  <a:moveTo>
                    <a:pt x="0" y="0"/>
                  </a:moveTo>
                  <a:lnTo>
                    <a:pt x="0" y="9197"/>
                  </a:lnTo>
                  <a:lnTo>
                    <a:pt x="1839" y="9197"/>
                  </a:lnTo>
                  <a:lnTo>
                    <a:pt x="18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0"/>
            <p:cNvSpPr/>
            <p:nvPr/>
          </p:nvSpPr>
          <p:spPr>
            <a:xfrm>
              <a:off x="2954238" y="5326875"/>
              <a:ext cx="46000" cy="161200"/>
            </a:xfrm>
            <a:custGeom>
              <a:avLst/>
              <a:gdLst/>
              <a:ahLst/>
              <a:cxnLst/>
              <a:rect l="l" t="t" r="r" b="b"/>
              <a:pathLst>
                <a:path w="1840" h="6448" extrusionOk="0">
                  <a:moveTo>
                    <a:pt x="1" y="1"/>
                  </a:moveTo>
                  <a:lnTo>
                    <a:pt x="1" y="6448"/>
                  </a:lnTo>
                  <a:lnTo>
                    <a:pt x="1840" y="6448"/>
                  </a:lnTo>
                  <a:lnTo>
                    <a:pt x="18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0"/>
            <p:cNvSpPr/>
            <p:nvPr/>
          </p:nvSpPr>
          <p:spPr>
            <a:xfrm>
              <a:off x="2873663" y="5396100"/>
              <a:ext cx="46000" cy="91975"/>
            </a:xfrm>
            <a:custGeom>
              <a:avLst/>
              <a:gdLst/>
              <a:ahLst/>
              <a:cxnLst/>
              <a:rect l="l" t="t" r="r" b="b"/>
              <a:pathLst>
                <a:path w="1840" h="3679" extrusionOk="0">
                  <a:moveTo>
                    <a:pt x="0" y="0"/>
                  </a:moveTo>
                  <a:lnTo>
                    <a:pt x="0" y="3679"/>
                  </a:lnTo>
                  <a:lnTo>
                    <a:pt x="1839" y="3679"/>
                  </a:lnTo>
                  <a:lnTo>
                    <a:pt x="1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0"/>
            <p:cNvSpPr/>
            <p:nvPr/>
          </p:nvSpPr>
          <p:spPr>
            <a:xfrm>
              <a:off x="3051888" y="5302000"/>
              <a:ext cx="12425" cy="11725"/>
            </a:xfrm>
            <a:custGeom>
              <a:avLst/>
              <a:gdLst/>
              <a:ahLst/>
              <a:cxnLst/>
              <a:rect l="l" t="t" r="r" b="b"/>
              <a:pathLst>
                <a:path w="497" h="469" extrusionOk="0">
                  <a:moveTo>
                    <a:pt x="276" y="1"/>
                  </a:moveTo>
                  <a:cubicBezTo>
                    <a:pt x="261" y="1"/>
                    <a:pt x="245" y="3"/>
                    <a:pt x="228" y="7"/>
                  </a:cubicBezTo>
                  <a:cubicBezTo>
                    <a:pt x="1" y="64"/>
                    <a:pt x="1" y="405"/>
                    <a:pt x="228" y="462"/>
                  </a:cubicBezTo>
                  <a:cubicBezTo>
                    <a:pt x="245" y="467"/>
                    <a:pt x="261" y="469"/>
                    <a:pt x="276" y="469"/>
                  </a:cubicBezTo>
                  <a:cubicBezTo>
                    <a:pt x="497" y="469"/>
                    <a:pt x="497" y="1"/>
                    <a:pt x="2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0"/>
            <p:cNvSpPr/>
            <p:nvPr/>
          </p:nvSpPr>
          <p:spPr>
            <a:xfrm>
              <a:off x="2806813" y="5231175"/>
              <a:ext cx="295500" cy="292625"/>
            </a:xfrm>
            <a:custGeom>
              <a:avLst/>
              <a:gdLst/>
              <a:ahLst/>
              <a:cxnLst/>
              <a:rect l="l" t="t" r="r" b="b"/>
              <a:pathLst>
                <a:path w="11820" h="11705" extrusionOk="0">
                  <a:moveTo>
                    <a:pt x="4286" y="6974"/>
                  </a:moveTo>
                  <a:lnTo>
                    <a:pt x="4286" y="10197"/>
                  </a:lnTo>
                  <a:lnTo>
                    <a:pt x="2902" y="10197"/>
                  </a:lnTo>
                  <a:lnTo>
                    <a:pt x="2902" y="6974"/>
                  </a:lnTo>
                  <a:close/>
                  <a:moveTo>
                    <a:pt x="7509" y="4205"/>
                  </a:moveTo>
                  <a:lnTo>
                    <a:pt x="7509" y="10197"/>
                  </a:lnTo>
                  <a:lnTo>
                    <a:pt x="6125" y="10197"/>
                  </a:lnTo>
                  <a:lnTo>
                    <a:pt x="6125" y="4205"/>
                  </a:lnTo>
                  <a:close/>
                  <a:moveTo>
                    <a:pt x="10714" y="1456"/>
                  </a:moveTo>
                  <a:lnTo>
                    <a:pt x="10714" y="10197"/>
                  </a:lnTo>
                  <a:lnTo>
                    <a:pt x="9349" y="10197"/>
                  </a:lnTo>
                  <a:lnTo>
                    <a:pt x="9349" y="1456"/>
                  </a:lnTo>
                  <a:close/>
                  <a:moveTo>
                    <a:pt x="1290" y="1"/>
                  </a:moveTo>
                  <a:cubicBezTo>
                    <a:pt x="1190" y="1"/>
                    <a:pt x="1091" y="62"/>
                    <a:pt x="1062" y="186"/>
                  </a:cubicBezTo>
                  <a:lnTo>
                    <a:pt x="1062" y="1001"/>
                  </a:lnTo>
                  <a:lnTo>
                    <a:pt x="247" y="1001"/>
                  </a:lnTo>
                  <a:cubicBezTo>
                    <a:pt x="1" y="1058"/>
                    <a:pt x="1" y="1399"/>
                    <a:pt x="247" y="1456"/>
                  </a:cubicBezTo>
                  <a:lnTo>
                    <a:pt x="1081" y="1456"/>
                  </a:lnTo>
                  <a:lnTo>
                    <a:pt x="1081" y="2385"/>
                  </a:lnTo>
                  <a:lnTo>
                    <a:pt x="247" y="2385"/>
                  </a:lnTo>
                  <a:cubicBezTo>
                    <a:pt x="1" y="2442"/>
                    <a:pt x="1" y="2783"/>
                    <a:pt x="247" y="2840"/>
                  </a:cubicBezTo>
                  <a:lnTo>
                    <a:pt x="1081" y="2840"/>
                  </a:lnTo>
                  <a:lnTo>
                    <a:pt x="1081" y="3769"/>
                  </a:lnTo>
                  <a:lnTo>
                    <a:pt x="247" y="3769"/>
                  </a:lnTo>
                  <a:cubicBezTo>
                    <a:pt x="1" y="3826"/>
                    <a:pt x="1" y="4168"/>
                    <a:pt x="247" y="4224"/>
                  </a:cubicBezTo>
                  <a:lnTo>
                    <a:pt x="1081" y="4224"/>
                  </a:lnTo>
                  <a:lnTo>
                    <a:pt x="1081" y="5135"/>
                  </a:lnTo>
                  <a:lnTo>
                    <a:pt x="247" y="5135"/>
                  </a:lnTo>
                  <a:cubicBezTo>
                    <a:pt x="1" y="5210"/>
                    <a:pt x="1" y="5533"/>
                    <a:pt x="247" y="5609"/>
                  </a:cubicBezTo>
                  <a:lnTo>
                    <a:pt x="1081" y="5609"/>
                  </a:lnTo>
                  <a:lnTo>
                    <a:pt x="1081" y="6519"/>
                  </a:lnTo>
                  <a:lnTo>
                    <a:pt x="247" y="6519"/>
                  </a:lnTo>
                  <a:cubicBezTo>
                    <a:pt x="1" y="6576"/>
                    <a:pt x="1" y="6917"/>
                    <a:pt x="247" y="6974"/>
                  </a:cubicBezTo>
                  <a:lnTo>
                    <a:pt x="1081" y="6974"/>
                  </a:lnTo>
                  <a:lnTo>
                    <a:pt x="1081" y="7903"/>
                  </a:lnTo>
                  <a:lnTo>
                    <a:pt x="247" y="7903"/>
                  </a:lnTo>
                  <a:cubicBezTo>
                    <a:pt x="1" y="7960"/>
                    <a:pt x="1" y="8301"/>
                    <a:pt x="247" y="8358"/>
                  </a:cubicBezTo>
                  <a:lnTo>
                    <a:pt x="1081" y="8358"/>
                  </a:lnTo>
                  <a:lnTo>
                    <a:pt x="1081" y="9287"/>
                  </a:lnTo>
                  <a:lnTo>
                    <a:pt x="247" y="9287"/>
                  </a:lnTo>
                  <a:cubicBezTo>
                    <a:pt x="1" y="9344"/>
                    <a:pt x="1" y="9685"/>
                    <a:pt x="247" y="9742"/>
                  </a:cubicBezTo>
                  <a:lnTo>
                    <a:pt x="1081" y="9742"/>
                  </a:lnTo>
                  <a:lnTo>
                    <a:pt x="1081" y="10425"/>
                  </a:lnTo>
                  <a:cubicBezTo>
                    <a:pt x="1081" y="10558"/>
                    <a:pt x="1176" y="10671"/>
                    <a:pt x="1309" y="10671"/>
                  </a:cubicBezTo>
                  <a:lnTo>
                    <a:pt x="2010" y="10671"/>
                  </a:lnTo>
                  <a:lnTo>
                    <a:pt x="2010" y="11506"/>
                  </a:lnTo>
                  <a:cubicBezTo>
                    <a:pt x="1973" y="11638"/>
                    <a:pt x="2101" y="11705"/>
                    <a:pt x="2231" y="11705"/>
                  </a:cubicBezTo>
                  <a:cubicBezTo>
                    <a:pt x="2361" y="11705"/>
                    <a:pt x="2494" y="11638"/>
                    <a:pt x="2466" y="11506"/>
                  </a:cubicBezTo>
                  <a:lnTo>
                    <a:pt x="2466" y="10671"/>
                  </a:lnTo>
                  <a:lnTo>
                    <a:pt x="3376" y="10671"/>
                  </a:lnTo>
                  <a:lnTo>
                    <a:pt x="3376" y="11506"/>
                  </a:lnTo>
                  <a:cubicBezTo>
                    <a:pt x="3404" y="11619"/>
                    <a:pt x="3504" y="11676"/>
                    <a:pt x="3606" y="11676"/>
                  </a:cubicBezTo>
                  <a:cubicBezTo>
                    <a:pt x="3708" y="11676"/>
                    <a:pt x="3812" y="11619"/>
                    <a:pt x="3850" y="11506"/>
                  </a:cubicBezTo>
                  <a:lnTo>
                    <a:pt x="3850" y="10671"/>
                  </a:lnTo>
                  <a:lnTo>
                    <a:pt x="4760" y="10671"/>
                  </a:lnTo>
                  <a:lnTo>
                    <a:pt x="4760" y="11506"/>
                  </a:lnTo>
                  <a:cubicBezTo>
                    <a:pt x="4788" y="11619"/>
                    <a:pt x="4888" y="11676"/>
                    <a:pt x="4987" y="11676"/>
                  </a:cubicBezTo>
                  <a:cubicBezTo>
                    <a:pt x="5087" y="11676"/>
                    <a:pt x="5187" y="11619"/>
                    <a:pt x="5215" y="11506"/>
                  </a:cubicBezTo>
                  <a:lnTo>
                    <a:pt x="5215" y="10671"/>
                  </a:lnTo>
                  <a:lnTo>
                    <a:pt x="6125" y="10671"/>
                  </a:lnTo>
                  <a:lnTo>
                    <a:pt x="6125" y="11506"/>
                  </a:lnTo>
                  <a:cubicBezTo>
                    <a:pt x="6154" y="11619"/>
                    <a:pt x="6253" y="11676"/>
                    <a:pt x="6355" y="11676"/>
                  </a:cubicBezTo>
                  <a:cubicBezTo>
                    <a:pt x="6457" y="11676"/>
                    <a:pt x="6561" y="11619"/>
                    <a:pt x="6599" y="11506"/>
                  </a:cubicBezTo>
                  <a:lnTo>
                    <a:pt x="6599" y="10671"/>
                  </a:lnTo>
                  <a:lnTo>
                    <a:pt x="7509" y="10671"/>
                  </a:lnTo>
                  <a:lnTo>
                    <a:pt x="7509" y="11506"/>
                  </a:lnTo>
                  <a:cubicBezTo>
                    <a:pt x="7538" y="11619"/>
                    <a:pt x="7637" y="11676"/>
                    <a:pt x="7737" y="11676"/>
                  </a:cubicBezTo>
                  <a:cubicBezTo>
                    <a:pt x="7836" y="11676"/>
                    <a:pt x="7936" y="11619"/>
                    <a:pt x="7964" y="11506"/>
                  </a:cubicBezTo>
                  <a:lnTo>
                    <a:pt x="7964" y="10671"/>
                  </a:lnTo>
                  <a:lnTo>
                    <a:pt x="8894" y="10671"/>
                  </a:lnTo>
                  <a:lnTo>
                    <a:pt x="8894" y="11506"/>
                  </a:lnTo>
                  <a:cubicBezTo>
                    <a:pt x="8856" y="11638"/>
                    <a:pt x="8988" y="11705"/>
                    <a:pt x="9121" y="11705"/>
                  </a:cubicBezTo>
                  <a:cubicBezTo>
                    <a:pt x="9254" y="11705"/>
                    <a:pt x="9387" y="11638"/>
                    <a:pt x="9349" y="11506"/>
                  </a:cubicBezTo>
                  <a:lnTo>
                    <a:pt x="9349" y="10671"/>
                  </a:lnTo>
                  <a:lnTo>
                    <a:pt x="10259" y="10671"/>
                  </a:lnTo>
                  <a:lnTo>
                    <a:pt x="10259" y="11506"/>
                  </a:lnTo>
                  <a:cubicBezTo>
                    <a:pt x="10230" y="11638"/>
                    <a:pt x="10363" y="11705"/>
                    <a:pt x="10496" y="11705"/>
                  </a:cubicBezTo>
                  <a:cubicBezTo>
                    <a:pt x="10629" y="11705"/>
                    <a:pt x="10761" y="11638"/>
                    <a:pt x="10733" y="11506"/>
                  </a:cubicBezTo>
                  <a:lnTo>
                    <a:pt x="10733" y="10671"/>
                  </a:lnTo>
                  <a:lnTo>
                    <a:pt x="11548" y="10671"/>
                  </a:lnTo>
                  <a:cubicBezTo>
                    <a:pt x="11561" y="10674"/>
                    <a:pt x="11574" y="10675"/>
                    <a:pt x="11586" y="10675"/>
                  </a:cubicBezTo>
                  <a:cubicBezTo>
                    <a:pt x="11816" y="10675"/>
                    <a:pt x="11820" y="10209"/>
                    <a:pt x="11597" y="10209"/>
                  </a:cubicBezTo>
                  <a:cubicBezTo>
                    <a:pt x="11582" y="10209"/>
                    <a:pt x="11565" y="10212"/>
                    <a:pt x="11548" y="10216"/>
                  </a:cubicBezTo>
                  <a:lnTo>
                    <a:pt x="11548" y="10197"/>
                  </a:lnTo>
                  <a:lnTo>
                    <a:pt x="11188" y="10197"/>
                  </a:lnTo>
                  <a:lnTo>
                    <a:pt x="11188" y="1228"/>
                  </a:lnTo>
                  <a:cubicBezTo>
                    <a:pt x="11188" y="1096"/>
                    <a:pt x="11074" y="982"/>
                    <a:pt x="10941" y="982"/>
                  </a:cubicBezTo>
                  <a:lnTo>
                    <a:pt x="9102" y="982"/>
                  </a:lnTo>
                  <a:cubicBezTo>
                    <a:pt x="8969" y="982"/>
                    <a:pt x="8875" y="1096"/>
                    <a:pt x="8875" y="1228"/>
                  </a:cubicBezTo>
                  <a:lnTo>
                    <a:pt x="8875" y="10197"/>
                  </a:lnTo>
                  <a:lnTo>
                    <a:pt x="7945" y="10197"/>
                  </a:lnTo>
                  <a:lnTo>
                    <a:pt x="7945" y="3978"/>
                  </a:lnTo>
                  <a:cubicBezTo>
                    <a:pt x="7945" y="3845"/>
                    <a:pt x="7851" y="3750"/>
                    <a:pt x="7718" y="3750"/>
                  </a:cubicBezTo>
                  <a:lnTo>
                    <a:pt x="5879" y="3750"/>
                  </a:lnTo>
                  <a:cubicBezTo>
                    <a:pt x="5746" y="3750"/>
                    <a:pt x="5632" y="3845"/>
                    <a:pt x="5632" y="3978"/>
                  </a:cubicBezTo>
                  <a:lnTo>
                    <a:pt x="5632" y="10197"/>
                  </a:lnTo>
                  <a:lnTo>
                    <a:pt x="4760" y="10197"/>
                  </a:lnTo>
                  <a:lnTo>
                    <a:pt x="4760" y="6746"/>
                  </a:lnTo>
                  <a:cubicBezTo>
                    <a:pt x="4760" y="6614"/>
                    <a:pt x="4646" y="6500"/>
                    <a:pt x="4513" y="6500"/>
                  </a:cubicBezTo>
                  <a:lnTo>
                    <a:pt x="2674" y="6500"/>
                  </a:lnTo>
                  <a:cubicBezTo>
                    <a:pt x="2541" y="6500"/>
                    <a:pt x="2447" y="6614"/>
                    <a:pt x="2447" y="6746"/>
                  </a:cubicBezTo>
                  <a:lnTo>
                    <a:pt x="2447" y="10197"/>
                  </a:lnTo>
                  <a:lnTo>
                    <a:pt x="1517" y="10197"/>
                  </a:lnTo>
                  <a:lnTo>
                    <a:pt x="1517" y="186"/>
                  </a:lnTo>
                  <a:cubicBezTo>
                    <a:pt x="1489" y="62"/>
                    <a:pt x="1390" y="1"/>
                    <a:pt x="12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0"/>
            <p:cNvSpPr/>
            <p:nvPr/>
          </p:nvSpPr>
          <p:spPr>
            <a:xfrm>
              <a:off x="3051888" y="5326000"/>
              <a:ext cx="11875" cy="44925"/>
            </a:xfrm>
            <a:custGeom>
              <a:avLst/>
              <a:gdLst/>
              <a:ahLst/>
              <a:cxnLst/>
              <a:rect l="l" t="t" r="r" b="b"/>
              <a:pathLst>
                <a:path w="475" h="1797" extrusionOk="0">
                  <a:moveTo>
                    <a:pt x="238" y="0"/>
                  </a:moveTo>
                  <a:cubicBezTo>
                    <a:pt x="138" y="0"/>
                    <a:pt x="39" y="62"/>
                    <a:pt x="1" y="185"/>
                  </a:cubicBezTo>
                  <a:lnTo>
                    <a:pt x="1" y="1569"/>
                  </a:lnTo>
                  <a:cubicBezTo>
                    <a:pt x="1" y="1699"/>
                    <a:pt x="109" y="1792"/>
                    <a:pt x="238" y="1796"/>
                  </a:cubicBezTo>
                  <a:lnTo>
                    <a:pt x="238" y="1796"/>
                  </a:lnTo>
                  <a:cubicBezTo>
                    <a:pt x="366" y="1792"/>
                    <a:pt x="475" y="1699"/>
                    <a:pt x="475" y="1569"/>
                  </a:cubicBezTo>
                  <a:lnTo>
                    <a:pt x="475" y="185"/>
                  </a:lnTo>
                  <a:cubicBezTo>
                    <a:pt x="437" y="62"/>
                    <a:pt x="337" y="0"/>
                    <a:pt x="238" y="0"/>
                  </a:cubicBezTo>
                  <a:close/>
                  <a:moveTo>
                    <a:pt x="238" y="1796"/>
                  </a:moveTo>
                  <a:cubicBezTo>
                    <a:pt x="235" y="1797"/>
                    <a:pt x="231" y="1797"/>
                    <a:pt x="228" y="1797"/>
                  </a:cubicBezTo>
                  <a:lnTo>
                    <a:pt x="247" y="1797"/>
                  </a:lnTo>
                  <a:cubicBezTo>
                    <a:pt x="244" y="1797"/>
                    <a:pt x="241" y="1797"/>
                    <a:pt x="238" y="17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1" name="Google Shape;3031;p50"/>
          <p:cNvGrpSpPr/>
          <p:nvPr/>
        </p:nvGrpSpPr>
        <p:grpSpPr>
          <a:xfrm>
            <a:off x="3863641" y="4071586"/>
            <a:ext cx="314729" cy="365742"/>
            <a:chOff x="3363338" y="5229225"/>
            <a:chExt cx="341800" cy="390125"/>
          </a:xfrm>
        </p:grpSpPr>
        <p:sp>
          <p:nvSpPr>
            <p:cNvPr id="3032" name="Google Shape;3032;p50"/>
            <p:cNvSpPr/>
            <p:nvPr/>
          </p:nvSpPr>
          <p:spPr>
            <a:xfrm>
              <a:off x="3407888" y="5233500"/>
              <a:ext cx="297250" cy="250800"/>
            </a:xfrm>
            <a:custGeom>
              <a:avLst/>
              <a:gdLst/>
              <a:ahLst/>
              <a:cxnLst/>
              <a:rect l="l" t="t" r="r" b="b"/>
              <a:pathLst>
                <a:path w="11890" h="10032" extrusionOk="0">
                  <a:moveTo>
                    <a:pt x="5936" y="0"/>
                  </a:moveTo>
                  <a:cubicBezTo>
                    <a:pt x="3528" y="0"/>
                    <a:pt x="1404" y="1574"/>
                    <a:pt x="702" y="3888"/>
                  </a:cubicBezTo>
                  <a:cubicBezTo>
                    <a:pt x="1" y="6201"/>
                    <a:pt x="911" y="8704"/>
                    <a:pt x="2921" y="10031"/>
                  </a:cubicBezTo>
                  <a:lnTo>
                    <a:pt x="8970" y="10031"/>
                  </a:lnTo>
                  <a:cubicBezTo>
                    <a:pt x="10979" y="8704"/>
                    <a:pt x="11890" y="6201"/>
                    <a:pt x="11188" y="3888"/>
                  </a:cubicBezTo>
                  <a:cubicBezTo>
                    <a:pt x="10486" y="1574"/>
                    <a:pt x="8363" y="0"/>
                    <a:pt x="59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0"/>
            <p:cNvSpPr/>
            <p:nvPr/>
          </p:nvSpPr>
          <p:spPr>
            <a:xfrm>
              <a:off x="3480888" y="5416000"/>
              <a:ext cx="151250" cy="91400"/>
            </a:xfrm>
            <a:custGeom>
              <a:avLst/>
              <a:gdLst/>
              <a:ahLst/>
              <a:cxnLst/>
              <a:rect l="l" t="t" r="r" b="b"/>
              <a:pathLst>
                <a:path w="6050" h="3656" extrusionOk="0">
                  <a:moveTo>
                    <a:pt x="3016" y="1"/>
                  </a:moveTo>
                  <a:cubicBezTo>
                    <a:pt x="1461" y="1"/>
                    <a:pt x="153" y="1176"/>
                    <a:pt x="1" y="2731"/>
                  </a:cubicBezTo>
                  <a:cubicBezTo>
                    <a:pt x="911" y="3347"/>
                    <a:pt x="1963" y="3655"/>
                    <a:pt x="3018" y="3655"/>
                  </a:cubicBezTo>
                  <a:cubicBezTo>
                    <a:pt x="4073" y="3655"/>
                    <a:pt x="5130" y="3347"/>
                    <a:pt x="6050" y="2731"/>
                  </a:cubicBezTo>
                  <a:cubicBezTo>
                    <a:pt x="5898" y="1176"/>
                    <a:pt x="4590" y="1"/>
                    <a:pt x="30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0"/>
            <p:cNvSpPr/>
            <p:nvPr/>
          </p:nvSpPr>
          <p:spPr>
            <a:xfrm>
              <a:off x="3495588" y="5294175"/>
              <a:ext cx="142250" cy="122025"/>
            </a:xfrm>
            <a:custGeom>
              <a:avLst/>
              <a:gdLst/>
              <a:ahLst/>
              <a:cxnLst/>
              <a:rect l="l" t="t" r="r" b="b"/>
              <a:pathLst>
                <a:path w="5690" h="4881" extrusionOk="0">
                  <a:moveTo>
                    <a:pt x="2428" y="1"/>
                  </a:moveTo>
                  <a:cubicBezTo>
                    <a:pt x="1081" y="1"/>
                    <a:pt x="1" y="1100"/>
                    <a:pt x="1" y="2447"/>
                  </a:cubicBezTo>
                  <a:cubicBezTo>
                    <a:pt x="1" y="3912"/>
                    <a:pt x="1202" y="4880"/>
                    <a:pt x="2455" y="4880"/>
                  </a:cubicBezTo>
                  <a:cubicBezTo>
                    <a:pt x="3051" y="4880"/>
                    <a:pt x="3658" y="4661"/>
                    <a:pt x="4153" y="4172"/>
                  </a:cubicBezTo>
                  <a:cubicBezTo>
                    <a:pt x="5689" y="2636"/>
                    <a:pt x="4608" y="1"/>
                    <a:pt x="24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0"/>
            <p:cNvSpPr/>
            <p:nvPr/>
          </p:nvSpPr>
          <p:spPr>
            <a:xfrm>
              <a:off x="3563863" y="5335975"/>
              <a:ext cx="18025" cy="15525"/>
            </a:xfrm>
            <a:custGeom>
              <a:avLst/>
              <a:gdLst/>
              <a:ahLst/>
              <a:cxnLst/>
              <a:rect l="l" t="t" r="r" b="b"/>
              <a:pathLst>
                <a:path w="721" h="621" extrusionOk="0">
                  <a:moveTo>
                    <a:pt x="309" y="1"/>
                  </a:moveTo>
                  <a:cubicBezTo>
                    <a:pt x="149" y="1"/>
                    <a:pt x="0" y="124"/>
                    <a:pt x="0" y="317"/>
                  </a:cubicBezTo>
                  <a:cubicBezTo>
                    <a:pt x="0" y="487"/>
                    <a:pt x="133" y="620"/>
                    <a:pt x="303" y="620"/>
                  </a:cubicBezTo>
                  <a:cubicBezTo>
                    <a:pt x="569" y="620"/>
                    <a:pt x="721" y="279"/>
                    <a:pt x="531" y="89"/>
                  </a:cubicBezTo>
                  <a:cubicBezTo>
                    <a:pt x="464" y="28"/>
                    <a:pt x="385" y="1"/>
                    <a:pt x="3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0"/>
            <p:cNvSpPr/>
            <p:nvPr/>
          </p:nvSpPr>
          <p:spPr>
            <a:xfrm>
              <a:off x="3533513" y="5335975"/>
              <a:ext cx="18050" cy="15525"/>
            </a:xfrm>
            <a:custGeom>
              <a:avLst/>
              <a:gdLst/>
              <a:ahLst/>
              <a:cxnLst/>
              <a:rect l="l" t="t" r="r" b="b"/>
              <a:pathLst>
                <a:path w="722" h="621" extrusionOk="0">
                  <a:moveTo>
                    <a:pt x="318" y="1"/>
                  </a:moveTo>
                  <a:cubicBezTo>
                    <a:pt x="158" y="1"/>
                    <a:pt x="1" y="124"/>
                    <a:pt x="1" y="317"/>
                  </a:cubicBezTo>
                  <a:cubicBezTo>
                    <a:pt x="1" y="487"/>
                    <a:pt x="133" y="620"/>
                    <a:pt x="304" y="620"/>
                  </a:cubicBezTo>
                  <a:cubicBezTo>
                    <a:pt x="588" y="620"/>
                    <a:pt x="721" y="279"/>
                    <a:pt x="531" y="89"/>
                  </a:cubicBezTo>
                  <a:cubicBezTo>
                    <a:pt x="471" y="28"/>
                    <a:pt x="394" y="1"/>
                    <a:pt x="3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0"/>
            <p:cNvSpPr/>
            <p:nvPr/>
          </p:nvSpPr>
          <p:spPr>
            <a:xfrm>
              <a:off x="3469988" y="5290325"/>
              <a:ext cx="18050" cy="15500"/>
            </a:xfrm>
            <a:custGeom>
              <a:avLst/>
              <a:gdLst/>
              <a:ahLst/>
              <a:cxnLst/>
              <a:rect l="l" t="t" r="r" b="b"/>
              <a:pathLst>
                <a:path w="722" h="620" extrusionOk="0">
                  <a:moveTo>
                    <a:pt x="418" y="0"/>
                  </a:moveTo>
                  <a:cubicBezTo>
                    <a:pt x="152" y="0"/>
                    <a:pt x="1" y="341"/>
                    <a:pt x="190" y="531"/>
                  </a:cubicBezTo>
                  <a:cubicBezTo>
                    <a:pt x="257" y="592"/>
                    <a:pt x="336" y="620"/>
                    <a:pt x="412" y="620"/>
                  </a:cubicBezTo>
                  <a:cubicBezTo>
                    <a:pt x="573" y="620"/>
                    <a:pt x="721" y="497"/>
                    <a:pt x="721" y="304"/>
                  </a:cubicBezTo>
                  <a:cubicBezTo>
                    <a:pt x="721" y="152"/>
                    <a:pt x="589" y="0"/>
                    <a:pt x="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0"/>
            <p:cNvSpPr/>
            <p:nvPr/>
          </p:nvSpPr>
          <p:spPr>
            <a:xfrm>
              <a:off x="3363338" y="5229225"/>
              <a:ext cx="337525" cy="289600"/>
            </a:xfrm>
            <a:custGeom>
              <a:avLst/>
              <a:gdLst/>
              <a:ahLst/>
              <a:cxnLst/>
              <a:rect l="l" t="t" r="r" b="b"/>
              <a:pathLst>
                <a:path w="13501" h="11584" extrusionOk="0">
                  <a:moveTo>
                    <a:pt x="7747" y="3050"/>
                  </a:moveTo>
                  <a:cubicBezTo>
                    <a:pt x="8269" y="3050"/>
                    <a:pt x="8801" y="3243"/>
                    <a:pt x="9235" y="3677"/>
                  </a:cubicBezTo>
                  <a:cubicBezTo>
                    <a:pt x="10581" y="5023"/>
                    <a:pt x="9633" y="7317"/>
                    <a:pt x="7718" y="7317"/>
                  </a:cubicBezTo>
                  <a:cubicBezTo>
                    <a:pt x="6542" y="7317"/>
                    <a:pt x="5594" y="6369"/>
                    <a:pt x="5594" y="5194"/>
                  </a:cubicBezTo>
                  <a:cubicBezTo>
                    <a:pt x="5594" y="3908"/>
                    <a:pt x="6649" y="3050"/>
                    <a:pt x="7747" y="3050"/>
                  </a:cubicBezTo>
                  <a:close/>
                  <a:moveTo>
                    <a:pt x="7718" y="624"/>
                  </a:moveTo>
                  <a:cubicBezTo>
                    <a:pt x="9917" y="624"/>
                    <a:pt x="11870" y="2008"/>
                    <a:pt x="12591" y="4075"/>
                  </a:cubicBezTo>
                  <a:cubicBezTo>
                    <a:pt x="13330" y="6142"/>
                    <a:pt x="12667" y="8455"/>
                    <a:pt x="10960" y="9820"/>
                  </a:cubicBezTo>
                  <a:cubicBezTo>
                    <a:pt x="10695" y="8815"/>
                    <a:pt x="9993" y="8000"/>
                    <a:pt x="9045" y="7583"/>
                  </a:cubicBezTo>
                  <a:cubicBezTo>
                    <a:pt x="11529" y="6218"/>
                    <a:pt x="10543" y="2444"/>
                    <a:pt x="7718" y="2444"/>
                  </a:cubicBezTo>
                  <a:cubicBezTo>
                    <a:pt x="4892" y="2444"/>
                    <a:pt x="3925" y="6218"/>
                    <a:pt x="6409" y="7583"/>
                  </a:cubicBezTo>
                  <a:cubicBezTo>
                    <a:pt x="5442" y="8000"/>
                    <a:pt x="4741" y="8815"/>
                    <a:pt x="4475" y="9820"/>
                  </a:cubicBezTo>
                  <a:cubicBezTo>
                    <a:pt x="683" y="6767"/>
                    <a:pt x="2845" y="624"/>
                    <a:pt x="7718" y="624"/>
                  </a:cubicBezTo>
                  <a:close/>
                  <a:moveTo>
                    <a:pt x="7718" y="7924"/>
                  </a:moveTo>
                  <a:cubicBezTo>
                    <a:pt x="9064" y="7924"/>
                    <a:pt x="10202" y="8891"/>
                    <a:pt x="10429" y="10218"/>
                  </a:cubicBezTo>
                  <a:cubicBezTo>
                    <a:pt x="9614" y="10711"/>
                    <a:pt x="8685" y="10977"/>
                    <a:pt x="7718" y="10977"/>
                  </a:cubicBezTo>
                  <a:cubicBezTo>
                    <a:pt x="6770" y="10977"/>
                    <a:pt x="5841" y="10711"/>
                    <a:pt x="5025" y="10218"/>
                  </a:cubicBezTo>
                  <a:cubicBezTo>
                    <a:pt x="5253" y="8891"/>
                    <a:pt x="6390" y="7924"/>
                    <a:pt x="7718" y="7924"/>
                  </a:cubicBezTo>
                  <a:close/>
                  <a:moveTo>
                    <a:pt x="7683" y="1"/>
                  </a:moveTo>
                  <a:cubicBezTo>
                    <a:pt x="6264" y="1"/>
                    <a:pt x="4818" y="528"/>
                    <a:pt x="3641" y="1705"/>
                  </a:cubicBezTo>
                  <a:cubicBezTo>
                    <a:pt x="0" y="5345"/>
                    <a:pt x="2579" y="11584"/>
                    <a:pt x="7718" y="11584"/>
                  </a:cubicBezTo>
                  <a:cubicBezTo>
                    <a:pt x="10922" y="11565"/>
                    <a:pt x="13501" y="8986"/>
                    <a:pt x="13501" y="5800"/>
                  </a:cubicBezTo>
                  <a:cubicBezTo>
                    <a:pt x="13501" y="2310"/>
                    <a:pt x="10653" y="1"/>
                    <a:pt x="76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0"/>
            <p:cNvSpPr/>
            <p:nvPr/>
          </p:nvSpPr>
          <p:spPr>
            <a:xfrm>
              <a:off x="3493738" y="5259975"/>
              <a:ext cx="149675" cy="47075"/>
            </a:xfrm>
            <a:custGeom>
              <a:avLst/>
              <a:gdLst/>
              <a:ahLst/>
              <a:cxnLst/>
              <a:rect l="l" t="t" r="r" b="b"/>
              <a:pathLst>
                <a:path w="5987" h="1883" extrusionOk="0">
                  <a:moveTo>
                    <a:pt x="2540" y="1"/>
                  </a:moveTo>
                  <a:cubicBezTo>
                    <a:pt x="1762" y="1"/>
                    <a:pt x="1004" y="190"/>
                    <a:pt x="321" y="569"/>
                  </a:cubicBezTo>
                  <a:cubicBezTo>
                    <a:pt x="1" y="730"/>
                    <a:pt x="168" y="1147"/>
                    <a:pt x="444" y="1147"/>
                  </a:cubicBezTo>
                  <a:cubicBezTo>
                    <a:pt x="495" y="1147"/>
                    <a:pt x="550" y="1133"/>
                    <a:pt x="606" y="1100"/>
                  </a:cubicBezTo>
                  <a:cubicBezTo>
                    <a:pt x="1209" y="776"/>
                    <a:pt x="1865" y="618"/>
                    <a:pt x="2514" y="618"/>
                  </a:cubicBezTo>
                  <a:cubicBezTo>
                    <a:pt x="3536" y="618"/>
                    <a:pt x="4543" y="1010"/>
                    <a:pt x="5308" y="1764"/>
                  </a:cubicBezTo>
                  <a:cubicBezTo>
                    <a:pt x="5378" y="1848"/>
                    <a:pt x="5460" y="1883"/>
                    <a:pt x="5538" y="1883"/>
                  </a:cubicBezTo>
                  <a:cubicBezTo>
                    <a:pt x="5778" y="1883"/>
                    <a:pt x="5987" y="1561"/>
                    <a:pt x="5744" y="1347"/>
                  </a:cubicBezTo>
                  <a:cubicBezTo>
                    <a:pt x="4891" y="494"/>
                    <a:pt x="3734" y="20"/>
                    <a:pt x="25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0"/>
            <p:cNvSpPr/>
            <p:nvPr/>
          </p:nvSpPr>
          <p:spPr>
            <a:xfrm>
              <a:off x="3524588" y="5373175"/>
              <a:ext cx="63500" cy="23950"/>
            </a:xfrm>
            <a:custGeom>
              <a:avLst/>
              <a:gdLst/>
              <a:ahLst/>
              <a:cxnLst/>
              <a:rect l="l" t="t" r="r" b="b"/>
              <a:pathLst>
                <a:path w="2540" h="958" extrusionOk="0">
                  <a:moveTo>
                    <a:pt x="422" y="1"/>
                  </a:moveTo>
                  <a:cubicBezTo>
                    <a:pt x="193" y="1"/>
                    <a:pt x="0" y="281"/>
                    <a:pt x="206" y="516"/>
                  </a:cubicBezTo>
                  <a:cubicBezTo>
                    <a:pt x="500" y="810"/>
                    <a:pt x="888" y="957"/>
                    <a:pt x="1277" y="957"/>
                  </a:cubicBezTo>
                  <a:cubicBezTo>
                    <a:pt x="1666" y="957"/>
                    <a:pt x="2055" y="810"/>
                    <a:pt x="2349" y="516"/>
                  </a:cubicBezTo>
                  <a:cubicBezTo>
                    <a:pt x="2539" y="281"/>
                    <a:pt x="2355" y="1"/>
                    <a:pt x="2121" y="1"/>
                  </a:cubicBezTo>
                  <a:cubicBezTo>
                    <a:pt x="2053" y="1"/>
                    <a:pt x="1981" y="25"/>
                    <a:pt x="1912" y="80"/>
                  </a:cubicBezTo>
                  <a:cubicBezTo>
                    <a:pt x="1742" y="260"/>
                    <a:pt x="1509" y="350"/>
                    <a:pt x="1275" y="350"/>
                  </a:cubicBezTo>
                  <a:cubicBezTo>
                    <a:pt x="1040" y="350"/>
                    <a:pt x="803" y="260"/>
                    <a:pt x="623" y="80"/>
                  </a:cubicBezTo>
                  <a:cubicBezTo>
                    <a:pt x="559" y="25"/>
                    <a:pt x="489" y="1"/>
                    <a:pt x="4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0"/>
            <p:cNvSpPr/>
            <p:nvPr/>
          </p:nvSpPr>
          <p:spPr>
            <a:xfrm>
              <a:off x="3455313" y="5553875"/>
              <a:ext cx="202425" cy="14725"/>
            </a:xfrm>
            <a:custGeom>
              <a:avLst/>
              <a:gdLst/>
              <a:ahLst/>
              <a:cxnLst/>
              <a:rect l="l" t="t" r="r" b="b"/>
              <a:pathLst>
                <a:path w="8097" h="589" extrusionOk="0">
                  <a:moveTo>
                    <a:pt x="398" y="1"/>
                  </a:moveTo>
                  <a:cubicBezTo>
                    <a:pt x="6" y="1"/>
                    <a:pt x="0" y="589"/>
                    <a:pt x="380" y="589"/>
                  </a:cubicBezTo>
                  <a:cubicBezTo>
                    <a:pt x="386" y="589"/>
                    <a:pt x="392" y="589"/>
                    <a:pt x="398" y="589"/>
                  </a:cubicBezTo>
                  <a:lnTo>
                    <a:pt x="7698" y="589"/>
                  </a:lnTo>
                  <a:cubicBezTo>
                    <a:pt x="7704" y="589"/>
                    <a:pt x="7710" y="589"/>
                    <a:pt x="7716" y="589"/>
                  </a:cubicBezTo>
                  <a:cubicBezTo>
                    <a:pt x="8096" y="589"/>
                    <a:pt x="8090" y="1"/>
                    <a:pt x="76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0"/>
            <p:cNvSpPr/>
            <p:nvPr/>
          </p:nvSpPr>
          <p:spPr>
            <a:xfrm>
              <a:off x="3455763" y="5603625"/>
              <a:ext cx="202650" cy="15725"/>
            </a:xfrm>
            <a:custGeom>
              <a:avLst/>
              <a:gdLst/>
              <a:ahLst/>
              <a:cxnLst/>
              <a:rect l="l" t="t" r="r" b="b"/>
              <a:pathLst>
                <a:path w="8106" h="629" extrusionOk="0">
                  <a:moveTo>
                    <a:pt x="7714" y="0"/>
                  </a:moveTo>
                  <a:cubicBezTo>
                    <a:pt x="7703" y="0"/>
                    <a:pt x="7692" y="1"/>
                    <a:pt x="7680" y="2"/>
                  </a:cubicBezTo>
                  <a:lnTo>
                    <a:pt x="380" y="2"/>
                  </a:lnTo>
                  <a:cubicBezTo>
                    <a:pt x="1" y="40"/>
                    <a:pt x="1" y="590"/>
                    <a:pt x="380" y="627"/>
                  </a:cubicBezTo>
                  <a:lnTo>
                    <a:pt x="7680" y="627"/>
                  </a:lnTo>
                  <a:cubicBezTo>
                    <a:pt x="7692" y="628"/>
                    <a:pt x="7703" y="629"/>
                    <a:pt x="7714" y="629"/>
                  </a:cubicBezTo>
                  <a:cubicBezTo>
                    <a:pt x="8105" y="629"/>
                    <a:pt x="8105" y="0"/>
                    <a:pt x="77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3" name="Google Shape;3043;p50"/>
          <p:cNvGrpSpPr/>
          <p:nvPr/>
        </p:nvGrpSpPr>
        <p:grpSpPr>
          <a:xfrm>
            <a:off x="4585908" y="4071586"/>
            <a:ext cx="297696" cy="365742"/>
            <a:chOff x="4093838" y="5265200"/>
            <a:chExt cx="320000" cy="390625"/>
          </a:xfrm>
        </p:grpSpPr>
        <p:sp>
          <p:nvSpPr>
            <p:cNvPr id="3044" name="Google Shape;3044;p50"/>
            <p:cNvSpPr/>
            <p:nvPr/>
          </p:nvSpPr>
          <p:spPr>
            <a:xfrm>
              <a:off x="4100938" y="5598500"/>
              <a:ext cx="61175" cy="46025"/>
            </a:xfrm>
            <a:custGeom>
              <a:avLst/>
              <a:gdLst/>
              <a:ahLst/>
              <a:cxnLst/>
              <a:rect l="l" t="t" r="r" b="b"/>
              <a:pathLst>
                <a:path w="2447" h="1841" extrusionOk="0">
                  <a:moveTo>
                    <a:pt x="1" y="1"/>
                  </a:moveTo>
                  <a:lnTo>
                    <a:pt x="1" y="1840"/>
                  </a:lnTo>
                  <a:lnTo>
                    <a:pt x="2447" y="1840"/>
                  </a:lnTo>
                  <a:lnTo>
                    <a:pt x="24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0"/>
            <p:cNvSpPr/>
            <p:nvPr/>
          </p:nvSpPr>
          <p:spPr>
            <a:xfrm>
              <a:off x="4222763" y="5598500"/>
              <a:ext cx="61175" cy="46025"/>
            </a:xfrm>
            <a:custGeom>
              <a:avLst/>
              <a:gdLst/>
              <a:ahLst/>
              <a:cxnLst/>
              <a:rect l="l" t="t" r="r" b="b"/>
              <a:pathLst>
                <a:path w="2447" h="1841" extrusionOk="0">
                  <a:moveTo>
                    <a:pt x="1" y="1"/>
                  </a:moveTo>
                  <a:lnTo>
                    <a:pt x="1" y="1840"/>
                  </a:lnTo>
                  <a:lnTo>
                    <a:pt x="2447" y="1840"/>
                  </a:lnTo>
                  <a:lnTo>
                    <a:pt x="24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0"/>
            <p:cNvSpPr/>
            <p:nvPr/>
          </p:nvSpPr>
          <p:spPr>
            <a:xfrm>
              <a:off x="4345063" y="5598500"/>
              <a:ext cx="61175" cy="46025"/>
            </a:xfrm>
            <a:custGeom>
              <a:avLst/>
              <a:gdLst/>
              <a:ahLst/>
              <a:cxnLst/>
              <a:rect l="l" t="t" r="r" b="b"/>
              <a:pathLst>
                <a:path w="2447" h="1841" extrusionOk="0">
                  <a:moveTo>
                    <a:pt x="1" y="1"/>
                  </a:moveTo>
                  <a:lnTo>
                    <a:pt x="1" y="1840"/>
                  </a:lnTo>
                  <a:lnTo>
                    <a:pt x="2447" y="1840"/>
                  </a:lnTo>
                  <a:lnTo>
                    <a:pt x="24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0"/>
            <p:cNvSpPr/>
            <p:nvPr/>
          </p:nvSpPr>
          <p:spPr>
            <a:xfrm>
              <a:off x="4192438" y="5502275"/>
              <a:ext cx="122325" cy="46000"/>
            </a:xfrm>
            <a:custGeom>
              <a:avLst/>
              <a:gdLst/>
              <a:ahLst/>
              <a:cxnLst/>
              <a:rect l="l" t="t" r="r" b="b"/>
              <a:pathLst>
                <a:path w="4893" h="1840" extrusionOk="0">
                  <a:moveTo>
                    <a:pt x="0" y="1"/>
                  </a:moveTo>
                  <a:lnTo>
                    <a:pt x="0" y="1840"/>
                  </a:lnTo>
                  <a:lnTo>
                    <a:pt x="4892" y="1840"/>
                  </a:lnTo>
                  <a:lnTo>
                    <a:pt x="4892" y="1233"/>
                  </a:lnTo>
                  <a:lnTo>
                    <a:pt x="48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0"/>
            <p:cNvSpPr/>
            <p:nvPr/>
          </p:nvSpPr>
          <p:spPr>
            <a:xfrm>
              <a:off x="4192438" y="5408900"/>
              <a:ext cx="122325" cy="45525"/>
            </a:xfrm>
            <a:custGeom>
              <a:avLst/>
              <a:gdLst/>
              <a:ahLst/>
              <a:cxnLst/>
              <a:rect l="l" t="t" r="r" b="b"/>
              <a:pathLst>
                <a:path w="4893" h="1821" extrusionOk="0">
                  <a:moveTo>
                    <a:pt x="0" y="0"/>
                  </a:moveTo>
                  <a:lnTo>
                    <a:pt x="0" y="1821"/>
                  </a:lnTo>
                  <a:lnTo>
                    <a:pt x="4892" y="1821"/>
                  </a:lnTo>
                  <a:lnTo>
                    <a:pt x="48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0"/>
            <p:cNvSpPr/>
            <p:nvPr/>
          </p:nvSpPr>
          <p:spPr>
            <a:xfrm>
              <a:off x="4131763" y="5269050"/>
              <a:ext cx="243675" cy="91525"/>
            </a:xfrm>
            <a:custGeom>
              <a:avLst/>
              <a:gdLst/>
              <a:ahLst/>
              <a:cxnLst/>
              <a:rect l="l" t="t" r="r" b="b"/>
              <a:pathLst>
                <a:path w="9747" h="3661" extrusionOk="0">
                  <a:moveTo>
                    <a:pt x="607" y="1"/>
                  </a:moveTo>
                  <a:cubicBezTo>
                    <a:pt x="265" y="1"/>
                    <a:pt x="0" y="285"/>
                    <a:pt x="0" y="607"/>
                  </a:cubicBezTo>
                  <a:lnTo>
                    <a:pt x="0" y="3053"/>
                  </a:lnTo>
                  <a:cubicBezTo>
                    <a:pt x="0" y="3395"/>
                    <a:pt x="265" y="3660"/>
                    <a:pt x="607" y="3660"/>
                  </a:cubicBezTo>
                  <a:lnTo>
                    <a:pt x="9139" y="3660"/>
                  </a:lnTo>
                  <a:cubicBezTo>
                    <a:pt x="9481" y="3660"/>
                    <a:pt x="9746" y="3395"/>
                    <a:pt x="9746" y="3053"/>
                  </a:cubicBezTo>
                  <a:lnTo>
                    <a:pt x="9746" y="607"/>
                  </a:lnTo>
                  <a:cubicBezTo>
                    <a:pt x="9746" y="285"/>
                    <a:pt x="9481" y="1"/>
                    <a:pt x="9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0"/>
            <p:cNvSpPr/>
            <p:nvPr/>
          </p:nvSpPr>
          <p:spPr>
            <a:xfrm>
              <a:off x="4319463" y="5307450"/>
              <a:ext cx="18050" cy="15050"/>
            </a:xfrm>
            <a:custGeom>
              <a:avLst/>
              <a:gdLst/>
              <a:ahLst/>
              <a:cxnLst/>
              <a:rect l="l" t="t" r="r" b="b"/>
              <a:pathLst>
                <a:path w="722" h="602" extrusionOk="0">
                  <a:moveTo>
                    <a:pt x="418" y="0"/>
                  </a:moveTo>
                  <a:cubicBezTo>
                    <a:pt x="152" y="0"/>
                    <a:pt x="1" y="323"/>
                    <a:pt x="209" y="512"/>
                  </a:cubicBezTo>
                  <a:cubicBezTo>
                    <a:pt x="271" y="574"/>
                    <a:pt x="347" y="602"/>
                    <a:pt x="421" y="602"/>
                  </a:cubicBezTo>
                  <a:cubicBezTo>
                    <a:pt x="575" y="602"/>
                    <a:pt x="721" y="483"/>
                    <a:pt x="721" y="304"/>
                  </a:cubicBezTo>
                  <a:cubicBezTo>
                    <a:pt x="721" y="133"/>
                    <a:pt x="589" y="0"/>
                    <a:pt x="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0"/>
            <p:cNvSpPr/>
            <p:nvPr/>
          </p:nvSpPr>
          <p:spPr>
            <a:xfrm>
              <a:off x="4167313" y="5311175"/>
              <a:ext cx="142225" cy="15200"/>
            </a:xfrm>
            <a:custGeom>
              <a:avLst/>
              <a:gdLst/>
              <a:ahLst/>
              <a:cxnLst/>
              <a:rect l="l" t="t" r="r" b="b"/>
              <a:pathLst>
                <a:path w="5689" h="608" extrusionOk="0">
                  <a:moveTo>
                    <a:pt x="398" y="0"/>
                  </a:moveTo>
                  <a:cubicBezTo>
                    <a:pt x="0" y="0"/>
                    <a:pt x="0" y="607"/>
                    <a:pt x="398" y="607"/>
                  </a:cubicBezTo>
                  <a:lnTo>
                    <a:pt x="5271" y="607"/>
                  </a:lnTo>
                  <a:cubicBezTo>
                    <a:pt x="5689" y="607"/>
                    <a:pt x="5689" y="0"/>
                    <a:pt x="52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0"/>
            <p:cNvSpPr/>
            <p:nvPr/>
          </p:nvSpPr>
          <p:spPr>
            <a:xfrm>
              <a:off x="4093838" y="5265200"/>
              <a:ext cx="320000" cy="390625"/>
            </a:xfrm>
            <a:custGeom>
              <a:avLst/>
              <a:gdLst/>
              <a:ahLst/>
              <a:cxnLst/>
              <a:rect l="l" t="t" r="r" b="b"/>
              <a:pathLst>
                <a:path w="12800" h="15625" extrusionOk="0">
                  <a:moveTo>
                    <a:pt x="10656" y="607"/>
                  </a:moveTo>
                  <a:cubicBezTo>
                    <a:pt x="10827" y="607"/>
                    <a:pt x="10960" y="740"/>
                    <a:pt x="10960" y="910"/>
                  </a:cubicBezTo>
                  <a:lnTo>
                    <a:pt x="10960" y="3356"/>
                  </a:lnTo>
                  <a:cubicBezTo>
                    <a:pt x="10960" y="3527"/>
                    <a:pt x="10808" y="3660"/>
                    <a:pt x="10656" y="3660"/>
                  </a:cubicBezTo>
                  <a:lnTo>
                    <a:pt x="2124" y="3660"/>
                  </a:lnTo>
                  <a:cubicBezTo>
                    <a:pt x="1953" y="3660"/>
                    <a:pt x="1820" y="3527"/>
                    <a:pt x="1820" y="3356"/>
                  </a:cubicBezTo>
                  <a:lnTo>
                    <a:pt x="1820" y="910"/>
                  </a:lnTo>
                  <a:cubicBezTo>
                    <a:pt x="1820" y="740"/>
                    <a:pt x="1953" y="607"/>
                    <a:pt x="2124" y="607"/>
                  </a:cubicBezTo>
                  <a:close/>
                  <a:moveTo>
                    <a:pt x="8514" y="6201"/>
                  </a:moveTo>
                  <a:lnTo>
                    <a:pt x="8514" y="7414"/>
                  </a:lnTo>
                  <a:lnTo>
                    <a:pt x="4247" y="7414"/>
                  </a:lnTo>
                  <a:lnTo>
                    <a:pt x="4247" y="6201"/>
                  </a:lnTo>
                  <a:close/>
                  <a:moveTo>
                    <a:pt x="8533" y="9955"/>
                  </a:moveTo>
                  <a:lnTo>
                    <a:pt x="8533" y="11169"/>
                  </a:lnTo>
                  <a:lnTo>
                    <a:pt x="4266" y="11169"/>
                  </a:lnTo>
                  <a:lnTo>
                    <a:pt x="4266" y="9955"/>
                  </a:lnTo>
                  <a:close/>
                  <a:moveTo>
                    <a:pt x="2427" y="13785"/>
                  </a:moveTo>
                  <a:lnTo>
                    <a:pt x="2427" y="15018"/>
                  </a:lnTo>
                  <a:lnTo>
                    <a:pt x="588" y="15018"/>
                  </a:lnTo>
                  <a:lnTo>
                    <a:pt x="588" y="13785"/>
                  </a:lnTo>
                  <a:close/>
                  <a:moveTo>
                    <a:pt x="7319" y="13785"/>
                  </a:moveTo>
                  <a:lnTo>
                    <a:pt x="7319" y="15018"/>
                  </a:lnTo>
                  <a:lnTo>
                    <a:pt x="5480" y="15018"/>
                  </a:lnTo>
                  <a:lnTo>
                    <a:pt x="5480" y="13785"/>
                  </a:lnTo>
                  <a:close/>
                  <a:moveTo>
                    <a:pt x="12192" y="13785"/>
                  </a:moveTo>
                  <a:lnTo>
                    <a:pt x="12192" y="15018"/>
                  </a:lnTo>
                  <a:lnTo>
                    <a:pt x="10353" y="15018"/>
                  </a:lnTo>
                  <a:lnTo>
                    <a:pt x="10353" y="13785"/>
                  </a:lnTo>
                  <a:close/>
                  <a:moveTo>
                    <a:pt x="2143" y="0"/>
                  </a:moveTo>
                  <a:cubicBezTo>
                    <a:pt x="1631" y="0"/>
                    <a:pt x="1214" y="398"/>
                    <a:pt x="1214" y="910"/>
                  </a:cubicBezTo>
                  <a:lnTo>
                    <a:pt x="1214" y="3356"/>
                  </a:lnTo>
                  <a:cubicBezTo>
                    <a:pt x="1214" y="3849"/>
                    <a:pt x="1631" y="4267"/>
                    <a:pt x="2143" y="4267"/>
                  </a:cubicBezTo>
                  <a:lnTo>
                    <a:pt x="6106" y="4267"/>
                  </a:lnTo>
                  <a:lnTo>
                    <a:pt x="6106" y="5575"/>
                  </a:lnTo>
                  <a:lnTo>
                    <a:pt x="3963" y="5575"/>
                  </a:lnTo>
                  <a:cubicBezTo>
                    <a:pt x="3792" y="5575"/>
                    <a:pt x="3660" y="5708"/>
                    <a:pt x="3660" y="5878"/>
                  </a:cubicBezTo>
                  <a:lnTo>
                    <a:pt x="3660" y="7718"/>
                  </a:lnTo>
                  <a:cubicBezTo>
                    <a:pt x="3660" y="7888"/>
                    <a:pt x="3792" y="8021"/>
                    <a:pt x="3963" y="8021"/>
                  </a:cubicBezTo>
                  <a:lnTo>
                    <a:pt x="6106" y="8021"/>
                  </a:lnTo>
                  <a:lnTo>
                    <a:pt x="6106" y="9329"/>
                  </a:lnTo>
                  <a:lnTo>
                    <a:pt x="3963" y="9329"/>
                  </a:lnTo>
                  <a:cubicBezTo>
                    <a:pt x="3792" y="9329"/>
                    <a:pt x="3660" y="9462"/>
                    <a:pt x="3660" y="9633"/>
                  </a:cubicBezTo>
                  <a:lnTo>
                    <a:pt x="3660" y="10543"/>
                  </a:lnTo>
                  <a:lnTo>
                    <a:pt x="1536" y="10543"/>
                  </a:lnTo>
                  <a:cubicBezTo>
                    <a:pt x="1365" y="10543"/>
                    <a:pt x="1214" y="10676"/>
                    <a:pt x="1214" y="10846"/>
                  </a:cubicBezTo>
                  <a:lnTo>
                    <a:pt x="1214" y="13178"/>
                  </a:lnTo>
                  <a:lnTo>
                    <a:pt x="303" y="13178"/>
                  </a:lnTo>
                  <a:cubicBezTo>
                    <a:pt x="133" y="13178"/>
                    <a:pt x="0" y="13311"/>
                    <a:pt x="0" y="13482"/>
                  </a:cubicBezTo>
                  <a:lnTo>
                    <a:pt x="0" y="15302"/>
                  </a:lnTo>
                  <a:cubicBezTo>
                    <a:pt x="0" y="15473"/>
                    <a:pt x="133" y="15605"/>
                    <a:pt x="303" y="15605"/>
                  </a:cubicBezTo>
                  <a:lnTo>
                    <a:pt x="2749" y="15605"/>
                  </a:lnTo>
                  <a:cubicBezTo>
                    <a:pt x="2920" y="15605"/>
                    <a:pt x="3034" y="15473"/>
                    <a:pt x="3053" y="15321"/>
                  </a:cubicBezTo>
                  <a:lnTo>
                    <a:pt x="3053" y="13482"/>
                  </a:lnTo>
                  <a:cubicBezTo>
                    <a:pt x="3053" y="13311"/>
                    <a:pt x="2901" y="13178"/>
                    <a:pt x="2749" y="13178"/>
                  </a:cubicBezTo>
                  <a:lnTo>
                    <a:pt x="1820" y="13178"/>
                  </a:lnTo>
                  <a:lnTo>
                    <a:pt x="1820" y="11169"/>
                  </a:lnTo>
                  <a:lnTo>
                    <a:pt x="3660" y="11169"/>
                  </a:lnTo>
                  <a:lnTo>
                    <a:pt x="3660" y="11472"/>
                  </a:lnTo>
                  <a:cubicBezTo>
                    <a:pt x="3660" y="11643"/>
                    <a:pt x="3792" y="11775"/>
                    <a:pt x="3963" y="11775"/>
                  </a:cubicBezTo>
                  <a:lnTo>
                    <a:pt x="6087" y="11775"/>
                  </a:lnTo>
                  <a:lnTo>
                    <a:pt x="6087" y="13178"/>
                  </a:lnTo>
                  <a:lnTo>
                    <a:pt x="5177" y="13178"/>
                  </a:lnTo>
                  <a:cubicBezTo>
                    <a:pt x="5006" y="13178"/>
                    <a:pt x="4873" y="13311"/>
                    <a:pt x="4873" y="13482"/>
                  </a:cubicBezTo>
                  <a:lnTo>
                    <a:pt x="4873" y="15302"/>
                  </a:lnTo>
                  <a:cubicBezTo>
                    <a:pt x="4873" y="15473"/>
                    <a:pt x="5006" y="15624"/>
                    <a:pt x="5177" y="15624"/>
                  </a:cubicBezTo>
                  <a:lnTo>
                    <a:pt x="7623" y="15624"/>
                  </a:lnTo>
                  <a:cubicBezTo>
                    <a:pt x="7793" y="15624"/>
                    <a:pt x="7926" y="15473"/>
                    <a:pt x="7926" y="15302"/>
                  </a:cubicBezTo>
                  <a:lnTo>
                    <a:pt x="7926" y="13482"/>
                  </a:lnTo>
                  <a:cubicBezTo>
                    <a:pt x="7926" y="13311"/>
                    <a:pt x="7793" y="13178"/>
                    <a:pt x="7623" y="13178"/>
                  </a:cubicBezTo>
                  <a:lnTo>
                    <a:pt x="6693" y="13178"/>
                  </a:lnTo>
                  <a:lnTo>
                    <a:pt x="6693" y="11775"/>
                  </a:lnTo>
                  <a:lnTo>
                    <a:pt x="8836" y="11775"/>
                  </a:lnTo>
                  <a:cubicBezTo>
                    <a:pt x="8988" y="11775"/>
                    <a:pt x="9121" y="11643"/>
                    <a:pt x="9121" y="11472"/>
                  </a:cubicBezTo>
                  <a:lnTo>
                    <a:pt x="9121" y="11169"/>
                  </a:lnTo>
                  <a:lnTo>
                    <a:pt x="10960" y="11169"/>
                  </a:lnTo>
                  <a:lnTo>
                    <a:pt x="10960" y="13178"/>
                  </a:lnTo>
                  <a:lnTo>
                    <a:pt x="10050" y="13178"/>
                  </a:lnTo>
                  <a:cubicBezTo>
                    <a:pt x="9879" y="13178"/>
                    <a:pt x="9746" y="13311"/>
                    <a:pt x="9746" y="13482"/>
                  </a:cubicBezTo>
                  <a:lnTo>
                    <a:pt x="9746" y="15321"/>
                  </a:lnTo>
                  <a:cubicBezTo>
                    <a:pt x="9746" y="15473"/>
                    <a:pt x="9879" y="15624"/>
                    <a:pt x="10050" y="15624"/>
                  </a:cubicBezTo>
                  <a:lnTo>
                    <a:pt x="12477" y="15624"/>
                  </a:lnTo>
                  <a:cubicBezTo>
                    <a:pt x="12647" y="15624"/>
                    <a:pt x="12799" y="15473"/>
                    <a:pt x="12799" y="15321"/>
                  </a:cubicBezTo>
                  <a:lnTo>
                    <a:pt x="12799" y="13482"/>
                  </a:lnTo>
                  <a:cubicBezTo>
                    <a:pt x="12799" y="13311"/>
                    <a:pt x="12647" y="13178"/>
                    <a:pt x="12477" y="13178"/>
                  </a:cubicBezTo>
                  <a:lnTo>
                    <a:pt x="11586" y="13178"/>
                  </a:lnTo>
                  <a:lnTo>
                    <a:pt x="11586" y="10865"/>
                  </a:lnTo>
                  <a:cubicBezTo>
                    <a:pt x="11586" y="10694"/>
                    <a:pt x="11434" y="10562"/>
                    <a:pt x="11263" y="10562"/>
                  </a:cubicBezTo>
                  <a:lnTo>
                    <a:pt x="9140" y="10562"/>
                  </a:lnTo>
                  <a:lnTo>
                    <a:pt x="9140" y="9633"/>
                  </a:lnTo>
                  <a:cubicBezTo>
                    <a:pt x="9140" y="9462"/>
                    <a:pt x="9007" y="9329"/>
                    <a:pt x="8836" y="9329"/>
                  </a:cubicBezTo>
                  <a:lnTo>
                    <a:pt x="6693" y="9329"/>
                  </a:lnTo>
                  <a:lnTo>
                    <a:pt x="6693" y="8021"/>
                  </a:lnTo>
                  <a:lnTo>
                    <a:pt x="8836" y="8021"/>
                  </a:lnTo>
                  <a:cubicBezTo>
                    <a:pt x="9007" y="8021"/>
                    <a:pt x="9140" y="7888"/>
                    <a:pt x="9140" y="7718"/>
                  </a:cubicBezTo>
                  <a:lnTo>
                    <a:pt x="9140" y="5897"/>
                  </a:lnTo>
                  <a:cubicBezTo>
                    <a:pt x="9140" y="5727"/>
                    <a:pt x="9007" y="5575"/>
                    <a:pt x="8836" y="5575"/>
                  </a:cubicBezTo>
                  <a:lnTo>
                    <a:pt x="6693" y="5575"/>
                  </a:lnTo>
                  <a:lnTo>
                    <a:pt x="6693" y="4267"/>
                  </a:lnTo>
                  <a:lnTo>
                    <a:pt x="10675" y="4267"/>
                  </a:lnTo>
                  <a:cubicBezTo>
                    <a:pt x="11168" y="4267"/>
                    <a:pt x="11586" y="3849"/>
                    <a:pt x="11586" y="3356"/>
                  </a:cubicBezTo>
                  <a:lnTo>
                    <a:pt x="11586" y="910"/>
                  </a:lnTo>
                  <a:cubicBezTo>
                    <a:pt x="11586" y="398"/>
                    <a:pt x="11168" y="0"/>
                    <a:pt x="106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3" name="Google Shape;3053;p50"/>
          <p:cNvGrpSpPr/>
          <p:nvPr/>
        </p:nvGrpSpPr>
        <p:grpSpPr>
          <a:xfrm>
            <a:off x="5265626" y="4103233"/>
            <a:ext cx="365750" cy="302447"/>
            <a:chOff x="4667413" y="5261950"/>
            <a:chExt cx="475000" cy="389200"/>
          </a:xfrm>
        </p:grpSpPr>
        <p:sp>
          <p:nvSpPr>
            <p:cNvPr id="3054" name="Google Shape;3054;p50"/>
            <p:cNvSpPr/>
            <p:nvPr/>
          </p:nvSpPr>
          <p:spPr>
            <a:xfrm>
              <a:off x="5021513" y="5271425"/>
              <a:ext cx="111425" cy="314775"/>
            </a:xfrm>
            <a:custGeom>
              <a:avLst/>
              <a:gdLst/>
              <a:ahLst/>
              <a:cxnLst/>
              <a:rect l="l" t="t" r="r" b="b"/>
              <a:pathLst>
                <a:path w="4457" h="12591" extrusionOk="0">
                  <a:moveTo>
                    <a:pt x="2238" y="0"/>
                  </a:moveTo>
                  <a:cubicBezTo>
                    <a:pt x="1006" y="0"/>
                    <a:pt x="1" y="986"/>
                    <a:pt x="1" y="2219"/>
                  </a:cubicBezTo>
                  <a:lnTo>
                    <a:pt x="1" y="12591"/>
                  </a:lnTo>
                  <a:lnTo>
                    <a:pt x="4457" y="12591"/>
                  </a:lnTo>
                  <a:lnTo>
                    <a:pt x="4457" y="2219"/>
                  </a:lnTo>
                  <a:cubicBezTo>
                    <a:pt x="4457" y="986"/>
                    <a:pt x="3452" y="0"/>
                    <a:pt x="2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0"/>
            <p:cNvSpPr/>
            <p:nvPr/>
          </p:nvSpPr>
          <p:spPr>
            <a:xfrm>
              <a:off x="4677363" y="5326875"/>
              <a:ext cx="454150" cy="315275"/>
            </a:xfrm>
            <a:custGeom>
              <a:avLst/>
              <a:gdLst/>
              <a:ahLst/>
              <a:cxnLst/>
              <a:rect l="l" t="t" r="r" b="b"/>
              <a:pathLst>
                <a:path w="18166" h="12611" extrusionOk="0">
                  <a:moveTo>
                    <a:pt x="740" y="1"/>
                  </a:moveTo>
                  <a:cubicBezTo>
                    <a:pt x="323" y="1"/>
                    <a:pt x="1" y="342"/>
                    <a:pt x="1" y="740"/>
                  </a:cubicBezTo>
                  <a:lnTo>
                    <a:pt x="1" y="11871"/>
                  </a:lnTo>
                  <a:cubicBezTo>
                    <a:pt x="1" y="12269"/>
                    <a:pt x="323" y="12610"/>
                    <a:pt x="740" y="12610"/>
                  </a:cubicBezTo>
                  <a:lnTo>
                    <a:pt x="16004" y="12610"/>
                  </a:lnTo>
                  <a:cubicBezTo>
                    <a:pt x="17199" y="12572"/>
                    <a:pt x="18166" y="11586"/>
                    <a:pt x="18166" y="10373"/>
                  </a:cubicBezTo>
                  <a:cubicBezTo>
                    <a:pt x="18166" y="9178"/>
                    <a:pt x="17199" y="8192"/>
                    <a:pt x="16004" y="8154"/>
                  </a:cubicBezTo>
                  <a:cubicBezTo>
                    <a:pt x="14772" y="8154"/>
                    <a:pt x="13767" y="9159"/>
                    <a:pt x="13767" y="10392"/>
                  </a:cubicBezTo>
                  <a:lnTo>
                    <a:pt x="13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0"/>
            <p:cNvSpPr/>
            <p:nvPr/>
          </p:nvSpPr>
          <p:spPr>
            <a:xfrm>
              <a:off x="5058488" y="5567700"/>
              <a:ext cx="43650" cy="37325"/>
            </a:xfrm>
            <a:custGeom>
              <a:avLst/>
              <a:gdLst/>
              <a:ahLst/>
              <a:cxnLst/>
              <a:rect l="l" t="t" r="r" b="b"/>
              <a:pathLst>
                <a:path w="1746" h="1493" extrusionOk="0">
                  <a:moveTo>
                    <a:pt x="759" y="0"/>
                  </a:moveTo>
                  <a:cubicBezTo>
                    <a:pt x="342" y="0"/>
                    <a:pt x="1" y="342"/>
                    <a:pt x="1" y="759"/>
                  </a:cubicBezTo>
                  <a:cubicBezTo>
                    <a:pt x="1" y="1195"/>
                    <a:pt x="374" y="1492"/>
                    <a:pt x="756" y="1492"/>
                  </a:cubicBezTo>
                  <a:cubicBezTo>
                    <a:pt x="939" y="1492"/>
                    <a:pt x="1124" y="1424"/>
                    <a:pt x="1271" y="1271"/>
                  </a:cubicBezTo>
                  <a:cubicBezTo>
                    <a:pt x="1745" y="816"/>
                    <a:pt x="1404" y="0"/>
                    <a:pt x="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0"/>
            <p:cNvSpPr/>
            <p:nvPr/>
          </p:nvSpPr>
          <p:spPr>
            <a:xfrm>
              <a:off x="4728563" y="5382350"/>
              <a:ext cx="64975" cy="55675"/>
            </a:xfrm>
            <a:custGeom>
              <a:avLst/>
              <a:gdLst/>
              <a:ahLst/>
              <a:cxnLst/>
              <a:rect l="l" t="t" r="r" b="b"/>
              <a:pathLst>
                <a:path w="2599" h="2227" extrusionOk="0">
                  <a:moveTo>
                    <a:pt x="1499" y="0"/>
                  </a:moveTo>
                  <a:cubicBezTo>
                    <a:pt x="513" y="0"/>
                    <a:pt x="1" y="1195"/>
                    <a:pt x="702" y="1897"/>
                  </a:cubicBezTo>
                  <a:cubicBezTo>
                    <a:pt x="930" y="2124"/>
                    <a:pt x="1210" y="2226"/>
                    <a:pt x="1483" y="2226"/>
                  </a:cubicBezTo>
                  <a:cubicBezTo>
                    <a:pt x="2053" y="2226"/>
                    <a:pt x="2598" y="1785"/>
                    <a:pt x="2598" y="1119"/>
                  </a:cubicBezTo>
                  <a:cubicBezTo>
                    <a:pt x="2598" y="512"/>
                    <a:pt x="2105" y="0"/>
                    <a:pt x="1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0"/>
            <p:cNvSpPr/>
            <p:nvPr/>
          </p:nvSpPr>
          <p:spPr>
            <a:xfrm>
              <a:off x="5083138" y="5465775"/>
              <a:ext cx="21825" cy="18750"/>
            </a:xfrm>
            <a:custGeom>
              <a:avLst/>
              <a:gdLst/>
              <a:ahLst/>
              <a:cxnLst/>
              <a:rect l="l" t="t" r="r" b="b"/>
              <a:pathLst>
                <a:path w="873" h="750" extrusionOk="0">
                  <a:moveTo>
                    <a:pt x="513" y="1"/>
                  </a:moveTo>
                  <a:cubicBezTo>
                    <a:pt x="171" y="1"/>
                    <a:pt x="1" y="399"/>
                    <a:pt x="247" y="645"/>
                  </a:cubicBezTo>
                  <a:cubicBezTo>
                    <a:pt x="319" y="717"/>
                    <a:pt x="409" y="749"/>
                    <a:pt x="497" y="749"/>
                  </a:cubicBezTo>
                  <a:cubicBezTo>
                    <a:pt x="687" y="749"/>
                    <a:pt x="873" y="600"/>
                    <a:pt x="873" y="380"/>
                  </a:cubicBezTo>
                  <a:cubicBezTo>
                    <a:pt x="873" y="171"/>
                    <a:pt x="702" y="1"/>
                    <a:pt x="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0"/>
            <p:cNvSpPr/>
            <p:nvPr/>
          </p:nvSpPr>
          <p:spPr>
            <a:xfrm>
              <a:off x="5040013" y="5558700"/>
              <a:ext cx="64950" cy="55650"/>
            </a:xfrm>
            <a:custGeom>
              <a:avLst/>
              <a:gdLst/>
              <a:ahLst/>
              <a:cxnLst/>
              <a:rect l="l" t="t" r="r" b="b"/>
              <a:pathLst>
                <a:path w="2598" h="2226" extrusionOk="0">
                  <a:moveTo>
                    <a:pt x="1474" y="731"/>
                  </a:moveTo>
                  <a:cubicBezTo>
                    <a:pt x="1671" y="731"/>
                    <a:pt x="1858" y="885"/>
                    <a:pt x="1858" y="1119"/>
                  </a:cubicBezTo>
                  <a:cubicBezTo>
                    <a:pt x="1858" y="1308"/>
                    <a:pt x="1688" y="1479"/>
                    <a:pt x="1498" y="1479"/>
                  </a:cubicBezTo>
                  <a:cubicBezTo>
                    <a:pt x="1157" y="1479"/>
                    <a:pt x="986" y="1081"/>
                    <a:pt x="1214" y="834"/>
                  </a:cubicBezTo>
                  <a:cubicBezTo>
                    <a:pt x="1291" y="763"/>
                    <a:pt x="1383" y="731"/>
                    <a:pt x="1474" y="731"/>
                  </a:cubicBezTo>
                  <a:close/>
                  <a:moveTo>
                    <a:pt x="1498" y="0"/>
                  </a:moveTo>
                  <a:cubicBezTo>
                    <a:pt x="493" y="0"/>
                    <a:pt x="0" y="1195"/>
                    <a:pt x="702" y="1896"/>
                  </a:cubicBezTo>
                  <a:cubicBezTo>
                    <a:pt x="930" y="2124"/>
                    <a:pt x="1209" y="2226"/>
                    <a:pt x="1483" y="2226"/>
                  </a:cubicBezTo>
                  <a:cubicBezTo>
                    <a:pt x="2053" y="2226"/>
                    <a:pt x="2598" y="1785"/>
                    <a:pt x="2598" y="1119"/>
                  </a:cubicBezTo>
                  <a:cubicBezTo>
                    <a:pt x="2598" y="493"/>
                    <a:pt x="2105" y="0"/>
                    <a:pt x="14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0"/>
            <p:cNvSpPr/>
            <p:nvPr/>
          </p:nvSpPr>
          <p:spPr>
            <a:xfrm>
              <a:off x="4667413" y="5261950"/>
              <a:ext cx="475000" cy="389200"/>
            </a:xfrm>
            <a:custGeom>
              <a:avLst/>
              <a:gdLst/>
              <a:ahLst/>
              <a:cxnLst/>
              <a:rect l="l" t="t" r="r" b="b"/>
              <a:pathLst>
                <a:path w="19000" h="15568" extrusionOk="0">
                  <a:moveTo>
                    <a:pt x="16402" y="740"/>
                  </a:moveTo>
                  <a:cubicBezTo>
                    <a:pt x="17407" y="740"/>
                    <a:pt x="18241" y="1574"/>
                    <a:pt x="18241" y="2598"/>
                  </a:cubicBezTo>
                  <a:lnTo>
                    <a:pt x="18241" y="11168"/>
                  </a:lnTo>
                  <a:cubicBezTo>
                    <a:pt x="17739" y="10647"/>
                    <a:pt x="17066" y="10386"/>
                    <a:pt x="16393" y="10386"/>
                  </a:cubicBezTo>
                  <a:cubicBezTo>
                    <a:pt x="15720" y="10386"/>
                    <a:pt x="15046" y="10647"/>
                    <a:pt x="14544" y="11168"/>
                  </a:cubicBezTo>
                  <a:lnTo>
                    <a:pt x="14544" y="2598"/>
                  </a:lnTo>
                  <a:cubicBezTo>
                    <a:pt x="14544" y="1574"/>
                    <a:pt x="15378" y="740"/>
                    <a:pt x="16402" y="740"/>
                  </a:cubicBezTo>
                  <a:close/>
                  <a:moveTo>
                    <a:pt x="13804" y="2977"/>
                  </a:moveTo>
                  <a:lnTo>
                    <a:pt x="13804" y="12970"/>
                  </a:lnTo>
                  <a:cubicBezTo>
                    <a:pt x="13804" y="13671"/>
                    <a:pt x="14089" y="14354"/>
                    <a:pt x="14582" y="14828"/>
                  </a:cubicBezTo>
                  <a:lnTo>
                    <a:pt x="1119" y="14828"/>
                  </a:lnTo>
                  <a:cubicBezTo>
                    <a:pt x="911" y="14828"/>
                    <a:pt x="759" y="14657"/>
                    <a:pt x="759" y="14468"/>
                  </a:cubicBezTo>
                  <a:lnTo>
                    <a:pt x="759" y="3337"/>
                  </a:lnTo>
                  <a:cubicBezTo>
                    <a:pt x="759" y="3129"/>
                    <a:pt x="911" y="2977"/>
                    <a:pt x="1119" y="2977"/>
                  </a:cubicBezTo>
                  <a:close/>
                  <a:moveTo>
                    <a:pt x="16374" y="11120"/>
                  </a:moveTo>
                  <a:cubicBezTo>
                    <a:pt x="17329" y="11120"/>
                    <a:pt x="18241" y="11859"/>
                    <a:pt x="18241" y="12989"/>
                  </a:cubicBezTo>
                  <a:cubicBezTo>
                    <a:pt x="18241" y="13994"/>
                    <a:pt x="17407" y="14828"/>
                    <a:pt x="16402" y="14828"/>
                  </a:cubicBezTo>
                  <a:cubicBezTo>
                    <a:pt x="14734" y="14828"/>
                    <a:pt x="13918" y="12837"/>
                    <a:pt x="15075" y="11661"/>
                  </a:cubicBezTo>
                  <a:cubicBezTo>
                    <a:pt x="15454" y="11288"/>
                    <a:pt x="15919" y="11120"/>
                    <a:pt x="16374" y="11120"/>
                  </a:cubicBezTo>
                  <a:close/>
                  <a:moveTo>
                    <a:pt x="16402" y="0"/>
                  </a:moveTo>
                  <a:cubicBezTo>
                    <a:pt x="15113" y="19"/>
                    <a:pt x="14013" y="948"/>
                    <a:pt x="13823" y="2238"/>
                  </a:cubicBezTo>
                  <a:lnTo>
                    <a:pt x="1119" y="2238"/>
                  </a:lnTo>
                  <a:cubicBezTo>
                    <a:pt x="512" y="2238"/>
                    <a:pt x="1" y="2731"/>
                    <a:pt x="1" y="3337"/>
                  </a:cubicBezTo>
                  <a:lnTo>
                    <a:pt x="1" y="14468"/>
                  </a:lnTo>
                  <a:cubicBezTo>
                    <a:pt x="1" y="15075"/>
                    <a:pt x="512" y="15568"/>
                    <a:pt x="1119" y="15568"/>
                  </a:cubicBezTo>
                  <a:lnTo>
                    <a:pt x="16383" y="15568"/>
                  </a:lnTo>
                  <a:cubicBezTo>
                    <a:pt x="17824" y="15568"/>
                    <a:pt x="19000" y="14411"/>
                    <a:pt x="19000" y="12989"/>
                  </a:cubicBezTo>
                  <a:lnTo>
                    <a:pt x="19000" y="2598"/>
                  </a:lnTo>
                  <a:cubicBezTo>
                    <a:pt x="19000" y="1157"/>
                    <a:pt x="17824" y="0"/>
                    <a:pt x="164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0"/>
            <p:cNvSpPr/>
            <p:nvPr/>
          </p:nvSpPr>
          <p:spPr>
            <a:xfrm>
              <a:off x="4714513" y="5372850"/>
              <a:ext cx="143950" cy="219400"/>
            </a:xfrm>
            <a:custGeom>
              <a:avLst/>
              <a:gdLst/>
              <a:ahLst/>
              <a:cxnLst/>
              <a:rect l="l" t="t" r="r" b="b"/>
              <a:pathLst>
                <a:path w="5758" h="8776" extrusionOk="0">
                  <a:moveTo>
                    <a:pt x="2037" y="756"/>
                  </a:moveTo>
                  <a:cubicBezTo>
                    <a:pt x="2415" y="756"/>
                    <a:pt x="2781" y="1049"/>
                    <a:pt x="2781" y="1499"/>
                  </a:cubicBezTo>
                  <a:cubicBezTo>
                    <a:pt x="2781" y="1916"/>
                    <a:pt x="2459" y="2239"/>
                    <a:pt x="2042" y="2239"/>
                  </a:cubicBezTo>
                  <a:cubicBezTo>
                    <a:pt x="1378" y="2239"/>
                    <a:pt x="1056" y="1442"/>
                    <a:pt x="1530" y="968"/>
                  </a:cubicBezTo>
                  <a:cubicBezTo>
                    <a:pt x="1676" y="822"/>
                    <a:pt x="1858" y="756"/>
                    <a:pt x="2037" y="756"/>
                  </a:cubicBezTo>
                  <a:close/>
                  <a:moveTo>
                    <a:pt x="2038" y="1"/>
                  </a:moveTo>
                  <a:cubicBezTo>
                    <a:pt x="1681" y="1"/>
                    <a:pt x="1313" y="137"/>
                    <a:pt x="999" y="456"/>
                  </a:cubicBezTo>
                  <a:cubicBezTo>
                    <a:pt x="1" y="1485"/>
                    <a:pt x="875" y="3002"/>
                    <a:pt x="2040" y="3002"/>
                  </a:cubicBezTo>
                  <a:cubicBezTo>
                    <a:pt x="2291" y="3002"/>
                    <a:pt x="2556" y="2931"/>
                    <a:pt x="2819" y="2770"/>
                  </a:cubicBezTo>
                  <a:lnTo>
                    <a:pt x="3179" y="4192"/>
                  </a:lnTo>
                  <a:cubicBezTo>
                    <a:pt x="3201" y="4352"/>
                    <a:pt x="3335" y="4420"/>
                    <a:pt x="3484" y="4420"/>
                  </a:cubicBezTo>
                  <a:cubicBezTo>
                    <a:pt x="3721" y="4420"/>
                    <a:pt x="3993" y="4247"/>
                    <a:pt x="3900" y="4002"/>
                  </a:cubicBezTo>
                  <a:lnTo>
                    <a:pt x="3767" y="3509"/>
                  </a:lnTo>
                  <a:lnTo>
                    <a:pt x="3767" y="3509"/>
                  </a:lnTo>
                  <a:cubicBezTo>
                    <a:pt x="5019" y="4647"/>
                    <a:pt x="5019" y="6050"/>
                    <a:pt x="5019" y="8174"/>
                  </a:cubicBezTo>
                  <a:lnTo>
                    <a:pt x="5019" y="8420"/>
                  </a:lnTo>
                  <a:cubicBezTo>
                    <a:pt x="5019" y="8657"/>
                    <a:pt x="5203" y="8776"/>
                    <a:pt x="5388" y="8776"/>
                  </a:cubicBezTo>
                  <a:cubicBezTo>
                    <a:pt x="5573" y="8776"/>
                    <a:pt x="5758" y="8657"/>
                    <a:pt x="5758" y="8420"/>
                  </a:cubicBezTo>
                  <a:lnTo>
                    <a:pt x="5758" y="8174"/>
                  </a:lnTo>
                  <a:cubicBezTo>
                    <a:pt x="5758" y="5993"/>
                    <a:pt x="5758" y="4324"/>
                    <a:pt x="4298" y="2997"/>
                  </a:cubicBezTo>
                  <a:lnTo>
                    <a:pt x="4298" y="2978"/>
                  </a:lnTo>
                  <a:lnTo>
                    <a:pt x="4639" y="2978"/>
                  </a:lnTo>
                  <a:cubicBezTo>
                    <a:pt x="4657" y="2980"/>
                    <a:pt x="4674" y="2981"/>
                    <a:pt x="4690" y="2981"/>
                  </a:cubicBezTo>
                  <a:cubicBezTo>
                    <a:pt x="5159" y="2981"/>
                    <a:pt x="5153" y="2237"/>
                    <a:pt x="4674" y="2237"/>
                  </a:cubicBezTo>
                  <a:cubicBezTo>
                    <a:pt x="4663" y="2237"/>
                    <a:pt x="4651" y="2238"/>
                    <a:pt x="4639" y="2239"/>
                  </a:cubicBezTo>
                  <a:lnTo>
                    <a:pt x="3350" y="2239"/>
                  </a:lnTo>
                  <a:cubicBezTo>
                    <a:pt x="3996" y="1115"/>
                    <a:pt x="3060" y="1"/>
                    <a:pt x="20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0"/>
            <p:cNvSpPr/>
            <p:nvPr/>
          </p:nvSpPr>
          <p:spPr>
            <a:xfrm>
              <a:off x="4891663" y="5373175"/>
              <a:ext cx="81950" cy="74525"/>
            </a:xfrm>
            <a:custGeom>
              <a:avLst/>
              <a:gdLst/>
              <a:ahLst/>
              <a:cxnLst/>
              <a:rect l="l" t="t" r="r" b="b"/>
              <a:pathLst>
                <a:path w="3278" h="2981" extrusionOk="0">
                  <a:moveTo>
                    <a:pt x="529" y="1"/>
                  </a:moveTo>
                  <a:cubicBezTo>
                    <a:pt x="241" y="1"/>
                    <a:pt x="4" y="372"/>
                    <a:pt x="265" y="633"/>
                  </a:cubicBezTo>
                  <a:lnTo>
                    <a:pt x="1118" y="1486"/>
                  </a:lnTo>
                  <a:lnTo>
                    <a:pt x="265" y="2339"/>
                  </a:lnTo>
                  <a:cubicBezTo>
                    <a:pt x="1" y="2603"/>
                    <a:pt x="247" y="2980"/>
                    <a:pt x="539" y="2980"/>
                  </a:cubicBezTo>
                  <a:cubicBezTo>
                    <a:pt x="624" y="2980"/>
                    <a:pt x="714" y="2948"/>
                    <a:pt x="796" y="2870"/>
                  </a:cubicBezTo>
                  <a:lnTo>
                    <a:pt x="1649" y="2017"/>
                  </a:lnTo>
                  <a:lnTo>
                    <a:pt x="2483" y="2870"/>
                  </a:lnTo>
                  <a:cubicBezTo>
                    <a:pt x="2565" y="2948"/>
                    <a:pt x="2655" y="2980"/>
                    <a:pt x="2740" y="2980"/>
                  </a:cubicBezTo>
                  <a:cubicBezTo>
                    <a:pt x="3032" y="2980"/>
                    <a:pt x="3278" y="2603"/>
                    <a:pt x="3014" y="2339"/>
                  </a:cubicBezTo>
                  <a:lnTo>
                    <a:pt x="2161" y="1486"/>
                  </a:lnTo>
                  <a:lnTo>
                    <a:pt x="3014" y="633"/>
                  </a:lnTo>
                  <a:cubicBezTo>
                    <a:pt x="3166" y="500"/>
                    <a:pt x="3166" y="254"/>
                    <a:pt x="3014" y="121"/>
                  </a:cubicBezTo>
                  <a:cubicBezTo>
                    <a:pt x="2938" y="45"/>
                    <a:pt x="2844" y="7"/>
                    <a:pt x="2749" y="7"/>
                  </a:cubicBezTo>
                  <a:cubicBezTo>
                    <a:pt x="2654" y="7"/>
                    <a:pt x="2559" y="45"/>
                    <a:pt x="2483" y="121"/>
                  </a:cubicBezTo>
                  <a:lnTo>
                    <a:pt x="1649" y="955"/>
                  </a:lnTo>
                  <a:lnTo>
                    <a:pt x="796" y="121"/>
                  </a:lnTo>
                  <a:cubicBezTo>
                    <a:pt x="711" y="36"/>
                    <a:pt x="617" y="1"/>
                    <a:pt x="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0"/>
            <p:cNvSpPr/>
            <p:nvPr/>
          </p:nvSpPr>
          <p:spPr>
            <a:xfrm>
              <a:off x="4891663" y="5521325"/>
              <a:ext cx="81875" cy="74525"/>
            </a:xfrm>
            <a:custGeom>
              <a:avLst/>
              <a:gdLst/>
              <a:ahLst/>
              <a:cxnLst/>
              <a:rect l="l" t="t" r="r" b="b"/>
              <a:pathLst>
                <a:path w="3275" h="2981" extrusionOk="0">
                  <a:moveTo>
                    <a:pt x="539" y="1"/>
                  </a:moveTo>
                  <a:cubicBezTo>
                    <a:pt x="247" y="1"/>
                    <a:pt x="1" y="378"/>
                    <a:pt x="265" y="642"/>
                  </a:cubicBezTo>
                  <a:lnTo>
                    <a:pt x="1118" y="1495"/>
                  </a:lnTo>
                  <a:lnTo>
                    <a:pt x="265" y="2348"/>
                  </a:lnTo>
                  <a:cubicBezTo>
                    <a:pt x="4" y="2609"/>
                    <a:pt x="241" y="2981"/>
                    <a:pt x="529" y="2981"/>
                  </a:cubicBezTo>
                  <a:cubicBezTo>
                    <a:pt x="617" y="2981"/>
                    <a:pt x="711" y="2945"/>
                    <a:pt x="796" y="2860"/>
                  </a:cubicBezTo>
                  <a:lnTo>
                    <a:pt x="1649" y="2026"/>
                  </a:lnTo>
                  <a:lnTo>
                    <a:pt x="2483" y="2860"/>
                  </a:lnTo>
                  <a:cubicBezTo>
                    <a:pt x="2568" y="2945"/>
                    <a:pt x="2662" y="2981"/>
                    <a:pt x="2750" y="2981"/>
                  </a:cubicBezTo>
                  <a:cubicBezTo>
                    <a:pt x="3038" y="2981"/>
                    <a:pt x="3275" y="2609"/>
                    <a:pt x="3014" y="2348"/>
                  </a:cubicBezTo>
                  <a:lnTo>
                    <a:pt x="2161" y="1495"/>
                  </a:lnTo>
                  <a:lnTo>
                    <a:pt x="3014" y="642"/>
                  </a:lnTo>
                  <a:cubicBezTo>
                    <a:pt x="3166" y="490"/>
                    <a:pt x="3166" y="263"/>
                    <a:pt x="3014" y="111"/>
                  </a:cubicBezTo>
                  <a:cubicBezTo>
                    <a:pt x="2938" y="44"/>
                    <a:pt x="2844" y="11"/>
                    <a:pt x="2749" y="11"/>
                  </a:cubicBezTo>
                  <a:cubicBezTo>
                    <a:pt x="2654" y="11"/>
                    <a:pt x="2559" y="44"/>
                    <a:pt x="2483" y="111"/>
                  </a:cubicBezTo>
                  <a:lnTo>
                    <a:pt x="1649" y="964"/>
                  </a:lnTo>
                  <a:lnTo>
                    <a:pt x="796" y="111"/>
                  </a:lnTo>
                  <a:cubicBezTo>
                    <a:pt x="714" y="33"/>
                    <a:pt x="624" y="1"/>
                    <a:pt x="5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0"/>
            <p:cNvSpPr/>
            <p:nvPr/>
          </p:nvSpPr>
          <p:spPr>
            <a:xfrm>
              <a:off x="4724813" y="5521325"/>
              <a:ext cx="82250" cy="74525"/>
            </a:xfrm>
            <a:custGeom>
              <a:avLst/>
              <a:gdLst/>
              <a:ahLst/>
              <a:cxnLst/>
              <a:rect l="l" t="t" r="r" b="b"/>
              <a:pathLst>
                <a:path w="3290" h="2981" extrusionOk="0">
                  <a:moveTo>
                    <a:pt x="546" y="1"/>
                  </a:moveTo>
                  <a:cubicBezTo>
                    <a:pt x="258" y="1"/>
                    <a:pt x="0" y="378"/>
                    <a:pt x="264" y="642"/>
                  </a:cubicBezTo>
                  <a:lnTo>
                    <a:pt x="1118" y="1495"/>
                  </a:lnTo>
                  <a:lnTo>
                    <a:pt x="264" y="2348"/>
                  </a:lnTo>
                  <a:cubicBezTo>
                    <a:pt x="4" y="2609"/>
                    <a:pt x="252" y="2981"/>
                    <a:pt x="536" y="2981"/>
                  </a:cubicBezTo>
                  <a:cubicBezTo>
                    <a:pt x="624" y="2981"/>
                    <a:pt x="715" y="2945"/>
                    <a:pt x="795" y="2860"/>
                  </a:cubicBezTo>
                  <a:lnTo>
                    <a:pt x="1649" y="2026"/>
                  </a:lnTo>
                  <a:lnTo>
                    <a:pt x="2502" y="2860"/>
                  </a:lnTo>
                  <a:cubicBezTo>
                    <a:pt x="2582" y="2945"/>
                    <a:pt x="2673" y="2981"/>
                    <a:pt x="2761" y="2981"/>
                  </a:cubicBezTo>
                  <a:cubicBezTo>
                    <a:pt x="3044" y="2981"/>
                    <a:pt x="3289" y="2609"/>
                    <a:pt x="3014" y="2348"/>
                  </a:cubicBezTo>
                  <a:lnTo>
                    <a:pt x="2179" y="1495"/>
                  </a:lnTo>
                  <a:lnTo>
                    <a:pt x="3014" y="642"/>
                  </a:lnTo>
                  <a:cubicBezTo>
                    <a:pt x="3165" y="490"/>
                    <a:pt x="3165" y="263"/>
                    <a:pt x="3014" y="111"/>
                  </a:cubicBezTo>
                  <a:cubicBezTo>
                    <a:pt x="2947" y="44"/>
                    <a:pt x="2853" y="11"/>
                    <a:pt x="2758" y="11"/>
                  </a:cubicBezTo>
                  <a:cubicBezTo>
                    <a:pt x="2663" y="11"/>
                    <a:pt x="2568" y="44"/>
                    <a:pt x="2502" y="111"/>
                  </a:cubicBezTo>
                  <a:lnTo>
                    <a:pt x="1649" y="964"/>
                  </a:lnTo>
                  <a:lnTo>
                    <a:pt x="795" y="111"/>
                  </a:lnTo>
                  <a:cubicBezTo>
                    <a:pt x="718" y="33"/>
                    <a:pt x="630" y="1"/>
                    <a:pt x="5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0"/>
            <p:cNvSpPr/>
            <p:nvPr/>
          </p:nvSpPr>
          <p:spPr>
            <a:xfrm>
              <a:off x="5086463" y="5336375"/>
              <a:ext cx="18500" cy="110475"/>
            </a:xfrm>
            <a:custGeom>
              <a:avLst/>
              <a:gdLst/>
              <a:ahLst/>
              <a:cxnLst/>
              <a:rect l="l" t="t" r="r" b="b"/>
              <a:pathLst>
                <a:path w="740" h="4419" extrusionOk="0">
                  <a:moveTo>
                    <a:pt x="380" y="0"/>
                  </a:moveTo>
                  <a:cubicBezTo>
                    <a:pt x="171" y="0"/>
                    <a:pt x="0" y="152"/>
                    <a:pt x="0" y="360"/>
                  </a:cubicBezTo>
                  <a:lnTo>
                    <a:pt x="0" y="4077"/>
                  </a:lnTo>
                  <a:cubicBezTo>
                    <a:pt x="19" y="4304"/>
                    <a:pt x="195" y="4418"/>
                    <a:pt x="370" y="4418"/>
                  </a:cubicBezTo>
                  <a:cubicBezTo>
                    <a:pt x="546" y="4418"/>
                    <a:pt x="721" y="4304"/>
                    <a:pt x="740" y="4077"/>
                  </a:cubicBezTo>
                  <a:lnTo>
                    <a:pt x="740" y="360"/>
                  </a:lnTo>
                  <a:cubicBezTo>
                    <a:pt x="740" y="152"/>
                    <a:pt x="569" y="0"/>
                    <a:pt x="3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6" name="Google Shape;3066;p50"/>
          <p:cNvGrpSpPr/>
          <p:nvPr/>
        </p:nvGrpSpPr>
        <p:grpSpPr>
          <a:xfrm>
            <a:off x="6016873" y="4071581"/>
            <a:ext cx="290724" cy="365751"/>
            <a:chOff x="5177013" y="5225925"/>
            <a:chExt cx="281600" cy="360275"/>
          </a:xfrm>
        </p:grpSpPr>
        <p:sp>
          <p:nvSpPr>
            <p:cNvPr id="3067" name="Google Shape;3067;p50"/>
            <p:cNvSpPr/>
            <p:nvPr/>
          </p:nvSpPr>
          <p:spPr>
            <a:xfrm>
              <a:off x="5226313" y="5275225"/>
              <a:ext cx="225175" cy="303875"/>
            </a:xfrm>
            <a:custGeom>
              <a:avLst/>
              <a:gdLst/>
              <a:ahLst/>
              <a:cxnLst/>
              <a:rect l="l" t="t" r="r" b="b"/>
              <a:pathLst>
                <a:path w="9007" h="12155" extrusionOk="0">
                  <a:moveTo>
                    <a:pt x="7319" y="0"/>
                  </a:moveTo>
                  <a:lnTo>
                    <a:pt x="0" y="10296"/>
                  </a:lnTo>
                  <a:lnTo>
                    <a:pt x="0" y="11586"/>
                  </a:lnTo>
                  <a:cubicBezTo>
                    <a:pt x="0" y="11908"/>
                    <a:pt x="266" y="12154"/>
                    <a:pt x="569" y="12154"/>
                  </a:cubicBezTo>
                  <a:lnTo>
                    <a:pt x="8457" y="12154"/>
                  </a:lnTo>
                  <a:cubicBezTo>
                    <a:pt x="8760" y="12154"/>
                    <a:pt x="9007" y="11908"/>
                    <a:pt x="9007" y="11586"/>
                  </a:cubicBezTo>
                  <a:lnTo>
                    <a:pt x="9007" y="569"/>
                  </a:lnTo>
                  <a:cubicBezTo>
                    <a:pt x="9007" y="247"/>
                    <a:pt x="8760" y="0"/>
                    <a:pt x="84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0"/>
            <p:cNvSpPr/>
            <p:nvPr/>
          </p:nvSpPr>
          <p:spPr>
            <a:xfrm>
              <a:off x="5184113" y="5233025"/>
              <a:ext cx="225200" cy="299625"/>
            </a:xfrm>
            <a:custGeom>
              <a:avLst/>
              <a:gdLst/>
              <a:ahLst/>
              <a:cxnLst/>
              <a:rect l="l" t="t" r="r" b="b"/>
              <a:pathLst>
                <a:path w="9008" h="11985" extrusionOk="0">
                  <a:moveTo>
                    <a:pt x="3622" y="1"/>
                  </a:moveTo>
                  <a:cubicBezTo>
                    <a:pt x="3527" y="1"/>
                    <a:pt x="3452" y="19"/>
                    <a:pt x="3376" y="57"/>
                  </a:cubicBezTo>
                  <a:lnTo>
                    <a:pt x="57" y="3376"/>
                  </a:lnTo>
                  <a:cubicBezTo>
                    <a:pt x="20" y="3433"/>
                    <a:pt x="1" y="3527"/>
                    <a:pt x="20" y="3603"/>
                  </a:cubicBezTo>
                  <a:lnTo>
                    <a:pt x="20" y="11434"/>
                  </a:lnTo>
                  <a:cubicBezTo>
                    <a:pt x="1" y="11738"/>
                    <a:pt x="266" y="11984"/>
                    <a:pt x="569" y="11984"/>
                  </a:cubicBezTo>
                  <a:lnTo>
                    <a:pt x="8457" y="11984"/>
                  </a:lnTo>
                  <a:cubicBezTo>
                    <a:pt x="8761" y="11984"/>
                    <a:pt x="9007" y="11738"/>
                    <a:pt x="9007" y="11434"/>
                  </a:cubicBezTo>
                  <a:lnTo>
                    <a:pt x="9007" y="569"/>
                  </a:lnTo>
                  <a:cubicBezTo>
                    <a:pt x="9007" y="247"/>
                    <a:pt x="8761"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0"/>
            <p:cNvSpPr/>
            <p:nvPr/>
          </p:nvSpPr>
          <p:spPr>
            <a:xfrm>
              <a:off x="5310688" y="5275225"/>
              <a:ext cx="56425" cy="42200"/>
            </a:xfrm>
            <a:custGeom>
              <a:avLst/>
              <a:gdLst/>
              <a:ahLst/>
              <a:cxnLst/>
              <a:rect l="l" t="t" r="r" b="b"/>
              <a:pathLst>
                <a:path w="2257" h="1688" extrusionOk="0">
                  <a:moveTo>
                    <a:pt x="0" y="0"/>
                  </a:moveTo>
                  <a:lnTo>
                    <a:pt x="0" y="1688"/>
                  </a:lnTo>
                  <a:lnTo>
                    <a:pt x="2257" y="1688"/>
                  </a:lnTo>
                  <a:lnTo>
                    <a:pt x="2257" y="0"/>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0"/>
            <p:cNvSpPr/>
            <p:nvPr/>
          </p:nvSpPr>
          <p:spPr>
            <a:xfrm>
              <a:off x="5185538" y="5233975"/>
              <a:ext cx="83450" cy="83450"/>
            </a:xfrm>
            <a:custGeom>
              <a:avLst/>
              <a:gdLst/>
              <a:ahLst/>
              <a:cxnLst/>
              <a:rect l="l" t="t" r="r" b="b"/>
              <a:pathLst>
                <a:path w="3338" h="3338" extrusionOk="0">
                  <a:moveTo>
                    <a:pt x="3338" y="0"/>
                  </a:moveTo>
                  <a:cubicBezTo>
                    <a:pt x="3281" y="38"/>
                    <a:pt x="3224" y="76"/>
                    <a:pt x="3167" y="114"/>
                  </a:cubicBezTo>
                  <a:lnTo>
                    <a:pt x="114" y="3167"/>
                  </a:lnTo>
                  <a:cubicBezTo>
                    <a:pt x="76" y="3205"/>
                    <a:pt x="38" y="3262"/>
                    <a:pt x="0" y="3338"/>
                  </a:cubicBezTo>
                  <a:lnTo>
                    <a:pt x="3319" y="3338"/>
                  </a:lnTo>
                  <a:lnTo>
                    <a:pt x="3319" y="19"/>
                  </a:lnTo>
                  <a:lnTo>
                    <a:pt x="33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0"/>
            <p:cNvSpPr/>
            <p:nvPr/>
          </p:nvSpPr>
          <p:spPr>
            <a:xfrm>
              <a:off x="5219188" y="5352450"/>
              <a:ext cx="16625" cy="14275"/>
            </a:xfrm>
            <a:custGeom>
              <a:avLst/>
              <a:gdLst/>
              <a:ahLst/>
              <a:cxnLst/>
              <a:rect l="l" t="t" r="r" b="b"/>
              <a:pathLst>
                <a:path w="665" h="571" extrusionOk="0">
                  <a:moveTo>
                    <a:pt x="304" y="1"/>
                  </a:moveTo>
                  <a:cubicBezTo>
                    <a:pt x="153" y="1"/>
                    <a:pt x="1" y="117"/>
                    <a:pt x="1" y="286"/>
                  </a:cubicBezTo>
                  <a:cubicBezTo>
                    <a:pt x="1" y="438"/>
                    <a:pt x="133" y="571"/>
                    <a:pt x="285" y="571"/>
                  </a:cubicBezTo>
                  <a:cubicBezTo>
                    <a:pt x="551" y="571"/>
                    <a:pt x="664" y="267"/>
                    <a:pt x="494" y="78"/>
                  </a:cubicBezTo>
                  <a:cubicBezTo>
                    <a:pt x="441" y="24"/>
                    <a:pt x="373" y="1"/>
                    <a:pt x="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0"/>
            <p:cNvSpPr/>
            <p:nvPr/>
          </p:nvSpPr>
          <p:spPr>
            <a:xfrm>
              <a:off x="5177013" y="5225925"/>
              <a:ext cx="281600" cy="360275"/>
            </a:xfrm>
            <a:custGeom>
              <a:avLst/>
              <a:gdLst/>
              <a:ahLst/>
              <a:cxnLst/>
              <a:rect l="l" t="t" r="r" b="b"/>
              <a:pathLst>
                <a:path w="11264" h="14411" extrusionOk="0">
                  <a:moveTo>
                    <a:pt x="3394" y="967"/>
                  </a:moveTo>
                  <a:lnTo>
                    <a:pt x="3394" y="3375"/>
                  </a:lnTo>
                  <a:lnTo>
                    <a:pt x="967" y="3375"/>
                  </a:lnTo>
                  <a:lnTo>
                    <a:pt x="3394" y="967"/>
                  </a:lnTo>
                  <a:close/>
                  <a:moveTo>
                    <a:pt x="8741" y="569"/>
                  </a:moveTo>
                  <a:cubicBezTo>
                    <a:pt x="8893" y="569"/>
                    <a:pt x="9007" y="683"/>
                    <a:pt x="9007" y="853"/>
                  </a:cubicBezTo>
                  <a:lnTo>
                    <a:pt x="9007" y="11699"/>
                  </a:lnTo>
                  <a:cubicBezTo>
                    <a:pt x="9007" y="11851"/>
                    <a:pt x="8893" y="11984"/>
                    <a:pt x="8741" y="11984"/>
                  </a:cubicBezTo>
                  <a:lnTo>
                    <a:pt x="853" y="11984"/>
                  </a:lnTo>
                  <a:cubicBezTo>
                    <a:pt x="702" y="11984"/>
                    <a:pt x="569" y="11851"/>
                    <a:pt x="569" y="11699"/>
                  </a:cubicBezTo>
                  <a:lnTo>
                    <a:pt x="569" y="3944"/>
                  </a:lnTo>
                  <a:lnTo>
                    <a:pt x="3660" y="3944"/>
                  </a:lnTo>
                  <a:cubicBezTo>
                    <a:pt x="3830" y="3944"/>
                    <a:pt x="3944" y="3811"/>
                    <a:pt x="3944" y="3660"/>
                  </a:cubicBezTo>
                  <a:lnTo>
                    <a:pt x="3944" y="569"/>
                  </a:lnTo>
                  <a:close/>
                  <a:moveTo>
                    <a:pt x="10410" y="2257"/>
                  </a:moveTo>
                  <a:cubicBezTo>
                    <a:pt x="10581" y="2257"/>
                    <a:pt x="10694" y="2370"/>
                    <a:pt x="10694" y="2541"/>
                  </a:cubicBezTo>
                  <a:lnTo>
                    <a:pt x="10694" y="13558"/>
                  </a:lnTo>
                  <a:cubicBezTo>
                    <a:pt x="10694" y="13709"/>
                    <a:pt x="10581" y="13842"/>
                    <a:pt x="10429" y="13842"/>
                  </a:cubicBezTo>
                  <a:lnTo>
                    <a:pt x="2541" y="13842"/>
                  </a:lnTo>
                  <a:cubicBezTo>
                    <a:pt x="2389" y="13842"/>
                    <a:pt x="2257" y="13709"/>
                    <a:pt x="2257" y="13558"/>
                  </a:cubicBezTo>
                  <a:lnTo>
                    <a:pt x="2257" y="12553"/>
                  </a:lnTo>
                  <a:lnTo>
                    <a:pt x="8741" y="12553"/>
                  </a:lnTo>
                  <a:cubicBezTo>
                    <a:pt x="9196" y="12553"/>
                    <a:pt x="9576" y="12173"/>
                    <a:pt x="9576" y="11699"/>
                  </a:cubicBezTo>
                  <a:lnTo>
                    <a:pt x="9576" y="2257"/>
                  </a:lnTo>
                  <a:close/>
                  <a:moveTo>
                    <a:pt x="3906" y="0"/>
                  </a:moveTo>
                  <a:cubicBezTo>
                    <a:pt x="3679" y="0"/>
                    <a:pt x="3470" y="76"/>
                    <a:pt x="3299" y="247"/>
                  </a:cubicBezTo>
                  <a:lnTo>
                    <a:pt x="247" y="3299"/>
                  </a:lnTo>
                  <a:cubicBezTo>
                    <a:pt x="95" y="3451"/>
                    <a:pt x="0" y="3660"/>
                    <a:pt x="19" y="3887"/>
                  </a:cubicBezTo>
                  <a:lnTo>
                    <a:pt x="19" y="11718"/>
                  </a:lnTo>
                  <a:cubicBezTo>
                    <a:pt x="19" y="12173"/>
                    <a:pt x="379" y="12553"/>
                    <a:pt x="853" y="12553"/>
                  </a:cubicBezTo>
                  <a:lnTo>
                    <a:pt x="1688" y="12553"/>
                  </a:lnTo>
                  <a:lnTo>
                    <a:pt x="1688" y="13577"/>
                  </a:lnTo>
                  <a:cubicBezTo>
                    <a:pt x="1707" y="14032"/>
                    <a:pt x="2067" y="14411"/>
                    <a:pt x="2541" y="14411"/>
                  </a:cubicBezTo>
                  <a:lnTo>
                    <a:pt x="10410" y="14411"/>
                  </a:lnTo>
                  <a:cubicBezTo>
                    <a:pt x="10884" y="14411"/>
                    <a:pt x="11263" y="14032"/>
                    <a:pt x="11263" y="13577"/>
                  </a:cubicBezTo>
                  <a:lnTo>
                    <a:pt x="11263" y="2541"/>
                  </a:lnTo>
                  <a:cubicBezTo>
                    <a:pt x="11263" y="2067"/>
                    <a:pt x="10884" y="1688"/>
                    <a:pt x="10429" y="1688"/>
                  </a:cubicBezTo>
                  <a:lnTo>
                    <a:pt x="9576" y="1688"/>
                  </a:lnTo>
                  <a:lnTo>
                    <a:pt x="9576" y="853"/>
                  </a:lnTo>
                  <a:cubicBezTo>
                    <a:pt x="9576" y="379"/>
                    <a:pt x="9196" y="0"/>
                    <a:pt x="87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0"/>
            <p:cNvSpPr/>
            <p:nvPr/>
          </p:nvSpPr>
          <p:spPr>
            <a:xfrm>
              <a:off x="5304038" y="5268100"/>
              <a:ext cx="70200" cy="56450"/>
            </a:xfrm>
            <a:custGeom>
              <a:avLst/>
              <a:gdLst/>
              <a:ahLst/>
              <a:cxnLst/>
              <a:rect l="l" t="t" r="r" b="b"/>
              <a:pathLst>
                <a:path w="2808" h="2258" extrusionOk="0">
                  <a:moveTo>
                    <a:pt x="2238" y="570"/>
                  </a:moveTo>
                  <a:lnTo>
                    <a:pt x="2238" y="1688"/>
                  </a:lnTo>
                  <a:lnTo>
                    <a:pt x="551" y="1688"/>
                  </a:lnTo>
                  <a:lnTo>
                    <a:pt x="551" y="570"/>
                  </a:lnTo>
                  <a:close/>
                  <a:moveTo>
                    <a:pt x="266" y="1"/>
                  </a:moveTo>
                  <a:cubicBezTo>
                    <a:pt x="115" y="1"/>
                    <a:pt x="1" y="133"/>
                    <a:pt x="1" y="285"/>
                  </a:cubicBezTo>
                  <a:lnTo>
                    <a:pt x="1" y="1973"/>
                  </a:lnTo>
                  <a:cubicBezTo>
                    <a:pt x="1" y="2124"/>
                    <a:pt x="115" y="2257"/>
                    <a:pt x="266" y="2257"/>
                  </a:cubicBezTo>
                  <a:lnTo>
                    <a:pt x="2523" y="2257"/>
                  </a:lnTo>
                  <a:cubicBezTo>
                    <a:pt x="2674" y="2257"/>
                    <a:pt x="2807" y="2124"/>
                    <a:pt x="2807" y="1973"/>
                  </a:cubicBezTo>
                  <a:lnTo>
                    <a:pt x="2807" y="285"/>
                  </a:lnTo>
                  <a:cubicBezTo>
                    <a:pt x="2807" y="133"/>
                    <a:pt x="2674" y="1"/>
                    <a:pt x="25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0"/>
            <p:cNvSpPr/>
            <p:nvPr/>
          </p:nvSpPr>
          <p:spPr>
            <a:xfrm>
              <a:off x="5244613" y="5352450"/>
              <a:ext cx="132650" cy="14325"/>
            </a:xfrm>
            <a:custGeom>
              <a:avLst/>
              <a:gdLst/>
              <a:ahLst/>
              <a:cxnLst/>
              <a:rect l="l" t="t" r="r" b="b"/>
              <a:pathLst>
                <a:path w="5306" h="573" extrusionOk="0">
                  <a:moveTo>
                    <a:pt x="371" y="0"/>
                  </a:moveTo>
                  <a:cubicBezTo>
                    <a:pt x="0" y="0"/>
                    <a:pt x="0" y="572"/>
                    <a:pt x="371" y="572"/>
                  </a:cubicBezTo>
                  <a:cubicBezTo>
                    <a:pt x="382" y="572"/>
                    <a:pt x="394" y="572"/>
                    <a:pt x="406" y="571"/>
                  </a:cubicBezTo>
                  <a:lnTo>
                    <a:pt x="4900" y="571"/>
                  </a:lnTo>
                  <a:cubicBezTo>
                    <a:pt x="4912" y="572"/>
                    <a:pt x="4923" y="572"/>
                    <a:pt x="4934" y="572"/>
                  </a:cubicBezTo>
                  <a:cubicBezTo>
                    <a:pt x="5305" y="572"/>
                    <a:pt x="5305" y="0"/>
                    <a:pt x="4934" y="0"/>
                  </a:cubicBezTo>
                  <a:cubicBezTo>
                    <a:pt x="4923" y="0"/>
                    <a:pt x="4912" y="1"/>
                    <a:pt x="4900" y="2"/>
                  </a:cubicBezTo>
                  <a:lnTo>
                    <a:pt x="406" y="2"/>
                  </a:lnTo>
                  <a:cubicBezTo>
                    <a:pt x="394" y="1"/>
                    <a:pt x="382" y="0"/>
                    <a:pt x="3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0"/>
            <p:cNvSpPr/>
            <p:nvPr/>
          </p:nvSpPr>
          <p:spPr>
            <a:xfrm>
              <a:off x="5216638" y="5394625"/>
              <a:ext cx="160625" cy="14325"/>
            </a:xfrm>
            <a:custGeom>
              <a:avLst/>
              <a:gdLst/>
              <a:ahLst/>
              <a:cxnLst/>
              <a:rect l="l" t="t" r="r" b="b"/>
              <a:pathLst>
                <a:path w="6425" h="573" extrusionOk="0">
                  <a:moveTo>
                    <a:pt x="354" y="1"/>
                  </a:moveTo>
                  <a:cubicBezTo>
                    <a:pt x="0" y="1"/>
                    <a:pt x="0" y="573"/>
                    <a:pt x="354" y="573"/>
                  </a:cubicBezTo>
                  <a:cubicBezTo>
                    <a:pt x="365" y="573"/>
                    <a:pt x="376" y="572"/>
                    <a:pt x="387" y="571"/>
                  </a:cubicBezTo>
                  <a:lnTo>
                    <a:pt x="6019" y="571"/>
                  </a:lnTo>
                  <a:cubicBezTo>
                    <a:pt x="6031" y="572"/>
                    <a:pt x="6042" y="573"/>
                    <a:pt x="6053" y="573"/>
                  </a:cubicBezTo>
                  <a:cubicBezTo>
                    <a:pt x="6424" y="573"/>
                    <a:pt x="6424" y="1"/>
                    <a:pt x="6053" y="1"/>
                  </a:cubicBezTo>
                  <a:cubicBezTo>
                    <a:pt x="6042" y="1"/>
                    <a:pt x="6031" y="1"/>
                    <a:pt x="6019" y="2"/>
                  </a:cubicBezTo>
                  <a:lnTo>
                    <a:pt x="387" y="2"/>
                  </a:lnTo>
                  <a:cubicBezTo>
                    <a:pt x="376" y="1"/>
                    <a:pt x="365" y="1"/>
                    <a:pt x="35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0"/>
            <p:cNvSpPr/>
            <p:nvPr/>
          </p:nvSpPr>
          <p:spPr>
            <a:xfrm>
              <a:off x="5217288" y="5436850"/>
              <a:ext cx="159300" cy="14250"/>
            </a:xfrm>
            <a:custGeom>
              <a:avLst/>
              <a:gdLst/>
              <a:ahLst/>
              <a:cxnLst/>
              <a:rect l="l" t="t" r="r" b="b"/>
              <a:pathLst>
                <a:path w="6372" h="570" extrusionOk="0">
                  <a:moveTo>
                    <a:pt x="361" y="1"/>
                  </a:moveTo>
                  <a:cubicBezTo>
                    <a:pt x="1" y="1"/>
                    <a:pt x="1" y="570"/>
                    <a:pt x="361" y="570"/>
                  </a:cubicBezTo>
                  <a:lnTo>
                    <a:pt x="5993" y="570"/>
                  </a:lnTo>
                  <a:cubicBezTo>
                    <a:pt x="6372" y="570"/>
                    <a:pt x="6372" y="1"/>
                    <a:pt x="59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0"/>
            <p:cNvSpPr/>
            <p:nvPr/>
          </p:nvSpPr>
          <p:spPr>
            <a:xfrm>
              <a:off x="5217288" y="5479050"/>
              <a:ext cx="159300" cy="14250"/>
            </a:xfrm>
            <a:custGeom>
              <a:avLst/>
              <a:gdLst/>
              <a:ahLst/>
              <a:cxnLst/>
              <a:rect l="l" t="t" r="r" b="b"/>
              <a:pathLst>
                <a:path w="6372" h="570" extrusionOk="0">
                  <a:moveTo>
                    <a:pt x="361" y="1"/>
                  </a:moveTo>
                  <a:cubicBezTo>
                    <a:pt x="1" y="1"/>
                    <a:pt x="1" y="569"/>
                    <a:pt x="361" y="569"/>
                  </a:cubicBezTo>
                  <a:lnTo>
                    <a:pt x="5993" y="569"/>
                  </a:lnTo>
                  <a:cubicBezTo>
                    <a:pt x="6372" y="569"/>
                    <a:pt x="6372" y="1"/>
                    <a:pt x="59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8" name="Google Shape;3078;p50"/>
          <p:cNvGrpSpPr/>
          <p:nvPr/>
        </p:nvGrpSpPr>
        <p:grpSpPr>
          <a:xfrm>
            <a:off x="6693094" y="4071585"/>
            <a:ext cx="365761" cy="365743"/>
            <a:chOff x="5781888" y="5225925"/>
            <a:chExt cx="425700" cy="426175"/>
          </a:xfrm>
        </p:grpSpPr>
        <p:sp>
          <p:nvSpPr>
            <p:cNvPr id="3079" name="Google Shape;3079;p50"/>
            <p:cNvSpPr/>
            <p:nvPr/>
          </p:nvSpPr>
          <p:spPr>
            <a:xfrm>
              <a:off x="5782813" y="5350575"/>
              <a:ext cx="173525" cy="161675"/>
            </a:xfrm>
            <a:custGeom>
              <a:avLst/>
              <a:gdLst/>
              <a:ahLst/>
              <a:cxnLst/>
              <a:rect l="l" t="t" r="r" b="b"/>
              <a:pathLst>
                <a:path w="6941" h="6467" extrusionOk="0">
                  <a:moveTo>
                    <a:pt x="1120" y="1"/>
                  </a:moveTo>
                  <a:cubicBezTo>
                    <a:pt x="115" y="2030"/>
                    <a:pt x="1" y="4381"/>
                    <a:pt x="854" y="6467"/>
                  </a:cubicBezTo>
                  <a:lnTo>
                    <a:pt x="6941"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0"/>
            <p:cNvSpPr/>
            <p:nvPr/>
          </p:nvSpPr>
          <p:spPr>
            <a:xfrm>
              <a:off x="5907488" y="5478575"/>
              <a:ext cx="160725" cy="165075"/>
            </a:xfrm>
            <a:custGeom>
              <a:avLst/>
              <a:gdLst/>
              <a:ahLst/>
              <a:cxnLst/>
              <a:rect l="l" t="t" r="r" b="b"/>
              <a:pathLst>
                <a:path w="6429" h="6603" extrusionOk="0">
                  <a:moveTo>
                    <a:pt x="1" y="1"/>
                  </a:moveTo>
                  <a:lnTo>
                    <a:pt x="1" y="5784"/>
                  </a:lnTo>
                  <a:cubicBezTo>
                    <a:pt x="1094" y="6330"/>
                    <a:pt x="2282" y="6602"/>
                    <a:pt x="3475" y="6602"/>
                  </a:cubicBezTo>
                  <a:cubicBezTo>
                    <a:pt x="4475" y="6602"/>
                    <a:pt x="5477" y="6411"/>
                    <a:pt x="6429" y="6030"/>
                  </a:cubicBezTo>
                  <a:lnTo>
                    <a:pt x="1"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0"/>
            <p:cNvSpPr/>
            <p:nvPr/>
          </p:nvSpPr>
          <p:spPr>
            <a:xfrm>
              <a:off x="6035013" y="5366700"/>
              <a:ext cx="164525" cy="160250"/>
            </a:xfrm>
            <a:custGeom>
              <a:avLst/>
              <a:gdLst/>
              <a:ahLst/>
              <a:cxnLst/>
              <a:rect l="l" t="t" r="r" b="b"/>
              <a:pathLst>
                <a:path w="6581" h="6410" extrusionOk="0">
                  <a:moveTo>
                    <a:pt x="6011" y="1"/>
                  </a:moveTo>
                  <a:cubicBezTo>
                    <a:pt x="5670" y="380"/>
                    <a:pt x="361" y="6030"/>
                    <a:pt x="0" y="6410"/>
                  </a:cubicBezTo>
                  <a:lnTo>
                    <a:pt x="5727" y="6410"/>
                  </a:lnTo>
                  <a:cubicBezTo>
                    <a:pt x="6277" y="5329"/>
                    <a:pt x="6561" y="4115"/>
                    <a:pt x="6580" y="2883"/>
                  </a:cubicBezTo>
                  <a:cubicBezTo>
                    <a:pt x="6561" y="1897"/>
                    <a:pt x="6391" y="930"/>
                    <a:pt x="6011"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0"/>
            <p:cNvSpPr/>
            <p:nvPr/>
          </p:nvSpPr>
          <p:spPr>
            <a:xfrm>
              <a:off x="5922663" y="5233975"/>
              <a:ext cx="161200" cy="165450"/>
            </a:xfrm>
            <a:custGeom>
              <a:avLst/>
              <a:gdLst/>
              <a:ahLst/>
              <a:cxnLst/>
              <a:rect l="l" t="t" r="r" b="b"/>
              <a:pathLst>
                <a:path w="6448" h="6618" extrusionOk="0">
                  <a:moveTo>
                    <a:pt x="2883" y="0"/>
                  </a:moveTo>
                  <a:lnTo>
                    <a:pt x="2883" y="19"/>
                  </a:lnTo>
                  <a:cubicBezTo>
                    <a:pt x="1897" y="19"/>
                    <a:pt x="911" y="190"/>
                    <a:pt x="1" y="569"/>
                  </a:cubicBezTo>
                  <a:lnTo>
                    <a:pt x="6448" y="6618"/>
                  </a:lnTo>
                  <a:lnTo>
                    <a:pt x="6448" y="873"/>
                  </a:lnTo>
                  <a:cubicBezTo>
                    <a:pt x="5348" y="304"/>
                    <a:pt x="4115" y="0"/>
                    <a:pt x="288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0"/>
            <p:cNvSpPr/>
            <p:nvPr/>
          </p:nvSpPr>
          <p:spPr>
            <a:xfrm>
              <a:off x="5804163" y="5402250"/>
              <a:ext cx="103350" cy="220925"/>
            </a:xfrm>
            <a:custGeom>
              <a:avLst/>
              <a:gdLst/>
              <a:ahLst/>
              <a:cxnLst/>
              <a:rect l="l" t="t" r="r" b="b"/>
              <a:pathLst>
                <a:path w="4134" h="8837" extrusionOk="0">
                  <a:moveTo>
                    <a:pt x="4134" y="1"/>
                  </a:moveTo>
                  <a:lnTo>
                    <a:pt x="0" y="4400"/>
                  </a:lnTo>
                  <a:cubicBezTo>
                    <a:pt x="797" y="6334"/>
                    <a:pt x="2257" y="7908"/>
                    <a:pt x="4134" y="8837"/>
                  </a:cubicBezTo>
                  <a:lnTo>
                    <a:pt x="41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0"/>
            <p:cNvSpPr/>
            <p:nvPr/>
          </p:nvSpPr>
          <p:spPr>
            <a:xfrm>
              <a:off x="5959638" y="5526925"/>
              <a:ext cx="218550" cy="102425"/>
            </a:xfrm>
            <a:custGeom>
              <a:avLst/>
              <a:gdLst/>
              <a:ahLst/>
              <a:cxnLst/>
              <a:rect l="l" t="t" r="r" b="b"/>
              <a:pathLst>
                <a:path w="8742" h="4097" extrusionOk="0">
                  <a:moveTo>
                    <a:pt x="1" y="1"/>
                  </a:moveTo>
                  <a:lnTo>
                    <a:pt x="4343" y="4096"/>
                  </a:lnTo>
                  <a:cubicBezTo>
                    <a:pt x="6258" y="3300"/>
                    <a:pt x="7832" y="1859"/>
                    <a:pt x="8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0"/>
            <p:cNvSpPr/>
            <p:nvPr/>
          </p:nvSpPr>
          <p:spPr>
            <a:xfrm>
              <a:off x="6083838" y="5255775"/>
              <a:ext cx="101475" cy="219025"/>
            </a:xfrm>
            <a:custGeom>
              <a:avLst/>
              <a:gdLst/>
              <a:ahLst/>
              <a:cxnLst/>
              <a:rect l="l" t="t" r="r" b="b"/>
              <a:pathLst>
                <a:path w="4059" h="8761" extrusionOk="0">
                  <a:moveTo>
                    <a:pt x="1" y="1"/>
                  </a:moveTo>
                  <a:lnTo>
                    <a:pt x="1" y="8761"/>
                  </a:lnTo>
                  <a:lnTo>
                    <a:pt x="4058" y="4438"/>
                  </a:lnTo>
                  <a:cubicBezTo>
                    <a:pt x="3300" y="2504"/>
                    <a:pt x="1859" y="93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0"/>
            <p:cNvSpPr/>
            <p:nvPr/>
          </p:nvSpPr>
          <p:spPr>
            <a:xfrm>
              <a:off x="5810788" y="5248200"/>
              <a:ext cx="221400" cy="102400"/>
            </a:xfrm>
            <a:custGeom>
              <a:avLst/>
              <a:gdLst/>
              <a:ahLst/>
              <a:cxnLst/>
              <a:rect l="l" t="t" r="r" b="b"/>
              <a:pathLst>
                <a:path w="8856" h="4096" extrusionOk="0">
                  <a:moveTo>
                    <a:pt x="4476" y="0"/>
                  </a:moveTo>
                  <a:cubicBezTo>
                    <a:pt x="2523" y="778"/>
                    <a:pt x="949" y="2238"/>
                    <a:pt x="1" y="4096"/>
                  </a:cubicBezTo>
                  <a:lnTo>
                    <a:pt x="8856" y="4096"/>
                  </a:lnTo>
                  <a:lnTo>
                    <a:pt x="447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0"/>
            <p:cNvSpPr/>
            <p:nvPr/>
          </p:nvSpPr>
          <p:spPr>
            <a:xfrm>
              <a:off x="6075313" y="5308975"/>
              <a:ext cx="19925" cy="16975"/>
            </a:xfrm>
            <a:custGeom>
              <a:avLst/>
              <a:gdLst/>
              <a:ahLst/>
              <a:cxnLst/>
              <a:rect l="l" t="t" r="r" b="b"/>
              <a:pathLst>
                <a:path w="797" h="679" extrusionOk="0">
                  <a:moveTo>
                    <a:pt x="348" y="1"/>
                  </a:moveTo>
                  <a:cubicBezTo>
                    <a:pt x="179" y="1"/>
                    <a:pt x="19" y="135"/>
                    <a:pt x="19" y="338"/>
                  </a:cubicBezTo>
                  <a:cubicBezTo>
                    <a:pt x="0" y="527"/>
                    <a:pt x="152" y="679"/>
                    <a:pt x="342" y="679"/>
                  </a:cubicBezTo>
                  <a:cubicBezTo>
                    <a:pt x="645" y="679"/>
                    <a:pt x="797" y="319"/>
                    <a:pt x="588" y="110"/>
                  </a:cubicBezTo>
                  <a:cubicBezTo>
                    <a:pt x="518" y="34"/>
                    <a:pt x="432" y="1"/>
                    <a:pt x="3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0"/>
            <p:cNvSpPr/>
            <p:nvPr/>
          </p:nvSpPr>
          <p:spPr>
            <a:xfrm>
              <a:off x="5781888" y="5225925"/>
              <a:ext cx="425700" cy="426175"/>
            </a:xfrm>
            <a:custGeom>
              <a:avLst/>
              <a:gdLst/>
              <a:ahLst/>
              <a:cxnLst/>
              <a:rect l="l" t="t" r="r" b="b"/>
              <a:pathLst>
                <a:path w="17028" h="17047" extrusionOk="0">
                  <a:moveTo>
                    <a:pt x="5556" y="1271"/>
                  </a:moveTo>
                  <a:lnTo>
                    <a:pt x="9158" y="4665"/>
                  </a:lnTo>
                  <a:lnTo>
                    <a:pt x="1726" y="4665"/>
                  </a:lnTo>
                  <a:cubicBezTo>
                    <a:pt x="2617" y="3148"/>
                    <a:pt x="3944" y="1972"/>
                    <a:pt x="5556" y="1271"/>
                  </a:cubicBezTo>
                  <a:close/>
                  <a:moveTo>
                    <a:pt x="8514" y="664"/>
                  </a:moveTo>
                  <a:cubicBezTo>
                    <a:pt x="9632" y="664"/>
                    <a:pt x="10732" y="910"/>
                    <a:pt x="11756" y="1403"/>
                  </a:cubicBezTo>
                  <a:lnTo>
                    <a:pt x="11756" y="2332"/>
                  </a:lnTo>
                  <a:cubicBezTo>
                    <a:pt x="11766" y="2531"/>
                    <a:pt x="11922" y="2631"/>
                    <a:pt x="12081" y="2631"/>
                  </a:cubicBezTo>
                  <a:cubicBezTo>
                    <a:pt x="12240" y="2631"/>
                    <a:pt x="12401" y="2531"/>
                    <a:pt x="12420" y="2332"/>
                  </a:cubicBezTo>
                  <a:lnTo>
                    <a:pt x="12420" y="1764"/>
                  </a:lnTo>
                  <a:cubicBezTo>
                    <a:pt x="13899" y="2636"/>
                    <a:pt x="15074" y="3982"/>
                    <a:pt x="15757" y="5575"/>
                  </a:cubicBezTo>
                  <a:lnTo>
                    <a:pt x="12420" y="9121"/>
                  </a:lnTo>
                  <a:lnTo>
                    <a:pt x="12420" y="4987"/>
                  </a:lnTo>
                  <a:cubicBezTo>
                    <a:pt x="12401" y="4788"/>
                    <a:pt x="12240" y="4688"/>
                    <a:pt x="12081" y="4688"/>
                  </a:cubicBezTo>
                  <a:cubicBezTo>
                    <a:pt x="11922" y="4688"/>
                    <a:pt x="11766" y="4788"/>
                    <a:pt x="11756" y="4987"/>
                  </a:cubicBezTo>
                  <a:lnTo>
                    <a:pt x="11756" y="6182"/>
                  </a:lnTo>
                  <a:lnTo>
                    <a:pt x="6257" y="1024"/>
                  </a:lnTo>
                  <a:cubicBezTo>
                    <a:pt x="6978" y="796"/>
                    <a:pt x="7736" y="664"/>
                    <a:pt x="8514" y="664"/>
                  </a:cubicBezTo>
                  <a:close/>
                  <a:moveTo>
                    <a:pt x="6200" y="5309"/>
                  </a:moveTo>
                  <a:lnTo>
                    <a:pt x="1024" y="10827"/>
                  </a:lnTo>
                  <a:cubicBezTo>
                    <a:pt x="436" y="9007"/>
                    <a:pt x="550" y="7035"/>
                    <a:pt x="1365" y="5309"/>
                  </a:cubicBezTo>
                  <a:close/>
                  <a:moveTo>
                    <a:pt x="16004" y="6257"/>
                  </a:moveTo>
                  <a:cubicBezTo>
                    <a:pt x="16572" y="8040"/>
                    <a:pt x="16459" y="9993"/>
                    <a:pt x="15643" y="11699"/>
                  </a:cubicBezTo>
                  <a:lnTo>
                    <a:pt x="10903" y="11699"/>
                  </a:lnTo>
                  <a:lnTo>
                    <a:pt x="16004" y="6257"/>
                  </a:lnTo>
                  <a:close/>
                  <a:moveTo>
                    <a:pt x="9879" y="5328"/>
                  </a:moveTo>
                  <a:lnTo>
                    <a:pt x="11756" y="7092"/>
                  </a:lnTo>
                  <a:lnTo>
                    <a:pt x="11756" y="9841"/>
                  </a:lnTo>
                  <a:lnTo>
                    <a:pt x="9993" y="11718"/>
                  </a:lnTo>
                  <a:lnTo>
                    <a:pt x="7243" y="11718"/>
                  </a:lnTo>
                  <a:lnTo>
                    <a:pt x="5366" y="9955"/>
                  </a:lnTo>
                  <a:lnTo>
                    <a:pt x="5366" y="7205"/>
                  </a:lnTo>
                  <a:lnTo>
                    <a:pt x="7111" y="5328"/>
                  </a:lnTo>
                  <a:close/>
                  <a:moveTo>
                    <a:pt x="4684" y="7926"/>
                  </a:moveTo>
                  <a:lnTo>
                    <a:pt x="4684" y="15340"/>
                  </a:lnTo>
                  <a:cubicBezTo>
                    <a:pt x="3186" y="14468"/>
                    <a:pt x="1991" y="13140"/>
                    <a:pt x="1289" y="11548"/>
                  </a:cubicBezTo>
                  <a:lnTo>
                    <a:pt x="4684" y="7926"/>
                  </a:lnTo>
                  <a:close/>
                  <a:moveTo>
                    <a:pt x="15283" y="12363"/>
                  </a:moveTo>
                  <a:cubicBezTo>
                    <a:pt x="14413" y="13857"/>
                    <a:pt x="13091" y="15030"/>
                    <a:pt x="11523" y="15732"/>
                  </a:cubicBezTo>
                  <a:lnTo>
                    <a:pt x="11523" y="15732"/>
                  </a:lnTo>
                  <a:lnTo>
                    <a:pt x="7945" y="12363"/>
                  </a:lnTo>
                  <a:close/>
                  <a:moveTo>
                    <a:pt x="5366" y="10865"/>
                  </a:moveTo>
                  <a:lnTo>
                    <a:pt x="10827" y="16004"/>
                  </a:lnTo>
                  <a:cubicBezTo>
                    <a:pt x="10088" y="16231"/>
                    <a:pt x="9291" y="16364"/>
                    <a:pt x="8514" y="16364"/>
                  </a:cubicBezTo>
                  <a:cubicBezTo>
                    <a:pt x="7414" y="16364"/>
                    <a:pt x="6352" y="16117"/>
                    <a:pt x="5366" y="15662"/>
                  </a:cubicBezTo>
                  <a:lnTo>
                    <a:pt x="5366" y="10865"/>
                  </a:lnTo>
                  <a:close/>
                  <a:moveTo>
                    <a:pt x="8514" y="0"/>
                  </a:moveTo>
                  <a:cubicBezTo>
                    <a:pt x="3906" y="0"/>
                    <a:pt x="0" y="3944"/>
                    <a:pt x="0" y="8514"/>
                  </a:cubicBezTo>
                  <a:cubicBezTo>
                    <a:pt x="0" y="13102"/>
                    <a:pt x="3925" y="17046"/>
                    <a:pt x="8514" y="17046"/>
                  </a:cubicBezTo>
                  <a:cubicBezTo>
                    <a:pt x="9557" y="17046"/>
                    <a:pt x="10600" y="16838"/>
                    <a:pt x="11586" y="16440"/>
                  </a:cubicBezTo>
                  <a:cubicBezTo>
                    <a:pt x="14714" y="15169"/>
                    <a:pt x="17027" y="12041"/>
                    <a:pt x="17027" y="8533"/>
                  </a:cubicBezTo>
                  <a:cubicBezTo>
                    <a:pt x="17027" y="3925"/>
                    <a:pt x="13102" y="0"/>
                    <a:pt x="85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9" name="Google Shape;3089;p50"/>
          <p:cNvGrpSpPr/>
          <p:nvPr/>
        </p:nvGrpSpPr>
        <p:grpSpPr>
          <a:xfrm>
            <a:off x="7411190" y="4071579"/>
            <a:ext cx="365755" cy="365755"/>
            <a:chOff x="6492938" y="5137275"/>
            <a:chExt cx="511975" cy="511975"/>
          </a:xfrm>
        </p:grpSpPr>
        <p:sp>
          <p:nvSpPr>
            <p:cNvPr id="3090" name="Google Shape;3090;p50"/>
            <p:cNvSpPr/>
            <p:nvPr/>
          </p:nvSpPr>
          <p:spPr>
            <a:xfrm>
              <a:off x="6502888" y="5147225"/>
              <a:ext cx="492075" cy="492075"/>
            </a:xfrm>
            <a:custGeom>
              <a:avLst/>
              <a:gdLst/>
              <a:ahLst/>
              <a:cxnLst/>
              <a:rect l="l" t="t" r="r" b="b"/>
              <a:pathLst>
                <a:path w="19683" h="19683" extrusionOk="0">
                  <a:moveTo>
                    <a:pt x="797" y="1"/>
                  </a:moveTo>
                  <a:cubicBezTo>
                    <a:pt x="342" y="1"/>
                    <a:pt x="0" y="342"/>
                    <a:pt x="0" y="797"/>
                  </a:cubicBezTo>
                  <a:lnTo>
                    <a:pt x="0" y="18867"/>
                  </a:lnTo>
                  <a:cubicBezTo>
                    <a:pt x="0" y="19322"/>
                    <a:pt x="342" y="19682"/>
                    <a:pt x="797" y="19682"/>
                  </a:cubicBezTo>
                  <a:lnTo>
                    <a:pt x="18886" y="19682"/>
                  </a:lnTo>
                  <a:cubicBezTo>
                    <a:pt x="19322" y="19682"/>
                    <a:pt x="19683" y="19322"/>
                    <a:pt x="19683" y="18867"/>
                  </a:cubicBezTo>
                  <a:lnTo>
                    <a:pt x="19683" y="797"/>
                  </a:lnTo>
                  <a:cubicBezTo>
                    <a:pt x="19683" y="342"/>
                    <a:pt x="19322" y="1"/>
                    <a:pt x="188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0"/>
            <p:cNvSpPr/>
            <p:nvPr/>
          </p:nvSpPr>
          <p:spPr>
            <a:xfrm>
              <a:off x="6552663" y="5197000"/>
              <a:ext cx="392050" cy="392050"/>
            </a:xfrm>
            <a:custGeom>
              <a:avLst/>
              <a:gdLst/>
              <a:ahLst/>
              <a:cxnLst/>
              <a:rect l="l" t="t" r="r" b="b"/>
              <a:pathLst>
                <a:path w="15682" h="15682" extrusionOk="0">
                  <a:moveTo>
                    <a:pt x="11453" y="4248"/>
                  </a:moveTo>
                  <a:lnTo>
                    <a:pt x="11453" y="11453"/>
                  </a:lnTo>
                  <a:lnTo>
                    <a:pt x="4248" y="11453"/>
                  </a:lnTo>
                  <a:lnTo>
                    <a:pt x="4248" y="4248"/>
                  </a:lnTo>
                  <a:close/>
                  <a:moveTo>
                    <a:pt x="2636" y="0"/>
                  </a:moveTo>
                  <a:lnTo>
                    <a:pt x="2636" y="2636"/>
                  </a:lnTo>
                  <a:lnTo>
                    <a:pt x="0" y="2636"/>
                  </a:lnTo>
                  <a:lnTo>
                    <a:pt x="0" y="4248"/>
                  </a:lnTo>
                  <a:lnTo>
                    <a:pt x="2636" y="4248"/>
                  </a:lnTo>
                  <a:lnTo>
                    <a:pt x="2636" y="13046"/>
                  </a:lnTo>
                  <a:lnTo>
                    <a:pt x="11453" y="13046"/>
                  </a:lnTo>
                  <a:lnTo>
                    <a:pt x="11453" y="15682"/>
                  </a:lnTo>
                  <a:lnTo>
                    <a:pt x="13046" y="15682"/>
                  </a:lnTo>
                  <a:lnTo>
                    <a:pt x="13046" y="13046"/>
                  </a:lnTo>
                  <a:lnTo>
                    <a:pt x="15682" y="13046"/>
                  </a:lnTo>
                  <a:lnTo>
                    <a:pt x="15682" y="11453"/>
                  </a:lnTo>
                  <a:lnTo>
                    <a:pt x="13046" y="11453"/>
                  </a:lnTo>
                  <a:lnTo>
                    <a:pt x="13046" y="2636"/>
                  </a:lnTo>
                  <a:lnTo>
                    <a:pt x="4248" y="2636"/>
                  </a:lnTo>
                  <a:lnTo>
                    <a:pt x="424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0"/>
            <p:cNvSpPr/>
            <p:nvPr/>
          </p:nvSpPr>
          <p:spPr>
            <a:xfrm>
              <a:off x="6529438" y="5462925"/>
              <a:ext cx="23250" cy="20000"/>
            </a:xfrm>
            <a:custGeom>
              <a:avLst/>
              <a:gdLst/>
              <a:ahLst/>
              <a:cxnLst/>
              <a:rect l="l" t="t" r="r" b="b"/>
              <a:pathLst>
                <a:path w="930" h="800" extrusionOk="0">
                  <a:moveTo>
                    <a:pt x="531" y="1"/>
                  </a:moveTo>
                  <a:cubicBezTo>
                    <a:pt x="171" y="1"/>
                    <a:pt x="0" y="437"/>
                    <a:pt x="247" y="683"/>
                  </a:cubicBezTo>
                  <a:cubicBezTo>
                    <a:pt x="327" y="763"/>
                    <a:pt x="427" y="799"/>
                    <a:pt x="525" y="799"/>
                  </a:cubicBezTo>
                  <a:cubicBezTo>
                    <a:pt x="730" y="799"/>
                    <a:pt x="929" y="643"/>
                    <a:pt x="929" y="399"/>
                  </a:cubicBezTo>
                  <a:cubicBezTo>
                    <a:pt x="929" y="171"/>
                    <a:pt x="759" y="1"/>
                    <a:pt x="5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0"/>
            <p:cNvSpPr/>
            <p:nvPr/>
          </p:nvSpPr>
          <p:spPr>
            <a:xfrm>
              <a:off x="6492938" y="5137275"/>
              <a:ext cx="511975" cy="511975"/>
            </a:xfrm>
            <a:custGeom>
              <a:avLst/>
              <a:gdLst/>
              <a:ahLst/>
              <a:cxnLst/>
              <a:rect l="l" t="t" r="r" b="b"/>
              <a:pathLst>
                <a:path w="20479" h="20479" extrusionOk="0">
                  <a:moveTo>
                    <a:pt x="19265" y="797"/>
                  </a:moveTo>
                  <a:cubicBezTo>
                    <a:pt x="19493" y="797"/>
                    <a:pt x="19663" y="967"/>
                    <a:pt x="19663" y="1195"/>
                  </a:cubicBezTo>
                  <a:lnTo>
                    <a:pt x="19663" y="19284"/>
                  </a:lnTo>
                  <a:cubicBezTo>
                    <a:pt x="19663" y="19493"/>
                    <a:pt x="19493" y="19682"/>
                    <a:pt x="19265" y="19682"/>
                  </a:cubicBezTo>
                  <a:lnTo>
                    <a:pt x="1176" y="19682"/>
                  </a:lnTo>
                  <a:cubicBezTo>
                    <a:pt x="967" y="19682"/>
                    <a:pt x="778" y="19493"/>
                    <a:pt x="778" y="19284"/>
                  </a:cubicBezTo>
                  <a:lnTo>
                    <a:pt x="778" y="1195"/>
                  </a:lnTo>
                  <a:cubicBezTo>
                    <a:pt x="778" y="967"/>
                    <a:pt x="967" y="797"/>
                    <a:pt x="1176" y="797"/>
                  </a:cubicBezTo>
                  <a:close/>
                  <a:moveTo>
                    <a:pt x="1195" y="0"/>
                  </a:moveTo>
                  <a:cubicBezTo>
                    <a:pt x="531" y="0"/>
                    <a:pt x="0" y="531"/>
                    <a:pt x="0" y="1195"/>
                  </a:cubicBezTo>
                  <a:lnTo>
                    <a:pt x="0" y="19265"/>
                  </a:lnTo>
                  <a:cubicBezTo>
                    <a:pt x="0" y="19929"/>
                    <a:pt x="531" y="20479"/>
                    <a:pt x="1195" y="20479"/>
                  </a:cubicBezTo>
                  <a:lnTo>
                    <a:pt x="19284" y="20479"/>
                  </a:lnTo>
                  <a:cubicBezTo>
                    <a:pt x="19929" y="20479"/>
                    <a:pt x="20479" y="19929"/>
                    <a:pt x="20479" y="19265"/>
                  </a:cubicBezTo>
                  <a:lnTo>
                    <a:pt x="20479" y="1195"/>
                  </a:lnTo>
                  <a:cubicBezTo>
                    <a:pt x="20479" y="531"/>
                    <a:pt x="19929" y="0"/>
                    <a:pt x="192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0"/>
            <p:cNvSpPr/>
            <p:nvPr/>
          </p:nvSpPr>
          <p:spPr>
            <a:xfrm>
              <a:off x="6542713" y="5187050"/>
              <a:ext cx="411950" cy="412425"/>
            </a:xfrm>
            <a:custGeom>
              <a:avLst/>
              <a:gdLst/>
              <a:ahLst/>
              <a:cxnLst/>
              <a:rect l="l" t="t" r="r" b="b"/>
              <a:pathLst>
                <a:path w="16478" h="16497" extrusionOk="0">
                  <a:moveTo>
                    <a:pt x="2636" y="3451"/>
                  </a:moveTo>
                  <a:lnTo>
                    <a:pt x="2636" y="4248"/>
                  </a:lnTo>
                  <a:lnTo>
                    <a:pt x="797" y="4248"/>
                  </a:lnTo>
                  <a:lnTo>
                    <a:pt x="797" y="3451"/>
                  </a:lnTo>
                  <a:close/>
                  <a:moveTo>
                    <a:pt x="12477" y="3451"/>
                  </a:moveTo>
                  <a:lnTo>
                    <a:pt x="11681" y="4248"/>
                  </a:lnTo>
                  <a:lnTo>
                    <a:pt x="5044" y="4248"/>
                  </a:lnTo>
                  <a:lnTo>
                    <a:pt x="5044" y="3451"/>
                  </a:lnTo>
                  <a:close/>
                  <a:moveTo>
                    <a:pt x="10884" y="5044"/>
                  </a:moveTo>
                  <a:lnTo>
                    <a:pt x="5044" y="10884"/>
                  </a:lnTo>
                  <a:lnTo>
                    <a:pt x="5044" y="5044"/>
                  </a:lnTo>
                  <a:close/>
                  <a:moveTo>
                    <a:pt x="11434" y="5613"/>
                  </a:moveTo>
                  <a:lnTo>
                    <a:pt x="11434" y="11434"/>
                  </a:lnTo>
                  <a:lnTo>
                    <a:pt x="5613" y="11434"/>
                  </a:lnTo>
                  <a:lnTo>
                    <a:pt x="11434" y="5613"/>
                  </a:lnTo>
                  <a:close/>
                  <a:moveTo>
                    <a:pt x="4248" y="797"/>
                  </a:moveTo>
                  <a:lnTo>
                    <a:pt x="4248" y="11851"/>
                  </a:lnTo>
                  <a:cubicBezTo>
                    <a:pt x="4248" y="12060"/>
                    <a:pt x="4437" y="12249"/>
                    <a:pt x="4646" y="12249"/>
                  </a:cubicBezTo>
                  <a:lnTo>
                    <a:pt x="11453" y="12249"/>
                  </a:lnTo>
                  <a:lnTo>
                    <a:pt x="11434" y="13046"/>
                  </a:lnTo>
                  <a:lnTo>
                    <a:pt x="3451" y="13046"/>
                  </a:lnTo>
                  <a:lnTo>
                    <a:pt x="3451" y="797"/>
                  </a:lnTo>
                  <a:close/>
                  <a:moveTo>
                    <a:pt x="15681" y="12249"/>
                  </a:moveTo>
                  <a:lnTo>
                    <a:pt x="15681" y="13046"/>
                  </a:lnTo>
                  <a:lnTo>
                    <a:pt x="13842" y="13046"/>
                  </a:lnTo>
                  <a:lnTo>
                    <a:pt x="13842" y="12249"/>
                  </a:lnTo>
                  <a:close/>
                  <a:moveTo>
                    <a:pt x="13046" y="4001"/>
                  </a:moveTo>
                  <a:lnTo>
                    <a:pt x="13046" y="15681"/>
                  </a:lnTo>
                  <a:lnTo>
                    <a:pt x="12249" y="15681"/>
                  </a:lnTo>
                  <a:lnTo>
                    <a:pt x="12249" y="4816"/>
                  </a:lnTo>
                  <a:lnTo>
                    <a:pt x="13046" y="4001"/>
                  </a:lnTo>
                  <a:close/>
                  <a:moveTo>
                    <a:pt x="3034" y="0"/>
                  </a:moveTo>
                  <a:cubicBezTo>
                    <a:pt x="2826" y="0"/>
                    <a:pt x="2636" y="190"/>
                    <a:pt x="2636" y="417"/>
                  </a:cubicBezTo>
                  <a:lnTo>
                    <a:pt x="2636" y="2655"/>
                  </a:lnTo>
                  <a:lnTo>
                    <a:pt x="398" y="2655"/>
                  </a:lnTo>
                  <a:cubicBezTo>
                    <a:pt x="171" y="2655"/>
                    <a:pt x="0" y="2826"/>
                    <a:pt x="0" y="3053"/>
                  </a:cubicBezTo>
                  <a:lnTo>
                    <a:pt x="0" y="4646"/>
                  </a:lnTo>
                  <a:cubicBezTo>
                    <a:pt x="0" y="4854"/>
                    <a:pt x="171" y="5044"/>
                    <a:pt x="398" y="5044"/>
                  </a:cubicBezTo>
                  <a:lnTo>
                    <a:pt x="2636" y="5044"/>
                  </a:lnTo>
                  <a:lnTo>
                    <a:pt x="2636" y="13444"/>
                  </a:lnTo>
                  <a:cubicBezTo>
                    <a:pt x="2636" y="13653"/>
                    <a:pt x="2826" y="13842"/>
                    <a:pt x="3034" y="13842"/>
                  </a:cubicBezTo>
                  <a:lnTo>
                    <a:pt x="11434" y="13842"/>
                  </a:lnTo>
                  <a:lnTo>
                    <a:pt x="11434" y="16080"/>
                  </a:lnTo>
                  <a:cubicBezTo>
                    <a:pt x="11434" y="16307"/>
                    <a:pt x="11624" y="16497"/>
                    <a:pt x="11851" y="16497"/>
                  </a:cubicBezTo>
                  <a:lnTo>
                    <a:pt x="13444" y="16497"/>
                  </a:lnTo>
                  <a:cubicBezTo>
                    <a:pt x="13672" y="16497"/>
                    <a:pt x="13842" y="16307"/>
                    <a:pt x="13842" y="16080"/>
                  </a:cubicBezTo>
                  <a:lnTo>
                    <a:pt x="13842" y="13842"/>
                  </a:lnTo>
                  <a:lnTo>
                    <a:pt x="16080" y="13842"/>
                  </a:lnTo>
                  <a:cubicBezTo>
                    <a:pt x="16307" y="13842"/>
                    <a:pt x="16478" y="13671"/>
                    <a:pt x="16478" y="13444"/>
                  </a:cubicBezTo>
                  <a:lnTo>
                    <a:pt x="16478" y="11851"/>
                  </a:lnTo>
                  <a:cubicBezTo>
                    <a:pt x="16478" y="11624"/>
                    <a:pt x="16307" y="11434"/>
                    <a:pt x="16080" y="11434"/>
                  </a:cubicBezTo>
                  <a:lnTo>
                    <a:pt x="13842" y="11434"/>
                  </a:lnTo>
                  <a:lnTo>
                    <a:pt x="13842" y="3224"/>
                  </a:lnTo>
                  <a:lnTo>
                    <a:pt x="15568" y="1498"/>
                  </a:lnTo>
                  <a:cubicBezTo>
                    <a:pt x="15859" y="1207"/>
                    <a:pt x="15591" y="804"/>
                    <a:pt x="15280" y="804"/>
                  </a:cubicBezTo>
                  <a:cubicBezTo>
                    <a:pt x="15185" y="804"/>
                    <a:pt x="15087" y="841"/>
                    <a:pt x="14999" y="929"/>
                  </a:cubicBezTo>
                  <a:lnTo>
                    <a:pt x="13273" y="2655"/>
                  </a:lnTo>
                  <a:lnTo>
                    <a:pt x="5044" y="2655"/>
                  </a:lnTo>
                  <a:lnTo>
                    <a:pt x="5044" y="417"/>
                  </a:lnTo>
                  <a:cubicBezTo>
                    <a:pt x="5044" y="190"/>
                    <a:pt x="4854" y="0"/>
                    <a:pt x="46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0"/>
            <p:cNvSpPr/>
            <p:nvPr/>
          </p:nvSpPr>
          <p:spPr>
            <a:xfrm>
              <a:off x="6532763" y="5503225"/>
              <a:ext cx="19925" cy="106200"/>
            </a:xfrm>
            <a:custGeom>
              <a:avLst/>
              <a:gdLst/>
              <a:ahLst/>
              <a:cxnLst/>
              <a:rect l="l" t="t" r="r" b="b"/>
              <a:pathLst>
                <a:path w="797" h="4248" extrusionOk="0">
                  <a:moveTo>
                    <a:pt x="398" y="1"/>
                  </a:moveTo>
                  <a:cubicBezTo>
                    <a:pt x="171" y="1"/>
                    <a:pt x="0" y="171"/>
                    <a:pt x="0" y="399"/>
                  </a:cubicBezTo>
                  <a:lnTo>
                    <a:pt x="0" y="3850"/>
                  </a:lnTo>
                  <a:cubicBezTo>
                    <a:pt x="0" y="4115"/>
                    <a:pt x="199" y="4248"/>
                    <a:pt x="398" y="4248"/>
                  </a:cubicBezTo>
                  <a:cubicBezTo>
                    <a:pt x="597" y="4248"/>
                    <a:pt x="796" y="4115"/>
                    <a:pt x="796" y="3850"/>
                  </a:cubicBezTo>
                  <a:lnTo>
                    <a:pt x="796" y="399"/>
                  </a:lnTo>
                  <a:cubicBezTo>
                    <a:pt x="796" y="171"/>
                    <a:pt x="626" y="1"/>
                    <a:pt x="3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6" name="Google Shape;3096;p50"/>
          <p:cNvGrpSpPr/>
          <p:nvPr/>
        </p:nvGrpSpPr>
        <p:grpSpPr>
          <a:xfrm>
            <a:off x="8129302" y="4080287"/>
            <a:ext cx="365714" cy="348340"/>
            <a:chOff x="7447163" y="5136800"/>
            <a:chExt cx="929625" cy="895475"/>
          </a:xfrm>
        </p:grpSpPr>
        <p:sp>
          <p:nvSpPr>
            <p:cNvPr id="3097" name="Google Shape;3097;p50"/>
            <p:cNvSpPr/>
            <p:nvPr/>
          </p:nvSpPr>
          <p:spPr>
            <a:xfrm>
              <a:off x="7877113" y="5154575"/>
              <a:ext cx="480700" cy="451525"/>
            </a:xfrm>
            <a:custGeom>
              <a:avLst/>
              <a:gdLst/>
              <a:ahLst/>
              <a:cxnLst/>
              <a:rect l="l" t="t" r="r" b="b"/>
              <a:pathLst>
                <a:path w="19228" h="18061" extrusionOk="0">
                  <a:moveTo>
                    <a:pt x="12309" y="0"/>
                  </a:moveTo>
                  <a:cubicBezTo>
                    <a:pt x="10700" y="0"/>
                    <a:pt x="9093" y="617"/>
                    <a:pt x="7870" y="1849"/>
                  </a:cubicBezTo>
                  <a:lnTo>
                    <a:pt x="2390" y="7310"/>
                  </a:lnTo>
                  <a:cubicBezTo>
                    <a:pt x="494" y="9206"/>
                    <a:pt x="1" y="12069"/>
                    <a:pt x="1158" y="14477"/>
                  </a:cubicBezTo>
                  <a:lnTo>
                    <a:pt x="4059" y="11595"/>
                  </a:lnTo>
                  <a:cubicBezTo>
                    <a:pt x="4097" y="10913"/>
                    <a:pt x="4381" y="10268"/>
                    <a:pt x="4855" y="9794"/>
                  </a:cubicBezTo>
                  <a:lnTo>
                    <a:pt x="10885" y="3878"/>
                  </a:lnTo>
                  <a:cubicBezTo>
                    <a:pt x="11328" y="3615"/>
                    <a:pt x="11817" y="3488"/>
                    <a:pt x="12302" y="3488"/>
                  </a:cubicBezTo>
                  <a:cubicBezTo>
                    <a:pt x="13144" y="3488"/>
                    <a:pt x="13972" y="3870"/>
                    <a:pt x="14525" y="4580"/>
                  </a:cubicBezTo>
                  <a:cubicBezTo>
                    <a:pt x="15379" y="5698"/>
                    <a:pt x="15284" y="7272"/>
                    <a:pt x="14298" y="8277"/>
                  </a:cubicBezTo>
                  <a:lnTo>
                    <a:pt x="8818" y="13738"/>
                  </a:lnTo>
                  <a:cubicBezTo>
                    <a:pt x="8344" y="14231"/>
                    <a:pt x="7699" y="14515"/>
                    <a:pt x="7017" y="14553"/>
                  </a:cubicBezTo>
                  <a:lnTo>
                    <a:pt x="4135" y="17454"/>
                  </a:lnTo>
                  <a:cubicBezTo>
                    <a:pt x="4998" y="17862"/>
                    <a:pt x="5920" y="18061"/>
                    <a:pt x="6835" y="18061"/>
                  </a:cubicBezTo>
                  <a:cubicBezTo>
                    <a:pt x="8472" y="18061"/>
                    <a:pt x="10086" y="17426"/>
                    <a:pt x="11302" y="16222"/>
                  </a:cubicBezTo>
                  <a:lnTo>
                    <a:pt x="16763" y="10742"/>
                  </a:lnTo>
                  <a:cubicBezTo>
                    <a:pt x="19228" y="8277"/>
                    <a:pt x="19228" y="4295"/>
                    <a:pt x="16763" y="1849"/>
                  </a:cubicBezTo>
                  <a:cubicBezTo>
                    <a:pt x="15530" y="617"/>
                    <a:pt x="13919" y="0"/>
                    <a:pt x="123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0"/>
            <p:cNvSpPr/>
            <p:nvPr/>
          </p:nvSpPr>
          <p:spPr>
            <a:xfrm>
              <a:off x="7730638" y="5408775"/>
              <a:ext cx="362675" cy="352000"/>
            </a:xfrm>
            <a:custGeom>
              <a:avLst/>
              <a:gdLst/>
              <a:ahLst/>
              <a:cxnLst/>
              <a:rect l="l" t="t" r="r" b="b"/>
              <a:pathLst>
                <a:path w="14507" h="14080" extrusionOk="0">
                  <a:moveTo>
                    <a:pt x="12210" y="0"/>
                  </a:moveTo>
                  <a:cubicBezTo>
                    <a:pt x="11672" y="0"/>
                    <a:pt x="11131" y="204"/>
                    <a:pt x="10714" y="612"/>
                  </a:cubicBezTo>
                  <a:lnTo>
                    <a:pt x="835" y="10491"/>
                  </a:lnTo>
                  <a:cubicBezTo>
                    <a:pt x="1" y="11325"/>
                    <a:pt x="1" y="12653"/>
                    <a:pt x="835" y="13468"/>
                  </a:cubicBezTo>
                  <a:cubicBezTo>
                    <a:pt x="1243" y="13876"/>
                    <a:pt x="1778" y="14079"/>
                    <a:pt x="2314" y="14079"/>
                  </a:cubicBezTo>
                  <a:cubicBezTo>
                    <a:pt x="2850" y="14079"/>
                    <a:pt x="3385" y="13876"/>
                    <a:pt x="3793" y="13468"/>
                  </a:cubicBezTo>
                  <a:cubicBezTo>
                    <a:pt x="5253" y="12008"/>
                    <a:pt x="12212" y="5049"/>
                    <a:pt x="13691" y="3570"/>
                  </a:cubicBezTo>
                  <a:cubicBezTo>
                    <a:pt x="14506" y="2755"/>
                    <a:pt x="14506" y="1427"/>
                    <a:pt x="13691" y="612"/>
                  </a:cubicBezTo>
                  <a:cubicBezTo>
                    <a:pt x="13283" y="204"/>
                    <a:pt x="12748" y="0"/>
                    <a:pt x="122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0"/>
            <p:cNvSpPr/>
            <p:nvPr/>
          </p:nvSpPr>
          <p:spPr>
            <a:xfrm>
              <a:off x="7466613" y="5563125"/>
              <a:ext cx="480225" cy="451850"/>
            </a:xfrm>
            <a:custGeom>
              <a:avLst/>
              <a:gdLst/>
              <a:ahLst/>
              <a:cxnLst/>
              <a:rect l="l" t="t" r="r" b="b"/>
              <a:pathLst>
                <a:path w="19209" h="18074" extrusionOk="0">
                  <a:moveTo>
                    <a:pt x="12380" y="0"/>
                  </a:moveTo>
                  <a:cubicBezTo>
                    <a:pt x="10748" y="0"/>
                    <a:pt x="9139" y="639"/>
                    <a:pt x="7926" y="1852"/>
                  </a:cubicBezTo>
                  <a:lnTo>
                    <a:pt x="2465" y="7332"/>
                  </a:lnTo>
                  <a:cubicBezTo>
                    <a:pt x="0" y="9778"/>
                    <a:pt x="0" y="13760"/>
                    <a:pt x="2446" y="16225"/>
                  </a:cubicBezTo>
                  <a:cubicBezTo>
                    <a:pt x="3679" y="17457"/>
                    <a:pt x="5291" y="18073"/>
                    <a:pt x="6902" y="18073"/>
                  </a:cubicBezTo>
                  <a:cubicBezTo>
                    <a:pt x="8514" y="18073"/>
                    <a:pt x="10126" y="17457"/>
                    <a:pt x="11358" y="16225"/>
                  </a:cubicBezTo>
                  <a:lnTo>
                    <a:pt x="16838" y="10764"/>
                  </a:lnTo>
                  <a:cubicBezTo>
                    <a:pt x="18715" y="8868"/>
                    <a:pt x="19208" y="6004"/>
                    <a:pt x="18071" y="3596"/>
                  </a:cubicBezTo>
                  <a:lnTo>
                    <a:pt x="18071" y="3596"/>
                  </a:lnTo>
                  <a:lnTo>
                    <a:pt x="15169" y="6479"/>
                  </a:lnTo>
                  <a:cubicBezTo>
                    <a:pt x="15132" y="7161"/>
                    <a:pt x="14847" y="7806"/>
                    <a:pt x="14354" y="8280"/>
                  </a:cubicBezTo>
                  <a:lnTo>
                    <a:pt x="8893" y="13760"/>
                  </a:lnTo>
                  <a:cubicBezTo>
                    <a:pt x="8341" y="14341"/>
                    <a:pt x="7597" y="14635"/>
                    <a:pt x="6852" y="14635"/>
                  </a:cubicBezTo>
                  <a:cubicBezTo>
                    <a:pt x="6137" y="14635"/>
                    <a:pt x="5421" y="14364"/>
                    <a:pt x="4873" y="13817"/>
                  </a:cubicBezTo>
                  <a:cubicBezTo>
                    <a:pt x="3755" y="12698"/>
                    <a:pt x="3774" y="10878"/>
                    <a:pt x="4930" y="9797"/>
                  </a:cubicBezTo>
                  <a:lnTo>
                    <a:pt x="10410" y="4317"/>
                  </a:lnTo>
                  <a:cubicBezTo>
                    <a:pt x="10884" y="3843"/>
                    <a:pt x="11529" y="3558"/>
                    <a:pt x="12193" y="3502"/>
                  </a:cubicBezTo>
                  <a:lnTo>
                    <a:pt x="15094" y="619"/>
                  </a:lnTo>
                  <a:cubicBezTo>
                    <a:pt x="14226" y="203"/>
                    <a:pt x="13299" y="0"/>
                    <a:pt x="123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0"/>
            <p:cNvSpPr/>
            <p:nvPr/>
          </p:nvSpPr>
          <p:spPr>
            <a:xfrm>
              <a:off x="8072763" y="5281225"/>
              <a:ext cx="47325" cy="34675"/>
            </a:xfrm>
            <a:custGeom>
              <a:avLst/>
              <a:gdLst/>
              <a:ahLst/>
              <a:cxnLst/>
              <a:rect l="l" t="t" r="r" b="b"/>
              <a:pathLst>
                <a:path w="1893" h="1387" extrusionOk="0">
                  <a:moveTo>
                    <a:pt x="1022" y="1"/>
                  </a:moveTo>
                  <a:cubicBezTo>
                    <a:pt x="473" y="1"/>
                    <a:pt x="0" y="727"/>
                    <a:pt x="537" y="1220"/>
                  </a:cubicBezTo>
                  <a:lnTo>
                    <a:pt x="556" y="1258"/>
                  </a:lnTo>
                  <a:cubicBezTo>
                    <a:pt x="688" y="1348"/>
                    <a:pt x="826" y="1387"/>
                    <a:pt x="958" y="1387"/>
                  </a:cubicBezTo>
                  <a:cubicBezTo>
                    <a:pt x="1469" y="1387"/>
                    <a:pt x="1892" y="799"/>
                    <a:pt x="1561" y="272"/>
                  </a:cubicBezTo>
                  <a:cubicBezTo>
                    <a:pt x="1542" y="253"/>
                    <a:pt x="1523" y="253"/>
                    <a:pt x="1523" y="234"/>
                  </a:cubicBezTo>
                  <a:cubicBezTo>
                    <a:pt x="1367" y="69"/>
                    <a:pt x="1191" y="1"/>
                    <a:pt x="10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0"/>
            <p:cNvSpPr/>
            <p:nvPr/>
          </p:nvSpPr>
          <p:spPr>
            <a:xfrm>
              <a:off x="7447163" y="5136800"/>
              <a:ext cx="929625" cy="895475"/>
            </a:xfrm>
            <a:custGeom>
              <a:avLst/>
              <a:gdLst/>
              <a:ahLst/>
              <a:cxnLst/>
              <a:rect l="l" t="t" r="r" b="b"/>
              <a:pathLst>
                <a:path w="37185" h="35819" extrusionOk="0">
                  <a:moveTo>
                    <a:pt x="29495" y="1418"/>
                  </a:moveTo>
                  <a:cubicBezTo>
                    <a:pt x="30927" y="1418"/>
                    <a:pt x="32359" y="1963"/>
                    <a:pt x="33449" y="3053"/>
                  </a:cubicBezTo>
                  <a:cubicBezTo>
                    <a:pt x="35630" y="5234"/>
                    <a:pt x="35630" y="8780"/>
                    <a:pt x="33449" y="10960"/>
                  </a:cubicBezTo>
                  <a:lnTo>
                    <a:pt x="28007" y="16440"/>
                  </a:lnTo>
                  <a:cubicBezTo>
                    <a:pt x="26936" y="17496"/>
                    <a:pt x="25500" y="18069"/>
                    <a:pt x="24030" y="18069"/>
                  </a:cubicBezTo>
                  <a:cubicBezTo>
                    <a:pt x="23548" y="18069"/>
                    <a:pt x="23062" y="18007"/>
                    <a:pt x="22584" y="17881"/>
                  </a:cubicBezTo>
                  <a:lnTo>
                    <a:pt x="24537" y="15928"/>
                  </a:lnTo>
                  <a:cubicBezTo>
                    <a:pt x="25277" y="15833"/>
                    <a:pt x="25978" y="15473"/>
                    <a:pt x="26509" y="14942"/>
                  </a:cubicBezTo>
                  <a:lnTo>
                    <a:pt x="31989" y="9481"/>
                  </a:lnTo>
                  <a:cubicBezTo>
                    <a:pt x="33221" y="8230"/>
                    <a:pt x="33354" y="6258"/>
                    <a:pt x="32273" y="4854"/>
                  </a:cubicBezTo>
                  <a:cubicBezTo>
                    <a:pt x="31587" y="3975"/>
                    <a:pt x="30548" y="3501"/>
                    <a:pt x="29492" y="3501"/>
                  </a:cubicBezTo>
                  <a:cubicBezTo>
                    <a:pt x="28887" y="3501"/>
                    <a:pt x="28276" y="3657"/>
                    <a:pt x="27723" y="3982"/>
                  </a:cubicBezTo>
                  <a:cubicBezTo>
                    <a:pt x="27191" y="4447"/>
                    <a:pt x="27562" y="5247"/>
                    <a:pt x="28172" y="5247"/>
                  </a:cubicBezTo>
                  <a:cubicBezTo>
                    <a:pt x="28258" y="5247"/>
                    <a:pt x="28349" y="5231"/>
                    <a:pt x="28443" y="5196"/>
                  </a:cubicBezTo>
                  <a:cubicBezTo>
                    <a:pt x="28813" y="4974"/>
                    <a:pt x="29185" y="4877"/>
                    <a:pt x="29538" y="4877"/>
                  </a:cubicBezTo>
                  <a:cubicBezTo>
                    <a:pt x="31207" y="4877"/>
                    <a:pt x="32440" y="7055"/>
                    <a:pt x="30984" y="8495"/>
                  </a:cubicBezTo>
                  <a:lnTo>
                    <a:pt x="26338" y="13141"/>
                  </a:lnTo>
                  <a:cubicBezTo>
                    <a:pt x="26433" y="11529"/>
                    <a:pt x="25163" y="10164"/>
                    <a:pt x="23532" y="10164"/>
                  </a:cubicBezTo>
                  <a:lnTo>
                    <a:pt x="23361" y="10164"/>
                  </a:lnTo>
                  <a:lnTo>
                    <a:pt x="24556" y="8988"/>
                  </a:lnTo>
                  <a:cubicBezTo>
                    <a:pt x="25093" y="8615"/>
                    <a:pt x="24456" y="7796"/>
                    <a:pt x="23930" y="7796"/>
                  </a:cubicBezTo>
                  <a:cubicBezTo>
                    <a:pt x="23787" y="7796"/>
                    <a:pt x="23652" y="7856"/>
                    <a:pt x="23551" y="8002"/>
                  </a:cubicBezTo>
                  <a:lnTo>
                    <a:pt x="21541" y="10012"/>
                  </a:lnTo>
                  <a:cubicBezTo>
                    <a:pt x="21010" y="10543"/>
                    <a:pt x="20669" y="11226"/>
                    <a:pt x="20555" y="11984"/>
                  </a:cubicBezTo>
                  <a:lnTo>
                    <a:pt x="18621" y="13937"/>
                  </a:lnTo>
                  <a:cubicBezTo>
                    <a:pt x="18109" y="12003"/>
                    <a:pt x="18659" y="9936"/>
                    <a:pt x="20062" y="8514"/>
                  </a:cubicBezTo>
                  <a:lnTo>
                    <a:pt x="25542" y="3053"/>
                  </a:lnTo>
                  <a:cubicBezTo>
                    <a:pt x="26632" y="1963"/>
                    <a:pt x="28064" y="1418"/>
                    <a:pt x="29495" y="1418"/>
                  </a:cubicBezTo>
                  <a:close/>
                  <a:moveTo>
                    <a:pt x="23536" y="11546"/>
                  </a:moveTo>
                  <a:cubicBezTo>
                    <a:pt x="24613" y="11546"/>
                    <a:pt x="25541" y="12952"/>
                    <a:pt x="24537" y="13956"/>
                  </a:cubicBezTo>
                  <a:lnTo>
                    <a:pt x="15454" y="23039"/>
                  </a:lnTo>
                  <a:lnTo>
                    <a:pt x="14639" y="23854"/>
                  </a:lnTo>
                  <a:cubicBezTo>
                    <a:pt x="14336" y="24157"/>
                    <a:pt x="13997" y="24284"/>
                    <a:pt x="13670" y="24284"/>
                  </a:cubicBezTo>
                  <a:cubicBezTo>
                    <a:pt x="12587" y="24284"/>
                    <a:pt x="11647" y="22883"/>
                    <a:pt x="12667" y="21863"/>
                  </a:cubicBezTo>
                  <a:lnTo>
                    <a:pt x="22565" y="11984"/>
                  </a:lnTo>
                  <a:cubicBezTo>
                    <a:pt x="22869" y="11675"/>
                    <a:pt x="23210" y="11546"/>
                    <a:pt x="23536" y="11546"/>
                  </a:cubicBezTo>
                  <a:close/>
                  <a:moveTo>
                    <a:pt x="10847" y="22678"/>
                  </a:moveTo>
                  <a:lnTo>
                    <a:pt x="10847" y="22678"/>
                  </a:lnTo>
                  <a:cubicBezTo>
                    <a:pt x="10790" y="23494"/>
                    <a:pt x="11093" y="24271"/>
                    <a:pt x="11662" y="24840"/>
                  </a:cubicBezTo>
                  <a:cubicBezTo>
                    <a:pt x="12186" y="25363"/>
                    <a:pt x="12886" y="25662"/>
                    <a:pt x="13629" y="25662"/>
                  </a:cubicBezTo>
                  <a:cubicBezTo>
                    <a:pt x="13694" y="25662"/>
                    <a:pt x="13759" y="25660"/>
                    <a:pt x="13824" y="25655"/>
                  </a:cubicBezTo>
                  <a:lnTo>
                    <a:pt x="13824" y="25655"/>
                  </a:lnTo>
                  <a:lnTo>
                    <a:pt x="9159" y="30320"/>
                  </a:lnTo>
                  <a:cubicBezTo>
                    <a:pt x="8752" y="30727"/>
                    <a:pt x="8216" y="30931"/>
                    <a:pt x="7678" y="30931"/>
                  </a:cubicBezTo>
                  <a:cubicBezTo>
                    <a:pt x="7140" y="30931"/>
                    <a:pt x="6599" y="30727"/>
                    <a:pt x="6182" y="30320"/>
                  </a:cubicBezTo>
                  <a:cubicBezTo>
                    <a:pt x="5367" y="29485"/>
                    <a:pt x="5367" y="28158"/>
                    <a:pt x="6182" y="27343"/>
                  </a:cubicBezTo>
                  <a:lnTo>
                    <a:pt x="10847" y="22678"/>
                  </a:lnTo>
                  <a:close/>
                  <a:moveTo>
                    <a:pt x="13148" y="17761"/>
                  </a:moveTo>
                  <a:cubicBezTo>
                    <a:pt x="13632" y="17761"/>
                    <a:pt x="14120" y="17825"/>
                    <a:pt x="14601" y="17957"/>
                  </a:cubicBezTo>
                  <a:lnTo>
                    <a:pt x="12667" y="19891"/>
                  </a:lnTo>
                  <a:cubicBezTo>
                    <a:pt x="11909" y="20005"/>
                    <a:pt x="11226" y="20346"/>
                    <a:pt x="10676" y="20877"/>
                  </a:cubicBezTo>
                  <a:lnTo>
                    <a:pt x="5215" y="26357"/>
                  </a:lnTo>
                  <a:cubicBezTo>
                    <a:pt x="3926" y="27741"/>
                    <a:pt x="3964" y="29884"/>
                    <a:pt x="5310" y="31211"/>
                  </a:cubicBezTo>
                  <a:cubicBezTo>
                    <a:pt x="5991" y="31892"/>
                    <a:pt x="6886" y="32233"/>
                    <a:pt x="7783" y="32233"/>
                  </a:cubicBezTo>
                  <a:cubicBezTo>
                    <a:pt x="8635" y="32233"/>
                    <a:pt x="9490" y="31925"/>
                    <a:pt x="10164" y="31306"/>
                  </a:cubicBezTo>
                  <a:lnTo>
                    <a:pt x="15625" y="25826"/>
                  </a:lnTo>
                  <a:cubicBezTo>
                    <a:pt x="16156" y="25295"/>
                    <a:pt x="16516" y="24593"/>
                    <a:pt x="16611" y="23854"/>
                  </a:cubicBezTo>
                  <a:lnTo>
                    <a:pt x="18564" y="21901"/>
                  </a:lnTo>
                  <a:lnTo>
                    <a:pt x="18564" y="21901"/>
                  </a:lnTo>
                  <a:cubicBezTo>
                    <a:pt x="19076" y="23835"/>
                    <a:pt x="18526" y="25902"/>
                    <a:pt x="17104" y="27324"/>
                  </a:cubicBezTo>
                  <a:lnTo>
                    <a:pt x="17123" y="27324"/>
                  </a:lnTo>
                  <a:lnTo>
                    <a:pt x="11643" y="32785"/>
                  </a:lnTo>
                  <a:cubicBezTo>
                    <a:pt x="10553" y="33875"/>
                    <a:pt x="9121" y="34420"/>
                    <a:pt x="7690" y="34420"/>
                  </a:cubicBezTo>
                  <a:cubicBezTo>
                    <a:pt x="6258" y="34420"/>
                    <a:pt x="4827" y="33875"/>
                    <a:pt x="3736" y="32785"/>
                  </a:cubicBezTo>
                  <a:cubicBezTo>
                    <a:pt x="1537" y="30604"/>
                    <a:pt x="1537" y="27058"/>
                    <a:pt x="3736" y="24878"/>
                  </a:cubicBezTo>
                  <a:lnTo>
                    <a:pt x="9197" y="19398"/>
                  </a:lnTo>
                  <a:cubicBezTo>
                    <a:pt x="10265" y="18344"/>
                    <a:pt x="11687" y="17761"/>
                    <a:pt x="13148" y="17761"/>
                  </a:cubicBezTo>
                  <a:close/>
                  <a:moveTo>
                    <a:pt x="29514" y="0"/>
                  </a:moveTo>
                  <a:cubicBezTo>
                    <a:pt x="27727" y="0"/>
                    <a:pt x="25940" y="683"/>
                    <a:pt x="24575" y="2048"/>
                  </a:cubicBezTo>
                  <a:lnTo>
                    <a:pt x="19095" y="7528"/>
                  </a:lnTo>
                  <a:cubicBezTo>
                    <a:pt x="17123" y="9500"/>
                    <a:pt x="16516" y="12439"/>
                    <a:pt x="17521" y="15037"/>
                  </a:cubicBezTo>
                  <a:lnTo>
                    <a:pt x="15720" y="16838"/>
                  </a:lnTo>
                  <a:cubicBezTo>
                    <a:pt x="14890" y="16517"/>
                    <a:pt x="14025" y="16360"/>
                    <a:pt x="13168" y="16360"/>
                  </a:cubicBezTo>
                  <a:cubicBezTo>
                    <a:pt x="11342" y="16360"/>
                    <a:pt x="9553" y="17070"/>
                    <a:pt x="8211" y="18412"/>
                  </a:cubicBezTo>
                  <a:lnTo>
                    <a:pt x="2731" y="23892"/>
                  </a:lnTo>
                  <a:cubicBezTo>
                    <a:pt x="1" y="26622"/>
                    <a:pt x="1" y="31040"/>
                    <a:pt x="2731" y="33771"/>
                  </a:cubicBezTo>
                  <a:cubicBezTo>
                    <a:pt x="4097" y="35136"/>
                    <a:pt x="5888" y="35819"/>
                    <a:pt x="7680" y="35819"/>
                  </a:cubicBezTo>
                  <a:cubicBezTo>
                    <a:pt x="9472" y="35819"/>
                    <a:pt x="11264" y="35136"/>
                    <a:pt x="12629" y="33771"/>
                  </a:cubicBezTo>
                  <a:lnTo>
                    <a:pt x="18109" y="28310"/>
                  </a:lnTo>
                  <a:cubicBezTo>
                    <a:pt x="20062" y="26338"/>
                    <a:pt x="20688" y="23399"/>
                    <a:pt x="19664" y="20801"/>
                  </a:cubicBezTo>
                  <a:lnTo>
                    <a:pt x="21484" y="18981"/>
                  </a:lnTo>
                  <a:cubicBezTo>
                    <a:pt x="22316" y="19309"/>
                    <a:pt x="23184" y="19468"/>
                    <a:pt x="24043" y="19468"/>
                  </a:cubicBezTo>
                  <a:cubicBezTo>
                    <a:pt x="25866" y="19468"/>
                    <a:pt x="27653" y="18753"/>
                    <a:pt x="28993" y="17426"/>
                  </a:cubicBezTo>
                  <a:lnTo>
                    <a:pt x="34454" y="11946"/>
                  </a:lnTo>
                  <a:cubicBezTo>
                    <a:pt x="37184" y="9216"/>
                    <a:pt x="37184" y="4798"/>
                    <a:pt x="34454" y="2048"/>
                  </a:cubicBezTo>
                  <a:cubicBezTo>
                    <a:pt x="33089" y="683"/>
                    <a:pt x="31302" y="0"/>
                    <a:pt x="295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0"/>
            <p:cNvSpPr/>
            <p:nvPr/>
          </p:nvSpPr>
          <p:spPr>
            <a:xfrm>
              <a:off x="7640388" y="5319875"/>
              <a:ext cx="117775" cy="109200"/>
            </a:xfrm>
            <a:custGeom>
              <a:avLst/>
              <a:gdLst/>
              <a:ahLst/>
              <a:cxnLst/>
              <a:rect l="l" t="t" r="r" b="b"/>
              <a:pathLst>
                <a:path w="4711" h="4368" extrusionOk="0">
                  <a:moveTo>
                    <a:pt x="988" y="0"/>
                  </a:moveTo>
                  <a:cubicBezTo>
                    <a:pt x="452" y="0"/>
                    <a:pt x="0" y="680"/>
                    <a:pt x="482" y="1191"/>
                  </a:cubicBezTo>
                  <a:lnTo>
                    <a:pt x="3459" y="4168"/>
                  </a:lnTo>
                  <a:cubicBezTo>
                    <a:pt x="3592" y="4301"/>
                    <a:pt x="3767" y="4367"/>
                    <a:pt x="3945" y="4367"/>
                  </a:cubicBezTo>
                  <a:cubicBezTo>
                    <a:pt x="4123" y="4367"/>
                    <a:pt x="4303" y="4301"/>
                    <a:pt x="4445" y="4168"/>
                  </a:cubicBezTo>
                  <a:cubicBezTo>
                    <a:pt x="4711" y="3884"/>
                    <a:pt x="4711" y="3447"/>
                    <a:pt x="4445" y="3182"/>
                  </a:cubicBezTo>
                  <a:lnTo>
                    <a:pt x="1468" y="205"/>
                  </a:lnTo>
                  <a:cubicBezTo>
                    <a:pt x="1316" y="61"/>
                    <a:pt x="1148" y="0"/>
                    <a:pt x="9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0"/>
            <p:cNvSpPr/>
            <p:nvPr/>
          </p:nvSpPr>
          <p:spPr>
            <a:xfrm>
              <a:off x="7557613" y="5481425"/>
              <a:ext cx="142250" cy="35100"/>
            </a:xfrm>
            <a:custGeom>
              <a:avLst/>
              <a:gdLst/>
              <a:ahLst/>
              <a:cxnLst/>
              <a:rect l="l" t="t" r="r" b="b"/>
              <a:pathLst>
                <a:path w="5690" h="1404" extrusionOk="0">
                  <a:moveTo>
                    <a:pt x="1" y="702"/>
                  </a:moveTo>
                  <a:lnTo>
                    <a:pt x="1" y="721"/>
                  </a:lnTo>
                  <a:cubicBezTo>
                    <a:pt x="1" y="716"/>
                    <a:pt x="1" y="710"/>
                    <a:pt x="1" y="705"/>
                  </a:cubicBezTo>
                  <a:lnTo>
                    <a:pt x="1" y="705"/>
                  </a:lnTo>
                  <a:cubicBezTo>
                    <a:pt x="1" y="704"/>
                    <a:pt x="1" y="703"/>
                    <a:pt x="1" y="702"/>
                  </a:cubicBezTo>
                  <a:close/>
                  <a:moveTo>
                    <a:pt x="721" y="0"/>
                  </a:moveTo>
                  <a:cubicBezTo>
                    <a:pt x="328" y="0"/>
                    <a:pt x="9" y="314"/>
                    <a:pt x="1" y="705"/>
                  </a:cubicBezTo>
                  <a:lnTo>
                    <a:pt x="1" y="705"/>
                  </a:lnTo>
                  <a:cubicBezTo>
                    <a:pt x="22" y="1083"/>
                    <a:pt x="324" y="1403"/>
                    <a:pt x="721" y="1403"/>
                  </a:cubicBezTo>
                  <a:lnTo>
                    <a:pt x="4912" y="1403"/>
                  </a:lnTo>
                  <a:cubicBezTo>
                    <a:pt x="5689" y="1252"/>
                    <a:pt x="5689" y="152"/>
                    <a:pt x="49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0"/>
            <p:cNvSpPr/>
            <p:nvPr/>
          </p:nvSpPr>
          <p:spPr>
            <a:xfrm>
              <a:off x="7808863" y="5233150"/>
              <a:ext cx="35100" cy="137250"/>
            </a:xfrm>
            <a:custGeom>
              <a:avLst/>
              <a:gdLst/>
              <a:ahLst/>
              <a:cxnLst/>
              <a:rect l="l" t="t" r="r" b="b"/>
              <a:pathLst>
                <a:path w="1404" h="5490" extrusionOk="0">
                  <a:moveTo>
                    <a:pt x="695" y="0"/>
                  </a:moveTo>
                  <a:cubicBezTo>
                    <a:pt x="380" y="0"/>
                    <a:pt x="67" y="195"/>
                    <a:pt x="0" y="583"/>
                  </a:cubicBezTo>
                  <a:lnTo>
                    <a:pt x="0" y="4793"/>
                  </a:lnTo>
                  <a:cubicBezTo>
                    <a:pt x="0" y="5257"/>
                    <a:pt x="351" y="5490"/>
                    <a:pt x="702" y="5490"/>
                  </a:cubicBezTo>
                  <a:cubicBezTo>
                    <a:pt x="1053" y="5490"/>
                    <a:pt x="1404" y="5257"/>
                    <a:pt x="1404" y="4793"/>
                  </a:cubicBezTo>
                  <a:lnTo>
                    <a:pt x="1404" y="583"/>
                  </a:lnTo>
                  <a:cubicBezTo>
                    <a:pt x="1328" y="195"/>
                    <a:pt x="1010" y="0"/>
                    <a:pt x="6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0"/>
            <p:cNvSpPr/>
            <p:nvPr/>
          </p:nvSpPr>
          <p:spPr>
            <a:xfrm>
              <a:off x="8066263" y="5740475"/>
              <a:ext cx="117475" cy="108950"/>
            </a:xfrm>
            <a:custGeom>
              <a:avLst/>
              <a:gdLst/>
              <a:ahLst/>
              <a:cxnLst/>
              <a:rect l="l" t="t" r="r" b="b"/>
              <a:pathLst>
                <a:path w="4699" h="4358" extrusionOk="0">
                  <a:moveTo>
                    <a:pt x="759" y="1"/>
                  </a:moveTo>
                  <a:cubicBezTo>
                    <a:pt x="579" y="1"/>
                    <a:pt x="399" y="67"/>
                    <a:pt x="266" y="200"/>
                  </a:cubicBezTo>
                  <a:cubicBezTo>
                    <a:pt x="1" y="465"/>
                    <a:pt x="1" y="920"/>
                    <a:pt x="266" y="1186"/>
                  </a:cubicBezTo>
                  <a:lnTo>
                    <a:pt x="3243" y="4163"/>
                  </a:lnTo>
                  <a:cubicBezTo>
                    <a:pt x="3388" y="4300"/>
                    <a:pt x="3549" y="4357"/>
                    <a:pt x="3704" y="4357"/>
                  </a:cubicBezTo>
                  <a:cubicBezTo>
                    <a:pt x="4236" y="4357"/>
                    <a:pt x="4699" y="3676"/>
                    <a:pt x="4229" y="3177"/>
                  </a:cubicBezTo>
                  <a:lnTo>
                    <a:pt x="1252" y="200"/>
                  </a:lnTo>
                  <a:cubicBezTo>
                    <a:pt x="1119" y="67"/>
                    <a:pt x="939" y="1"/>
                    <a:pt x="7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0"/>
            <p:cNvSpPr/>
            <p:nvPr/>
          </p:nvSpPr>
          <p:spPr>
            <a:xfrm>
              <a:off x="7981888" y="5802000"/>
              <a:ext cx="35100" cy="134050"/>
            </a:xfrm>
            <a:custGeom>
              <a:avLst/>
              <a:gdLst/>
              <a:ahLst/>
              <a:cxnLst/>
              <a:rect l="l" t="t" r="r" b="b"/>
              <a:pathLst>
                <a:path w="1404" h="5362" extrusionOk="0">
                  <a:moveTo>
                    <a:pt x="709" y="0"/>
                  </a:moveTo>
                  <a:cubicBezTo>
                    <a:pt x="394" y="0"/>
                    <a:pt x="76" y="194"/>
                    <a:pt x="0" y="583"/>
                  </a:cubicBezTo>
                  <a:lnTo>
                    <a:pt x="0" y="4793"/>
                  </a:lnTo>
                  <a:cubicBezTo>
                    <a:pt x="76" y="5172"/>
                    <a:pt x="394" y="5361"/>
                    <a:pt x="709" y="5361"/>
                  </a:cubicBezTo>
                  <a:cubicBezTo>
                    <a:pt x="1024" y="5361"/>
                    <a:pt x="1337" y="5172"/>
                    <a:pt x="1404" y="4793"/>
                  </a:cubicBezTo>
                  <a:lnTo>
                    <a:pt x="1404" y="583"/>
                  </a:lnTo>
                  <a:cubicBezTo>
                    <a:pt x="1337" y="194"/>
                    <a:pt x="1024" y="0"/>
                    <a:pt x="7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0"/>
            <p:cNvSpPr/>
            <p:nvPr/>
          </p:nvSpPr>
          <p:spPr>
            <a:xfrm>
              <a:off x="8123138" y="5654175"/>
              <a:ext cx="143200" cy="35650"/>
            </a:xfrm>
            <a:custGeom>
              <a:avLst/>
              <a:gdLst/>
              <a:ahLst/>
              <a:cxnLst/>
              <a:rect l="l" t="t" r="r" b="b"/>
              <a:pathLst>
                <a:path w="5728" h="1426" extrusionOk="0">
                  <a:moveTo>
                    <a:pt x="713" y="1"/>
                  </a:moveTo>
                  <a:cubicBezTo>
                    <a:pt x="328" y="1"/>
                    <a:pt x="1" y="318"/>
                    <a:pt x="1" y="713"/>
                  </a:cubicBezTo>
                  <a:cubicBezTo>
                    <a:pt x="1" y="1123"/>
                    <a:pt x="325" y="1425"/>
                    <a:pt x="708" y="1425"/>
                  </a:cubicBezTo>
                  <a:cubicBezTo>
                    <a:pt x="750" y="1425"/>
                    <a:pt x="792" y="1422"/>
                    <a:pt x="835" y="1414"/>
                  </a:cubicBezTo>
                  <a:lnTo>
                    <a:pt x="5026" y="1414"/>
                  </a:lnTo>
                  <a:cubicBezTo>
                    <a:pt x="5424" y="1414"/>
                    <a:pt x="5727" y="1092"/>
                    <a:pt x="5727" y="713"/>
                  </a:cubicBezTo>
                  <a:cubicBezTo>
                    <a:pt x="5727" y="334"/>
                    <a:pt x="5424" y="30"/>
                    <a:pt x="5026" y="11"/>
                  </a:cubicBezTo>
                  <a:lnTo>
                    <a:pt x="835" y="11"/>
                  </a:lnTo>
                  <a:cubicBezTo>
                    <a:pt x="794" y="4"/>
                    <a:pt x="753" y="1"/>
                    <a:pt x="7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8" name="Google Shape;3108;p50"/>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3109" name="Google Shape;3109;p50"/>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3110" name="Google Shape;3110;p50"/>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14"/>
        <p:cNvGrpSpPr/>
        <p:nvPr/>
      </p:nvGrpSpPr>
      <p:grpSpPr>
        <a:xfrm>
          <a:off x="0" y="0"/>
          <a:ext cx="0" cy="0"/>
          <a:chOff x="0" y="0"/>
          <a:chExt cx="0" cy="0"/>
        </a:xfrm>
      </p:grpSpPr>
      <p:sp>
        <p:nvSpPr>
          <p:cNvPr id="3115" name="Google Shape;3115;p51"/>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a:t>
            </a:r>
            <a:r>
              <a:rPr lang="en">
                <a:solidFill>
                  <a:schemeClr val="accent2"/>
                </a:solidFill>
              </a:rPr>
              <a:t>‘Resources’ </a:t>
            </a:r>
            <a:r>
              <a:rPr lang="en">
                <a:solidFill>
                  <a:schemeClr val="accent6"/>
                </a:solidFill>
              </a:rPr>
              <a:t>{</a:t>
            </a:r>
            <a:endParaRPr>
              <a:solidFill>
                <a:schemeClr val="accent6"/>
              </a:solidFill>
            </a:endParaRPr>
          </a:p>
        </p:txBody>
      </p:sp>
      <p:sp>
        <p:nvSpPr>
          <p:cNvPr id="3116" name="Google Shape;3116;p51"/>
          <p:cNvSpPr txBox="1">
            <a:spLocks noGrp="1"/>
          </p:cNvSpPr>
          <p:nvPr>
            <p:ph type="body" idx="1"/>
          </p:nvPr>
        </p:nvSpPr>
        <p:spPr>
          <a:xfrm>
            <a:off x="2090500" y="1956600"/>
            <a:ext cx="5111400" cy="21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1"/>
                </a:solidFill>
              </a:rPr>
              <a:t>Photos:</a:t>
            </a:r>
            <a:endParaRPr>
              <a:solidFill>
                <a:schemeClr val="accent1"/>
              </a:solidFill>
            </a:endParaRPr>
          </a:p>
          <a:p>
            <a:pPr marL="457200" lvl="0" indent="-317500" algn="l" rtl="0">
              <a:spcBef>
                <a:spcPts val="1200"/>
              </a:spcBef>
              <a:spcAft>
                <a:spcPts val="0"/>
              </a:spcAft>
              <a:buSzPts val="1400"/>
              <a:buChar char="∗"/>
            </a:pPr>
            <a:r>
              <a:rPr lang="en" sz="1400">
                <a:uFill>
                  <a:noFill/>
                </a:uFill>
                <a:hlinkClick r:id="rId3"/>
              </a:rPr>
              <a:t>Portrait hacker I</a:t>
            </a:r>
            <a:endParaRPr sz="1400"/>
          </a:p>
          <a:p>
            <a:pPr marL="457200" lvl="0" indent="-317500" algn="l" rtl="0">
              <a:spcBef>
                <a:spcPts val="0"/>
              </a:spcBef>
              <a:spcAft>
                <a:spcPts val="0"/>
              </a:spcAft>
              <a:buSzPts val="1400"/>
              <a:buChar char="∗"/>
            </a:pPr>
            <a:r>
              <a:rPr lang="en" sz="1400">
                <a:uFill>
                  <a:noFill/>
                </a:uFill>
                <a:hlinkClick r:id="rId4"/>
              </a:rPr>
              <a:t>Portrait hacker II</a:t>
            </a:r>
            <a:endParaRPr sz="1400"/>
          </a:p>
        </p:txBody>
      </p:sp>
      <p:sp>
        <p:nvSpPr>
          <p:cNvPr id="3117" name="Google Shape;3117;p51"/>
          <p:cNvSpPr txBox="1">
            <a:spLocks noGrp="1"/>
          </p:cNvSpPr>
          <p:nvPr>
            <p:ph type="subTitle" idx="2"/>
          </p:nvPr>
        </p:nvSpPr>
        <p:spPr>
          <a:xfrm>
            <a:off x="1676975" y="1309850"/>
            <a:ext cx="5450700" cy="46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Here’s an assortment of alternative resources whose style fits the one of this template</a:t>
            </a:r>
            <a:endParaRPr/>
          </a:p>
        </p:txBody>
      </p:sp>
      <p:sp>
        <p:nvSpPr>
          <p:cNvPr id="3118" name="Google Shape;3118;p51"/>
          <p:cNvSpPr txBox="1">
            <a:spLocks noGrp="1"/>
          </p:cNvSpPr>
          <p:nvPr>
            <p:ph type="subTitle" idx="2"/>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3119" name="Google Shape;3119;p51"/>
          <p:cNvSpPr txBox="1">
            <a:spLocks noGrp="1"/>
          </p:cNvSpPr>
          <p:nvPr>
            <p:ph type="subTitle" idx="2"/>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3120" name="Google Shape;3120;p51"/>
          <p:cNvSpPr txBox="1">
            <a:spLocks noGrp="1"/>
          </p:cNvSpPr>
          <p:nvPr>
            <p:ph type="subTitle" idx="2"/>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3121" name="Google Shape;3121;p51"/>
          <p:cNvGrpSpPr/>
          <p:nvPr/>
        </p:nvGrpSpPr>
        <p:grpSpPr>
          <a:xfrm>
            <a:off x="1084825" y="1152525"/>
            <a:ext cx="506100" cy="3417500"/>
            <a:chOff x="1084825" y="1152525"/>
            <a:chExt cx="506100" cy="3417500"/>
          </a:xfrm>
        </p:grpSpPr>
        <p:sp>
          <p:nvSpPr>
            <p:cNvPr id="3122" name="Google Shape;3122;p51"/>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3123" name="Google Shape;3123;p51"/>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127"/>
        <p:cNvGrpSpPr/>
        <p:nvPr/>
      </p:nvGrpSpPr>
      <p:grpSpPr>
        <a:xfrm>
          <a:off x="0" y="0"/>
          <a:ext cx="0" cy="0"/>
          <a:chOff x="0" y="0"/>
          <a:chExt cx="0" cy="0"/>
        </a:xfrm>
      </p:grpSpPr>
      <p:sp>
        <p:nvSpPr>
          <p:cNvPr id="3128" name="Google Shape;3128;p52"/>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r>
              <a:rPr lang="en">
                <a:solidFill>
                  <a:schemeClr val="accent2"/>
                </a:solidFill>
              </a:rPr>
              <a:t> </a:t>
            </a:r>
            <a:r>
              <a:rPr lang="en">
                <a:solidFill>
                  <a:schemeClr val="accent6"/>
                </a:solidFill>
              </a:rPr>
              <a:t>{</a:t>
            </a:r>
            <a:endParaRPr>
              <a:solidFill>
                <a:schemeClr val="accent6"/>
              </a:solidFill>
            </a:endParaRPr>
          </a:p>
        </p:txBody>
      </p:sp>
      <p:sp>
        <p:nvSpPr>
          <p:cNvPr id="3129" name="Google Shape;3129;p52"/>
          <p:cNvSpPr txBox="1">
            <a:spLocks noGrp="1"/>
          </p:cNvSpPr>
          <p:nvPr>
            <p:ph type="body" idx="1"/>
          </p:nvPr>
        </p:nvSpPr>
        <p:spPr>
          <a:xfrm>
            <a:off x="2090500" y="1956600"/>
            <a:ext cx="5111400" cy="21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rPr>
              <a:t>Photos:</a:t>
            </a:r>
            <a:endParaRPr>
              <a:solidFill>
                <a:schemeClr val="accent2"/>
              </a:solidFill>
            </a:endParaRPr>
          </a:p>
          <a:p>
            <a:pPr marL="457200" lvl="0" indent="-317500" algn="l" rtl="0">
              <a:spcBef>
                <a:spcPts val="1200"/>
              </a:spcBef>
              <a:spcAft>
                <a:spcPts val="0"/>
              </a:spcAft>
              <a:buSzPts val="1400"/>
              <a:buChar char="∗"/>
            </a:pPr>
            <a:r>
              <a:rPr lang="en" sz="1400">
                <a:uFill>
                  <a:noFill/>
                </a:uFill>
                <a:hlinkClick r:id="rId3"/>
              </a:rPr>
              <a:t>Close up hacker</a:t>
            </a:r>
            <a:endParaRPr sz="1400"/>
          </a:p>
          <a:p>
            <a:pPr marL="457200" lvl="0" indent="-317500" algn="l" rtl="0">
              <a:spcBef>
                <a:spcPts val="0"/>
              </a:spcBef>
              <a:spcAft>
                <a:spcPts val="0"/>
              </a:spcAft>
              <a:buSzPts val="1400"/>
              <a:buChar char="∗"/>
            </a:pPr>
            <a:r>
              <a:rPr lang="en" sz="1400">
                <a:uFill>
                  <a:noFill/>
                </a:uFill>
                <a:hlinkClick r:id="rId4"/>
              </a:rPr>
              <a:t>Medium shot woman working computer</a:t>
            </a:r>
            <a:endParaRPr sz="1400"/>
          </a:p>
          <a:p>
            <a:pPr marL="0" lvl="0" indent="0" algn="l" rtl="0">
              <a:spcBef>
                <a:spcPts val="1200"/>
              </a:spcBef>
              <a:spcAft>
                <a:spcPts val="0"/>
              </a:spcAft>
              <a:buNone/>
            </a:pPr>
            <a:r>
              <a:rPr lang="en">
                <a:solidFill>
                  <a:schemeClr val="accent1"/>
                </a:solidFill>
              </a:rPr>
              <a:t>Icons:</a:t>
            </a:r>
            <a:endParaRPr>
              <a:solidFill>
                <a:schemeClr val="accent1"/>
              </a:solidFill>
            </a:endParaRPr>
          </a:p>
          <a:p>
            <a:pPr marL="457200" lvl="0" indent="-317500" algn="l" rtl="0">
              <a:spcBef>
                <a:spcPts val="1200"/>
              </a:spcBef>
              <a:spcAft>
                <a:spcPts val="0"/>
              </a:spcAft>
              <a:buSzPts val="1400"/>
              <a:buChar char="∗"/>
            </a:pPr>
            <a:r>
              <a:rPr lang="en" sz="1400">
                <a:uFill>
                  <a:noFill/>
                </a:uFill>
                <a:hlinkClick r:id="rId5"/>
              </a:rPr>
              <a:t>Web design</a:t>
            </a:r>
            <a:endParaRPr/>
          </a:p>
        </p:txBody>
      </p:sp>
      <p:sp>
        <p:nvSpPr>
          <p:cNvPr id="3130" name="Google Shape;3130;p52"/>
          <p:cNvSpPr txBox="1">
            <a:spLocks noGrp="1"/>
          </p:cNvSpPr>
          <p:nvPr>
            <p:ph type="subTitle" idx="2"/>
          </p:nvPr>
        </p:nvSpPr>
        <p:spPr>
          <a:xfrm>
            <a:off x="1676975" y="1309850"/>
            <a:ext cx="5450700" cy="46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Did you like the resources on this template? Get them for free at our other websites:</a:t>
            </a:r>
            <a:endParaRPr/>
          </a:p>
        </p:txBody>
      </p:sp>
      <p:sp>
        <p:nvSpPr>
          <p:cNvPr id="3131" name="Google Shape;3131;p52"/>
          <p:cNvSpPr txBox="1">
            <a:spLocks noGrp="1"/>
          </p:cNvSpPr>
          <p:nvPr>
            <p:ph type="subTitle" idx="2"/>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3132" name="Google Shape;3132;p52"/>
          <p:cNvSpPr txBox="1">
            <a:spLocks noGrp="1"/>
          </p:cNvSpPr>
          <p:nvPr>
            <p:ph type="subTitle" idx="2"/>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3133" name="Google Shape;3133;p52"/>
          <p:cNvSpPr txBox="1">
            <a:spLocks noGrp="1"/>
          </p:cNvSpPr>
          <p:nvPr>
            <p:ph type="subTitle" idx="2"/>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3134" name="Google Shape;3134;p52"/>
          <p:cNvGrpSpPr/>
          <p:nvPr/>
        </p:nvGrpSpPr>
        <p:grpSpPr>
          <a:xfrm>
            <a:off x="1084825" y="1152525"/>
            <a:ext cx="506100" cy="3417500"/>
            <a:chOff x="1084825" y="1152525"/>
            <a:chExt cx="506100" cy="3417500"/>
          </a:xfrm>
        </p:grpSpPr>
        <p:sp>
          <p:nvSpPr>
            <p:cNvPr id="3135" name="Google Shape;3135;p52"/>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3136" name="Google Shape;3136;p52"/>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40"/>
        <p:cNvGrpSpPr/>
        <p:nvPr/>
      </p:nvGrpSpPr>
      <p:grpSpPr>
        <a:xfrm>
          <a:off x="0" y="0"/>
          <a:ext cx="0" cy="0"/>
          <a:chOff x="0" y="0"/>
          <a:chExt cx="0" cy="0"/>
        </a:xfrm>
      </p:grpSpPr>
      <p:sp>
        <p:nvSpPr>
          <p:cNvPr id="3141" name="Google Shape;3141;p53"/>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rgbClr val="FFFFFF"/>
                </a:solidFill>
              </a:rPr>
              <a:t>by keeping the </a:t>
            </a:r>
            <a:r>
              <a:rPr lang="en" sz="1100" b="1" u="sng">
                <a:solidFill>
                  <a:schemeClr val="hlink"/>
                </a:solidFill>
                <a:hlinkClick r:id="rId4" action="ppaction://hlinksldjump"/>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3142" name="Google Shape;3142;p53"/>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Instructions for use</a:t>
            </a:r>
            <a:endParaRPr sz="2400">
              <a:solidFill>
                <a:srgbClr val="FFFFFF"/>
              </a:solidFill>
            </a:endParaRPr>
          </a:p>
        </p:txBody>
      </p:sp>
      <p:sp>
        <p:nvSpPr>
          <p:cNvPr id="3143" name="Google Shape;3143;p5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47"/>
        <p:cNvGrpSpPr/>
        <p:nvPr/>
      </p:nvGrpSpPr>
      <p:grpSpPr>
        <a:xfrm>
          <a:off x="0" y="0"/>
          <a:ext cx="0" cy="0"/>
          <a:chOff x="0" y="0"/>
          <a:chExt cx="0" cy="0"/>
        </a:xfrm>
      </p:grpSpPr>
      <p:sp>
        <p:nvSpPr>
          <p:cNvPr id="3148" name="Google Shape;3148;p54"/>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Instructions for use (premium users)</a:t>
            </a:r>
            <a:endParaRPr sz="2400">
              <a:solidFill>
                <a:srgbClr val="FFFFFF"/>
              </a:solidFill>
            </a:endParaRPr>
          </a:p>
        </p:txBody>
      </p:sp>
      <p:sp>
        <p:nvSpPr>
          <p:cNvPr id="3149" name="Google Shape;3149;p54"/>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000" b="1" u="sng">
                <a:solidFill>
                  <a:schemeClr val="hlink"/>
                </a:solidFill>
              </a:rPr>
              <a:t>S</a:t>
            </a:r>
            <a:r>
              <a:rPr lang="en" sz="1100" b="1" u="sng">
                <a:solidFill>
                  <a:schemeClr val="hlink"/>
                </a:solidFill>
                <a:hlinkClick r:id="rId3"/>
              </a:rPr>
              <a:t>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3150" name="Google Shape;3150;p5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28"/>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a:t>
            </a:r>
            <a:r>
              <a:rPr lang="en">
                <a:solidFill>
                  <a:schemeClr val="accent2"/>
                </a:solidFill>
              </a:rPr>
              <a:t>‘This Template’;</a:t>
            </a:r>
            <a:endParaRPr>
              <a:solidFill>
                <a:schemeClr val="accent2"/>
              </a:solidFill>
            </a:endParaRPr>
          </a:p>
        </p:txBody>
      </p:sp>
      <p:sp>
        <p:nvSpPr>
          <p:cNvPr id="472" name="Google Shape;472;p28"/>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Here’s what you’ll find in this </a:t>
            </a:r>
            <a:r>
              <a:rPr lang="en" b="1" dirty="0">
                <a:solidFill>
                  <a:schemeClr val="accent1"/>
                </a:solidFill>
                <a:uFill>
                  <a:noFill/>
                </a:uFill>
                <a:hlinkClick r:id="rId3">
                  <a:extLst>
                    <a:ext uri="{A12FA001-AC4F-418D-AE19-62706E023703}">
                      <ahyp:hlinkClr xmlns:ahyp="http://schemas.microsoft.com/office/drawing/2018/hyperlinkcolor" val="tx"/>
                    </a:ext>
                  </a:extLst>
                </a:hlinkClick>
              </a:rPr>
              <a:t>Slidesgo</a:t>
            </a:r>
            <a:r>
              <a:rPr lang="en" dirty="0">
                <a:solidFill>
                  <a:schemeClr val="accent3"/>
                </a:solidFill>
              </a:rPr>
              <a:t> template: </a:t>
            </a:r>
            <a:endParaRPr dirty="0">
              <a:solidFill>
                <a:schemeClr val="accent3"/>
              </a:solidFill>
            </a:endParaRPr>
          </a:p>
          <a:p>
            <a:pPr marL="457200" lvl="0" indent="-292100" algn="l" rtl="0">
              <a:spcBef>
                <a:spcPts val="0"/>
              </a:spcBef>
              <a:spcAft>
                <a:spcPts val="0"/>
              </a:spcAft>
              <a:buClr>
                <a:schemeClr val="accent3"/>
              </a:buClr>
              <a:buSzPts val="1000"/>
              <a:buChar char="∗"/>
            </a:pPr>
            <a:r>
              <a:rPr lang="en" dirty="0">
                <a:solidFill>
                  <a:schemeClr val="accent3"/>
                </a:solidFill>
              </a:rPr>
              <a:t>A slide structure based on a Workshop presentation, which you can easily adapt to your needs. For more info on how to edit the template, please visit </a:t>
            </a:r>
            <a:r>
              <a:rPr lang="en" b="1" dirty="0">
                <a:solidFill>
                  <a:schemeClr val="accent1"/>
                </a:solidFill>
                <a:uFill>
                  <a:noFill/>
                </a:uFill>
                <a:hlinkClick r:id="rId4">
                  <a:extLst>
                    <a:ext uri="{A12FA001-AC4F-418D-AE19-62706E023703}">
                      <ahyp:hlinkClr xmlns:ahyp="http://schemas.microsoft.com/office/drawing/2018/hyperlinkcolor" val="tx"/>
                    </a:ext>
                  </a:extLst>
                </a:hlinkClick>
              </a:rPr>
              <a:t>Slidesgo School</a:t>
            </a:r>
            <a:r>
              <a:rPr lang="en" dirty="0">
                <a:solidFill>
                  <a:schemeClr val="accent3"/>
                </a:solidFill>
              </a:rPr>
              <a:t> or read our </a:t>
            </a:r>
            <a:r>
              <a:rPr lang="en" b="1" dirty="0">
                <a:solidFill>
                  <a:schemeClr val="accent1"/>
                </a:solidFill>
                <a:uFill>
                  <a:noFill/>
                </a:uFill>
                <a:hlinkClick r:id="rId5">
                  <a:extLst>
                    <a:ext uri="{A12FA001-AC4F-418D-AE19-62706E023703}">
                      <ahyp:hlinkClr xmlns:ahyp="http://schemas.microsoft.com/office/drawing/2018/hyperlinkcolor" val="tx"/>
                    </a:ext>
                  </a:extLst>
                </a:hlinkClick>
              </a:rPr>
              <a:t>FAQs</a:t>
            </a:r>
            <a:r>
              <a:rPr lang="en" dirty="0">
                <a:solidFill>
                  <a:schemeClr val="accent3"/>
                </a:solidFill>
              </a:rPr>
              <a:t>.</a:t>
            </a:r>
            <a:endParaRPr dirty="0">
              <a:solidFill>
                <a:schemeClr val="accent3"/>
              </a:solidFill>
            </a:endParaRPr>
          </a:p>
          <a:p>
            <a:pPr marL="457200" lvl="0" indent="-292100" algn="l" rtl="0">
              <a:spcBef>
                <a:spcPts val="0"/>
              </a:spcBef>
              <a:spcAft>
                <a:spcPts val="0"/>
              </a:spcAft>
              <a:buClr>
                <a:schemeClr val="accent3"/>
              </a:buClr>
              <a:buSzPts val="1000"/>
              <a:buChar char="∗"/>
            </a:pPr>
            <a:r>
              <a:rPr lang="en" dirty="0">
                <a:solidFill>
                  <a:schemeClr val="accent3"/>
                </a:solidFill>
              </a:rPr>
              <a:t>An assortment of graphic resources that are suitable for use in the presentation can be found in the </a:t>
            </a:r>
            <a:r>
              <a:rPr lang="en" b="1" dirty="0">
                <a:solidFill>
                  <a:schemeClr val="accent1"/>
                </a:solidFill>
                <a:uFill>
                  <a:noFill/>
                </a:uFill>
                <a:hlinkClick r:id="rId6" action="ppaction://hlinksldjump">
                  <a:extLst>
                    <a:ext uri="{A12FA001-AC4F-418D-AE19-62706E023703}">
                      <ahyp:hlinkClr xmlns:ahyp="http://schemas.microsoft.com/office/drawing/2018/hyperlinkcolor" val="tx"/>
                    </a:ext>
                  </a:extLst>
                </a:hlinkClick>
              </a:rPr>
              <a:t>alternative resources slide</a:t>
            </a:r>
            <a:r>
              <a:rPr lang="en" dirty="0">
                <a:solidFill>
                  <a:schemeClr val="accent3"/>
                </a:solidFill>
              </a:rPr>
              <a:t>.</a:t>
            </a:r>
            <a:endParaRPr dirty="0">
              <a:solidFill>
                <a:schemeClr val="accent3"/>
              </a:solidFill>
            </a:endParaRPr>
          </a:p>
          <a:p>
            <a:pPr marL="457200" lvl="0" indent="-292100" algn="l" rtl="0">
              <a:spcBef>
                <a:spcPts val="0"/>
              </a:spcBef>
              <a:spcAft>
                <a:spcPts val="0"/>
              </a:spcAft>
              <a:buClr>
                <a:schemeClr val="accent3"/>
              </a:buClr>
              <a:buSzPts val="1000"/>
              <a:buChar char="∗"/>
            </a:pPr>
            <a:r>
              <a:rPr lang="en" dirty="0">
                <a:solidFill>
                  <a:schemeClr val="accent3"/>
                </a:solidFill>
              </a:rPr>
              <a:t>A </a:t>
            </a:r>
            <a:r>
              <a:rPr lang="en" b="1" dirty="0">
                <a:solidFill>
                  <a:schemeClr val="accent1"/>
                </a:solidFill>
                <a:uFill>
                  <a:noFill/>
                </a:uFill>
                <a:hlinkClick r:id="rId7" action="ppaction://hlinksldjump">
                  <a:extLst>
                    <a:ext uri="{A12FA001-AC4F-418D-AE19-62706E023703}">
                      <ahyp:hlinkClr xmlns:ahyp="http://schemas.microsoft.com/office/drawing/2018/hyperlinkcolor" val="tx"/>
                    </a:ext>
                  </a:extLst>
                </a:hlinkClick>
              </a:rPr>
              <a:t>thanks slide</a:t>
            </a:r>
            <a:r>
              <a:rPr lang="en" dirty="0">
                <a:solidFill>
                  <a:schemeClr val="accent3"/>
                </a:solidFill>
              </a:rPr>
              <a:t>, which you must keep so that proper credits for our design are given.</a:t>
            </a:r>
            <a:endParaRPr dirty="0">
              <a:solidFill>
                <a:schemeClr val="accent3"/>
              </a:solidFill>
            </a:endParaRPr>
          </a:p>
          <a:p>
            <a:pPr marL="457200" lvl="0" indent="-292100" algn="l" rtl="0">
              <a:spcBef>
                <a:spcPts val="0"/>
              </a:spcBef>
              <a:spcAft>
                <a:spcPts val="0"/>
              </a:spcAft>
              <a:buClr>
                <a:schemeClr val="accent3"/>
              </a:buClr>
              <a:buSzPts val="1000"/>
              <a:buChar char="∗"/>
            </a:pPr>
            <a:r>
              <a:rPr lang="en" dirty="0">
                <a:solidFill>
                  <a:schemeClr val="accent3"/>
                </a:solidFill>
              </a:rPr>
              <a:t>A </a:t>
            </a:r>
            <a:r>
              <a:rPr lang="en" b="1" dirty="0">
                <a:solidFill>
                  <a:schemeClr val="accent1"/>
                </a:solidFill>
                <a:uFill>
                  <a:noFill/>
                </a:uFill>
                <a:hlinkClick r:id="rId8" action="ppaction://hlinksldjump">
                  <a:extLst>
                    <a:ext uri="{A12FA001-AC4F-418D-AE19-62706E023703}">
                      <ahyp:hlinkClr xmlns:ahyp="http://schemas.microsoft.com/office/drawing/2018/hyperlinkcolor" val="tx"/>
                    </a:ext>
                  </a:extLst>
                </a:hlinkClick>
              </a:rPr>
              <a:t>resources slide</a:t>
            </a:r>
            <a:r>
              <a:rPr lang="en" dirty="0">
                <a:solidFill>
                  <a:schemeClr val="accent3"/>
                </a:solidFill>
              </a:rPr>
              <a:t>, where you’ll find links to all the elements used in the template.</a:t>
            </a:r>
            <a:endParaRPr dirty="0">
              <a:solidFill>
                <a:schemeClr val="accent3"/>
              </a:solidFill>
            </a:endParaRPr>
          </a:p>
          <a:p>
            <a:pPr marL="457200" lvl="0" indent="-292100" algn="l" rtl="0">
              <a:spcBef>
                <a:spcPts val="0"/>
              </a:spcBef>
              <a:spcAft>
                <a:spcPts val="0"/>
              </a:spcAft>
              <a:buClr>
                <a:schemeClr val="accent3"/>
              </a:buClr>
              <a:buSzPts val="1000"/>
              <a:buChar char="∗"/>
            </a:pPr>
            <a:r>
              <a:rPr lang="en" b="1" dirty="0">
                <a:solidFill>
                  <a:schemeClr val="accent1"/>
                </a:solidFill>
                <a:uFill>
                  <a:noFill/>
                </a:uFill>
                <a:hlinkClick r:id="rId9" action="ppaction://hlinksldjump">
                  <a:extLst>
                    <a:ext uri="{A12FA001-AC4F-418D-AE19-62706E023703}">
                      <ahyp:hlinkClr xmlns:ahyp="http://schemas.microsoft.com/office/drawing/2018/hyperlinkcolor" val="tx"/>
                    </a:ext>
                  </a:extLst>
                </a:hlinkClick>
              </a:rPr>
              <a:t>Instructions for use</a:t>
            </a:r>
            <a:r>
              <a:rPr lang="en" dirty="0">
                <a:solidFill>
                  <a:schemeClr val="accent3"/>
                </a:solidFill>
              </a:rPr>
              <a:t>.</a:t>
            </a:r>
            <a:endParaRPr dirty="0">
              <a:solidFill>
                <a:schemeClr val="accent3"/>
              </a:solidFill>
            </a:endParaRPr>
          </a:p>
          <a:p>
            <a:pPr marL="457200" lvl="0" indent="-292100" algn="l" rtl="0">
              <a:spcBef>
                <a:spcPts val="0"/>
              </a:spcBef>
              <a:spcAft>
                <a:spcPts val="0"/>
              </a:spcAft>
              <a:buClr>
                <a:schemeClr val="accent3"/>
              </a:buClr>
              <a:buSzPts val="1000"/>
              <a:buChar char="∗"/>
            </a:pPr>
            <a:r>
              <a:rPr lang="en" dirty="0">
                <a:solidFill>
                  <a:schemeClr val="accent3"/>
                </a:solidFill>
              </a:rPr>
              <a:t>Final slides with:</a:t>
            </a:r>
            <a:endParaRPr dirty="0">
              <a:solidFill>
                <a:schemeClr val="accent3"/>
              </a:solidFill>
            </a:endParaRPr>
          </a:p>
          <a:p>
            <a:pPr marL="914400" lvl="0" indent="-292100" algn="l" rtl="0">
              <a:spcBef>
                <a:spcPts val="0"/>
              </a:spcBef>
              <a:spcAft>
                <a:spcPts val="0"/>
              </a:spcAft>
              <a:buClr>
                <a:schemeClr val="accent3"/>
              </a:buClr>
              <a:buSzPts val="1000"/>
              <a:buChar char="∗"/>
            </a:pPr>
            <a:r>
              <a:rPr lang="en" dirty="0">
                <a:solidFill>
                  <a:schemeClr val="accent3"/>
                </a:solidFill>
              </a:rPr>
              <a:t>The </a:t>
            </a:r>
            <a:r>
              <a:rPr lang="en" b="1" dirty="0">
                <a:solidFill>
                  <a:schemeClr val="accent1"/>
                </a:solidFill>
                <a:uFill>
                  <a:noFill/>
                </a:uFill>
                <a:hlinkClick r:id="rId10" action="ppaction://hlinksldjump">
                  <a:extLst>
                    <a:ext uri="{A12FA001-AC4F-418D-AE19-62706E023703}">
                      <ahyp:hlinkClr xmlns:ahyp="http://schemas.microsoft.com/office/drawing/2018/hyperlinkcolor" val="tx"/>
                    </a:ext>
                  </a:extLst>
                </a:hlinkClick>
              </a:rPr>
              <a:t>fonts and colors</a:t>
            </a:r>
            <a:r>
              <a:rPr lang="en" dirty="0">
                <a:solidFill>
                  <a:schemeClr val="accent3"/>
                </a:solidFill>
              </a:rPr>
              <a:t> used in the template.</a:t>
            </a:r>
            <a:endParaRPr dirty="0">
              <a:solidFill>
                <a:schemeClr val="accent3"/>
              </a:solidFill>
            </a:endParaRPr>
          </a:p>
          <a:p>
            <a:pPr marL="914400" lvl="0" indent="-292100" algn="l" rtl="0">
              <a:spcBef>
                <a:spcPts val="0"/>
              </a:spcBef>
              <a:spcAft>
                <a:spcPts val="0"/>
              </a:spcAft>
              <a:buClr>
                <a:schemeClr val="accent3"/>
              </a:buClr>
              <a:buSzPts val="1000"/>
              <a:buChar char="∗"/>
            </a:pPr>
            <a:r>
              <a:rPr lang="en" dirty="0">
                <a:solidFill>
                  <a:schemeClr val="accent3"/>
                </a:solidFill>
              </a:rPr>
              <a:t>A </a:t>
            </a:r>
            <a:r>
              <a:rPr lang="en" b="1" dirty="0">
                <a:solidFill>
                  <a:schemeClr val="accent1"/>
                </a:solidFill>
                <a:uFill>
                  <a:noFill/>
                </a:uFill>
                <a:hlinkClick r:id="rId11" action="ppaction://hlinksldjump">
                  <a:extLst>
                    <a:ext uri="{A12FA001-AC4F-418D-AE19-62706E023703}">
                      <ahyp:hlinkClr xmlns:ahyp="http://schemas.microsoft.com/office/drawing/2018/hyperlinkcolor" val="tx"/>
                    </a:ext>
                  </a:extLst>
                </a:hlinkClick>
              </a:rPr>
              <a:t>selection of illustrations</a:t>
            </a:r>
            <a:r>
              <a:rPr lang="en" b="1" dirty="0">
                <a:solidFill>
                  <a:schemeClr val="accent3"/>
                </a:solidFill>
              </a:rPr>
              <a:t>.</a:t>
            </a:r>
            <a:r>
              <a:rPr lang="en" dirty="0">
                <a:solidFill>
                  <a:schemeClr val="accent3"/>
                </a:solidFill>
              </a:rPr>
              <a:t> You can also customize and animate them as you wish with the online editor. Visit</a:t>
            </a:r>
            <a:r>
              <a:rPr lang="en" b="1" dirty="0">
                <a:solidFill>
                  <a:schemeClr val="accent3"/>
                </a:solidFill>
              </a:rPr>
              <a:t> </a:t>
            </a:r>
            <a:r>
              <a:rPr lang="en" b="1" dirty="0">
                <a:solidFill>
                  <a:schemeClr val="accent1"/>
                </a:solidFill>
                <a:uFill>
                  <a:noFill/>
                </a:uFill>
                <a:hlinkClick r:id="rId12">
                  <a:extLst>
                    <a:ext uri="{A12FA001-AC4F-418D-AE19-62706E023703}">
                      <ahyp:hlinkClr xmlns:ahyp="http://schemas.microsoft.com/office/drawing/2018/hyperlinkcolor" val="tx"/>
                    </a:ext>
                  </a:extLst>
                </a:hlinkClick>
              </a:rPr>
              <a:t>Storyset</a:t>
            </a:r>
            <a:r>
              <a:rPr lang="en" dirty="0">
                <a:solidFill>
                  <a:schemeClr val="accent3"/>
                </a:solidFill>
              </a:rPr>
              <a:t> to find more. </a:t>
            </a:r>
            <a:endParaRPr dirty="0">
              <a:solidFill>
                <a:schemeClr val="accent3"/>
              </a:solidFill>
            </a:endParaRPr>
          </a:p>
          <a:p>
            <a:pPr marL="914400" lvl="0" indent="-292100" algn="l" rtl="0">
              <a:spcBef>
                <a:spcPts val="0"/>
              </a:spcBef>
              <a:spcAft>
                <a:spcPts val="0"/>
              </a:spcAft>
              <a:buClr>
                <a:schemeClr val="accent3"/>
              </a:buClr>
              <a:buSzPts val="1000"/>
              <a:buChar char="∗"/>
            </a:pPr>
            <a:r>
              <a:rPr lang="en" dirty="0">
                <a:solidFill>
                  <a:schemeClr val="accent3"/>
                </a:solidFill>
              </a:rPr>
              <a:t>More</a:t>
            </a:r>
            <a:r>
              <a:rPr lang="en" dirty="0">
                <a:solidFill>
                  <a:schemeClr val="accent3"/>
                </a:solidFill>
                <a:uFill>
                  <a:noFill/>
                </a:uFill>
                <a:hlinkClick r:id="rId13" action="ppaction://hlinksldjump">
                  <a:extLst>
                    <a:ext uri="{A12FA001-AC4F-418D-AE19-62706E023703}">
                      <ahyp:hlinkClr xmlns:ahyp="http://schemas.microsoft.com/office/drawing/2018/hyperlinkcolor" val="tx"/>
                    </a:ext>
                  </a:extLst>
                </a:hlinkClick>
              </a:rPr>
              <a:t> </a:t>
            </a:r>
            <a:r>
              <a:rPr lang="en" b="1" dirty="0">
                <a:solidFill>
                  <a:schemeClr val="accent1"/>
                </a:solidFill>
                <a:uFill>
                  <a:noFill/>
                </a:uFill>
                <a:hlinkClick r:id="rId13" action="ppaction://hlinksldjump">
                  <a:extLst>
                    <a:ext uri="{A12FA001-AC4F-418D-AE19-62706E023703}">
                      <ahyp:hlinkClr xmlns:ahyp="http://schemas.microsoft.com/office/drawing/2018/hyperlinkcolor" val="tx"/>
                    </a:ext>
                  </a:extLst>
                </a:hlinkClick>
              </a:rPr>
              <a:t>infographic resources</a:t>
            </a:r>
            <a:r>
              <a:rPr lang="en" dirty="0">
                <a:solidFill>
                  <a:schemeClr val="accent3"/>
                </a:solidFill>
              </a:rPr>
              <a:t>, whose size and color can be edited. </a:t>
            </a:r>
            <a:endParaRPr dirty="0">
              <a:solidFill>
                <a:schemeClr val="accent3"/>
              </a:solidFill>
            </a:endParaRPr>
          </a:p>
          <a:p>
            <a:pPr marL="914400" lvl="0" indent="-292100" algn="l" rtl="0">
              <a:spcBef>
                <a:spcPts val="0"/>
              </a:spcBef>
              <a:spcAft>
                <a:spcPts val="0"/>
              </a:spcAft>
              <a:buClr>
                <a:schemeClr val="accent3"/>
              </a:buClr>
              <a:buSzPts val="1000"/>
              <a:buChar char="∗"/>
            </a:pPr>
            <a:r>
              <a:rPr lang="en" dirty="0">
                <a:solidFill>
                  <a:schemeClr val="accent3"/>
                </a:solidFill>
              </a:rPr>
              <a:t>Sets of </a:t>
            </a:r>
            <a:r>
              <a:rPr lang="en" b="1" dirty="0">
                <a:solidFill>
                  <a:schemeClr val="accent1"/>
                </a:solidFill>
                <a:uFill>
                  <a:noFill/>
                </a:uFill>
                <a:hlinkClick r:id="rId14" action="ppaction://hlinksldjump">
                  <a:extLst>
                    <a:ext uri="{A12FA001-AC4F-418D-AE19-62706E023703}">
                      <ahyp:hlinkClr xmlns:ahyp="http://schemas.microsoft.com/office/drawing/2018/hyperlinkcolor" val="tx"/>
                    </a:ext>
                  </a:extLst>
                </a:hlinkClick>
              </a:rPr>
              <a:t>customizable icons</a:t>
            </a:r>
            <a:r>
              <a:rPr lang="en" dirty="0">
                <a:solidFill>
                  <a:schemeClr val="accent1"/>
                </a:solidFill>
                <a:uFill>
                  <a:noFill/>
                </a:uFill>
                <a:hlinkClick r:id="rId14" action="ppaction://hlinksldjump">
                  <a:extLst>
                    <a:ext uri="{A12FA001-AC4F-418D-AE19-62706E023703}">
                      <ahyp:hlinkClr xmlns:ahyp="http://schemas.microsoft.com/office/drawing/2018/hyperlinkcolor" val="tx"/>
                    </a:ext>
                  </a:extLst>
                </a:hlinkClick>
              </a:rPr>
              <a:t> </a:t>
            </a:r>
            <a:r>
              <a:rPr lang="en" dirty="0">
                <a:solidFill>
                  <a:schemeClr val="accent3"/>
                </a:solidFill>
              </a:rPr>
              <a:t>of the following themes: general, business, avatar, creative process, education, help &amp; support, medical, nature, performing arts, SEO &amp; marketing, and teamwork.</a:t>
            </a:r>
            <a:endParaRPr dirty="0">
              <a:solidFill>
                <a:schemeClr val="accent3"/>
              </a:solidFill>
            </a:endParaRPr>
          </a:p>
          <a:p>
            <a:pPr marL="0" lvl="0" indent="0" algn="l" rtl="0">
              <a:spcBef>
                <a:spcPts val="0"/>
              </a:spcBef>
              <a:spcAft>
                <a:spcPts val="0"/>
              </a:spcAft>
              <a:buNone/>
            </a:pPr>
            <a:r>
              <a:rPr lang="en" dirty="0">
                <a:solidFill>
                  <a:schemeClr val="accent3"/>
                </a:solidFill>
              </a:rPr>
              <a:t>You can delete this slide when you’re done editing the presentation.</a:t>
            </a:r>
            <a:endParaRPr dirty="0">
              <a:solidFill>
                <a:schemeClr val="accent3"/>
              </a:solidFill>
            </a:endParaRPr>
          </a:p>
        </p:txBody>
      </p:sp>
      <p:sp>
        <p:nvSpPr>
          <p:cNvPr id="473" name="Google Shape;473;p28"/>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474" name="Google Shape;474;p28"/>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475" name="Google Shape;475;p28"/>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54"/>
        <p:cNvGrpSpPr/>
        <p:nvPr/>
      </p:nvGrpSpPr>
      <p:grpSpPr>
        <a:xfrm>
          <a:off x="0" y="0"/>
          <a:ext cx="0" cy="0"/>
          <a:chOff x="0" y="0"/>
          <a:chExt cx="0" cy="0"/>
        </a:xfrm>
      </p:grpSpPr>
      <p:sp>
        <p:nvSpPr>
          <p:cNvPr id="3155" name="Google Shape;3155;p55"/>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3156" name="Google Shape;3156;p55"/>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Fira Code</a:t>
            </a:r>
            <a:endParaRPr sz="1100" b="1">
              <a:solidFill>
                <a:srgbClr val="EFEFE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3">
                  <a:extLst>
                    <a:ext uri="{A12FA001-AC4F-418D-AE19-62706E023703}">
                      <ahyp:hlinkClr xmlns:ahyp="http://schemas.microsoft.com/office/drawing/2018/hyperlinkcolor" val="tx"/>
                    </a:ext>
                  </a:extLst>
                </a:hlinkClick>
              </a:rPr>
              <a:t>https://fonts.google.com/specimen/Fira+Code</a:t>
            </a:r>
            <a:r>
              <a:rPr lang="en" sz="1100">
                <a:solidFill>
                  <a:srgbClr val="FFFFFF"/>
                </a:solidFill>
              </a:rPr>
              <a:t>)</a:t>
            </a:r>
            <a:endParaRPr sz="1100">
              <a:solidFill>
                <a:srgbClr val="FFFFFF"/>
              </a:solidFill>
            </a:endParaRPr>
          </a:p>
        </p:txBody>
      </p:sp>
      <p:sp>
        <p:nvSpPr>
          <p:cNvPr id="3157" name="Google Shape;3157;p55"/>
          <p:cNvSpPr/>
          <p:nvPr/>
        </p:nvSpPr>
        <p:spPr>
          <a:xfrm>
            <a:off x="2052650" y="2988225"/>
            <a:ext cx="791400" cy="754200"/>
          </a:xfrm>
          <a:prstGeom prst="roundRect">
            <a:avLst>
              <a:gd name="adj" fmla="val 16667"/>
            </a:avLst>
          </a:prstGeom>
          <a:solidFill>
            <a:srgbClr val="16191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5"/>
          <p:cNvSpPr/>
          <p:nvPr/>
        </p:nvSpPr>
        <p:spPr>
          <a:xfrm>
            <a:off x="3114470" y="2988225"/>
            <a:ext cx="791400" cy="754200"/>
          </a:xfrm>
          <a:prstGeom prst="roundRect">
            <a:avLst>
              <a:gd name="adj" fmla="val 16667"/>
            </a:avLst>
          </a:prstGeom>
          <a:solidFill>
            <a:srgbClr val="2E323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5"/>
          <p:cNvSpPr/>
          <p:nvPr/>
        </p:nvSpPr>
        <p:spPr>
          <a:xfrm>
            <a:off x="4176289" y="2988225"/>
            <a:ext cx="791400" cy="754200"/>
          </a:xfrm>
          <a:prstGeom prst="roundRect">
            <a:avLst>
              <a:gd name="adj" fmla="val 16667"/>
            </a:avLst>
          </a:prstGeom>
          <a:solidFill>
            <a:srgbClr val="70707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5"/>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#16191f</a:t>
            </a:r>
            <a:endParaRPr sz="1000">
              <a:solidFill>
                <a:srgbClr val="FFFFFF"/>
              </a:solidFill>
            </a:endParaRPr>
          </a:p>
        </p:txBody>
      </p:sp>
      <p:sp>
        <p:nvSpPr>
          <p:cNvPr id="3161" name="Google Shape;3161;p55"/>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#2e323b</a:t>
            </a:r>
            <a:endParaRPr sz="1000">
              <a:solidFill>
                <a:srgbClr val="FFFFFF"/>
              </a:solidFill>
            </a:endParaRPr>
          </a:p>
        </p:txBody>
      </p:sp>
      <p:sp>
        <p:nvSpPr>
          <p:cNvPr id="3162" name="Google Shape;3162;p55"/>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#707070</a:t>
            </a:r>
            <a:endParaRPr sz="1000">
              <a:solidFill>
                <a:srgbClr val="FFFFFF"/>
              </a:solidFill>
            </a:endParaRPr>
          </a:p>
        </p:txBody>
      </p:sp>
      <p:sp>
        <p:nvSpPr>
          <p:cNvPr id="3163" name="Google Shape;3163;p55"/>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Fonts &amp; colors used</a:t>
            </a:r>
            <a:endParaRPr sz="2400">
              <a:solidFill>
                <a:srgbClr val="FFFFFF"/>
              </a:solidFill>
            </a:endParaRPr>
          </a:p>
        </p:txBody>
      </p:sp>
      <p:sp>
        <p:nvSpPr>
          <p:cNvPr id="3164" name="Google Shape;3164;p55"/>
          <p:cNvSpPr/>
          <p:nvPr/>
        </p:nvSpPr>
        <p:spPr>
          <a:xfrm>
            <a:off x="5238125" y="2988225"/>
            <a:ext cx="791400" cy="754200"/>
          </a:xfrm>
          <a:prstGeom prst="roundRect">
            <a:avLst>
              <a:gd name="adj" fmla="val 16667"/>
            </a:avLst>
          </a:prstGeom>
          <a:solidFill>
            <a:srgbClr val="E7E7E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5"/>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#e7e7e7</a:t>
            </a:r>
            <a:endParaRPr sz="1000">
              <a:solidFill>
                <a:schemeClr val="dk1"/>
              </a:solidFill>
            </a:endParaRPr>
          </a:p>
        </p:txBody>
      </p:sp>
      <p:sp>
        <p:nvSpPr>
          <p:cNvPr id="3166" name="Google Shape;3166;p55"/>
          <p:cNvSpPr/>
          <p:nvPr/>
        </p:nvSpPr>
        <p:spPr>
          <a:xfrm>
            <a:off x="2052650" y="3919325"/>
            <a:ext cx="791400" cy="754200"/>
          </a:xfrm>
          <a:prstGeom prst="roundRect">
            <a:avLst>
              <a:gd name="adj" fmla="val 16667"/>
            </a:avLst>
          </a:prstGeom>
          <a:solidFill>
            <a:srgbClr val="FF585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5"/>
          <p:cNvSpPr/>
          <p:nvPr/>
        </p:nvSpPr>
        <p:spPr>
          <a:xfrm>
            <a:off x="3114470" y="3919325"/>
            <a:ext cx="791400" cy="754200"/>
          </a:xfrm>
          <a:prstGeom prst="roundRect">
            <a:avLst>
              <a:gd name="adj" fmla="val 16667"/>
            </a:avLst>
          </a:prstGeom>
          <a:solidFill>
            <a:srgbClr val="FCC6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5"/>
          <p:cNvSpPr/>
          <p:nvPr/>
        </p:nvSpPr>
        <p:spPr>
          <a:xfrm>
            <a:off x="4176289" y="3919325"/>
            <a:ext cx="791400" cy="754200"/>
          </a:xfrm>
          <a:prstGeom prst="roundRect">
            <a:avLst>
              <a:gd name="adj" fmla="val 16667"/>
            </a:avLst>
          </a:prstGeom>
          <a:solidFill>
            <a:srgbClr val="DBA0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5"/>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#ff5858</a:t>
            </a:r>
            <a:endParaRPr sz="1000">
              <a:solidFill>
                <a:srgbClr val="FFFFFF"/>
              </a:solidFill>
            </a:endParaRPr>
          </a:p>
        </p:txBody>
      </p:sp>
      <p:sp>
        <p:nvSpPr>
          <p:cNvPr id="3170" name="Google Shape;3170;p55"/>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#fcc642</a:t>
            </a:r>
            <a:endParaRPr sz="1000">
              <a:solidFill>
                <a:schemeClr val="dk1"/>
              </a:solidFill>
            </a:endParaRPr>
          </a:p>
        </p:txBody>
      </p:sp>
      <p:sp>
        <p:nvSpPr>
          <p:cNvPr id="3171" name="Google Shape;3171;p55"/>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#dba0db</a:t>
            </a:r>
            <a:endParaRPr sz="1000">
              <a:solidFill>
                <a:schemeClr val="dk1"/>
              </a:solidFill>
            </a:endParaRPr>
          </a:p>
        </p:txBody>
      </p:sp>
      <p:sp>
        <p:nvSpPr>
          <p:cNvPr id="3172" name="Google Shape;3172;p55"/>
          <p:cNvSpPr/>
          <p:nvPr/>
        </p:nvSpPr>
        <p:spPr>
          <a:xfrm>
            <a:off x="5238125" y="3919325"/>
            <a:ext cx="791400" cy="754200"/>
          </a:xfrm>
          <a:prstGeom prst="roundRect">
            <a:avLst>
              <a:gd name="adj" fmla="val 16667"/>
            </a:avLst>
          </a:prstGeom>
          <a:solidFill>
            <a:srgbClr val="72D9F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5"/>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#72d9f0</a:t>
            </a:r>
            <a:endParaRPr sz="1000">
              <a:solidFill>
                <a:schemeClr val="dk1"/>
              </a:solidFill>
            </a:endParaRPr>
          </a:p>
        </p:txBody>
      </p:sp>
      <p:sp>
        <p:nvSpPr>
          <p:cNvPr id="3174" name="Google Shape;3174;p55"/>
          <p:cNvSpPr/>
          <p:nvPr/>
        </p:nvSpPr>
        <p:spPr>
          <a:xfrm>
            <a:off x="6299950" y="298822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5"/>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3176" name="Google Shape;3176;p55"/>
          <p:cNvSpPr/>
          <p:nvPr/>
        </p:nvSpPr>
        <p:spPr>
          <a:xfrm>
            <a:off x="6299950" y="3919325"/>
            <a:ext cx="791400" cy="754200"/>
          </a:xfrm>
          <a:prstGeom prst="roundRect">
            <a:avLst>
              <a:gd name="adj" fmla="val 16667"/>
            </a:avLst>
          </a:prstGeom>
          <a:solidFill>
            <a:srgbClr val="A5CF2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5"/>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#a5cf27</a:t>
            </a:r>
            <a:endParaRPr sz="1000">
              <a:solidFill>
                <a:schemeClr val="dk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81"/>
        <p:cNvGrpSpPr/>
        <p:nvPr/>
      </p:nvGrpSpPr>
      <p:grpSpPr>
        <a:xfrm>
          <a:off x="0" y="0"/>
          <a:ext cx="0" cy="0"/>
          <a:chOff x="0" y="0"/>
          <a:chExt cx="0" cy="0"/>
        </a:xfrm>
      </p:grpSpPr>
      <p:sp>
        <p:nvSpPr>
          <p:cNvPr id="3182" name="Google Shape;3182;p56"/>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3183" name="Google Shape;3183;p56"/>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3184" name="Google Shape;3184;p56">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3185" name="Google Shape;3185;p56">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3186" name="Google Shape;3186;p56">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3187" name="Google Shape;3187;p56">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3188" name="Google Shape;3188;p56"/>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3189" name="Google Shape;3189;p56"/>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3190" name="Google Shape;3190;p56"/>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3191" name="Google Shape;3191;p56"/>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3192" name="Google Shape;3192;p56">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3193" name="Google Shape;3193;p56"/>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97"/>
        <p:cNvGrpSpPr/>
        <p:nvPr/>
      </p:nvGrpSpPr>
      <p:grpSpPr>
        <a:xfrm>
          <a:off x="0" y="0"/>
          <a:ext cx="0" cy="0"/>
          <a:chOff x="0" y="0"/>
          <a:chExt cx="0" cy="0"/>
        </a:xfrm>
      </p:grpSpPr>
      <p:sp>
        <p:nvSpPr>
          <p:cNvPr id="3198" name="Google Shape;3198;p57"/>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3199" name="Google Shape;3199;p57"/>
          <p:cNvGrpSpPr/>
          <p:nvPr/>
        </p:nvGrpSpPr>
        <p:grpSpPr>
          <a:xfrm>
            <a:off x="5156078" y="3085736"/>
            <a:ext cx="474294" cy="551291"/>
            <a:chOff x="4727025" y="1332775"/>
            <a:chExt cx="59900" cy="69625"/>
          </a:xfrm>
        </p:grpSpPr>
        <p:sp>
          <p:nvSpPr>
            <p:cNvPr id="3200" name="Google Shape;3200;p5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2" name="Google Shape;3202;p57"/>
          <p:cNvGrpSpPr/>
          <p:nvPr/>
        </p:nvGrpSpPr>
        <p:grpSpPr>
          <a:xfrm>
            <a:off x="5769734" y="2314340"/>
            <a:ext cx="555653" cy="557031"/>
            <a:chOff x="4820425" y="1329900"/>
            <a:chExt cx="70175" cy="70350"/>
          </a:xfrm>
        </p:grpSpPr>
        <p:sp>
          <p:nvSpPr>
            <p:cNvPr id="3203" name="Google Shape;3203;p5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7" name="Google Shape;3207;p57"/>
          <p:cNvGrpSpPr/>
          <p:nvPr/>
        </p:nvGrpSpPr>
        <p:grpSpPr>
          <a:xfrm>
            <a:off x="6396103" y="2318845"/>
            <a:ext cx="582574" cy="533871"/>
            <a:chOff x="4903200" y="1331525"/>
            <a:chExt cx="73575" cy="67425"/>
          </a:xfrm>
        </p:grpSpPr>
        <p:sp>
          <p:nvSpPr>
            <p:cNvPr id="3208" name="Google Shape;3208;p5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0" name="Google Shape;3210;p57"/>
          <p:cNvGrpSpPr/>
          <p:nvPr/>
        </p:nvGrpSpPr>
        <p:grpSpPr>
          <a:xfrm>
            <a:off x="5755581" y="3078709"/>
            <a:ext cx="583960" cy="565345"/>
            <a:chOff x="4815575" y="1416800"/>
            <a:chExt cx="73750" cy="71400"/>
          </a:xfrm>
        </p:grpSpPr>
        <p:sp>
          <p:nvSpPr>
            <p:cNvPr id="3211" name="Google Shape;3211;p5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4" name="Google Shape;3214;p57"/>
          <p:cNvGrpSpPr/>
          <p:nvPr/>
        </p:nvGrpSpPr>
        <p:grpSpPr>
          <a:xfrm>
            <a:off x="6390362" y="3108896"/>
            <a:ext cx="589898" cy="504970"/>
            <a:chOff x="4902475" y="1418875"/>
            <a:chExt cx="74500" cy="63775"/>
          </a:xfrm>
        </p:grpSpPr>
        <p:sp>
          <p:nvSpPr>
            <p:cNvPr id="3215" name="Google Shape;3215;p5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7"/>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7" name="Google Shape;3217;p57"/>
          <p:cNvGrpSpPr/>
          <p:nvPr/>
        </p:nvGrpSpPr>
        <p:grpSpPr>
          <a:xfrm>
            <a:off x="5765577" y="3826000"/>
            <a:ext cx="563967" cy="567127"/>
            <a:chOff x="4818100" y="1507675"/>
            <a:chExt cx="71225" cy="71625"/>
          </a:xfrm>
        </p:grpSpPr>
        <p:sp>
          <p:nvSpPr>
            <p:cNvPr id="3218" name="Google Shape;3218;p5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2" name="Google Shape;3222;p57"/>
          <p:cNvGrpSpPr/>
          <p:nvPr/>
        </p:nvGrpSpPr>
        <p:grpSpPr>
          <a:xfrm>
            <a:off x="5079075" y="3829461"/>
            <a:ext cx="628301" cy="588505"/>
            <a:chOff x="4721450" y="1509475"/>
            <a:chExt cx="79350" cy="74325"/>
          </a:xfrm>
        </p:grpSpPr>
        <p:sp>
          <p:nvSpPr>
            <p:cNvPr id="3223" name="Google Shape;3223;p5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7" name="Google Shape;3227;p57"/>
          <p:cNvGrpSpPr/>
          <p:nvPr/>
        </p:nvGrpSpPr>
        <p:grpSpPr>
          <a:xfrm>
            <a:off x="6424608" y="3814027"/>
            <a:ext cx="557038" cy="562772"/>
            <a:chOff x="4906800" y="1507500"/>
            <a:chExt cx="70350" cy="71075"/>
          </a:xfrm>
        </p:grpSpPr>
        <p:sp>
          <p:nvSpPr>
            <p:cNvPr id="3228" name="Google Shape;3228;p5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3" name="Google Shape;3233;p57"/>
          <p:cNvGrpSpPr/>
          <p:nvPr/>
        </p:nvGrpSpPr>
        <p:grpSpPr>
          <a:xfrm>
            <a:off x="4462216" y="2340963"/>
            <a:ext cx="517934" cy="517934"/>
            <a:chOff x="3736598" y="2170606"/>
            <a:chExt cx="404889" cy="404889"/>
          </a:xfrm>
        </p:grpSpPr>
        <p:sp>
          <p:nvSpPr>
            <p:cNvPr id="3234" name="Google Shape;3234;p5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8" name="Google Shape;3238;p57"/>
          <p:cNvGrpSpPr/>
          <p:nvPr/>
        </p:nvGrpSpPr>
        <p:grpSpPr>
          <a:xfrm>
            <a:off x="3729277" y="2341061"/>
            <a:ext cx="586986" cy="517740"/>
            <a:chOff x="3161917" y="2170682"/>
            <a:chExt cx="458870" cy="404737"/>
          </a:xfrm>
        </p:grpSpPr>
        <p:sp>
          <p:nvSpPr>
            <p:cNvPr id="3239" name="Google Shape;3239;p5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2" name="Google Shape;3242;p57"/>
          <p:cNvGrpSpPr/>
          <p:nvPr/>
        </p:nvGrpSpPr>
        <p:grpSpPr>
          <a:xfrm>
            <a:off x="3752299" y="3102400"/>
            <a:ext cx="540943" cy="517963"/>
            <a:chOff x="3179914" y="2889488"/>
            <a:chExt cx="422876" cy="404911"/>
          </a:xfrm>
        </p:grpSpPr>
        <p:sp>
          <p:nvSpPr>
            <p:cNvPr id="3243" name="Google Shape;3243;p5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9" name="Google Shape;3249;p57"/>
          <p:cNvGrpSpPr/>
          <p:nvPr/>
        </p:nvGrpSpPr>
        <p:grpSpPr>
          <a:xfrm>
            <a:off x="4453093" y="3102358"/>
            <a:ext cx="536180" cy="518047"/>
            <a:chOff x="3729467" y="2889422"/>
            <a:chExt cx="419153" cy="404977"/>
          </a:xfrm>
        </p:grpSpPr>
        <p:sp>
          <p:nvSpPr>
            <p:cNvPr id="3250" name="Google Shape;3250;p5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7" name="Google Shape;3257;p57"/>
          <p:cNvGrpSpPr/>
          <p:nvPr/>
        </p:nvGrpSpPr>
        <p:grpSpPr>
          <a:xfrm>
            <a:off x="1990126" y="3445787"/>
            <a:ext cx="965351" cy="134611"/>
            <a:chOff x="4411970" y="2962952"/>
            <a:chExt cx="706544" cy="104212"/>
          </a:xfrm>
        </p:grpSpPr>
        <p:sp>
          <p:nvSpPr>
            <p:cNvPr id="3258" name="Google Shape;3258;p5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2" name="Google Shape;3262;p57"/>
          <p:cNvGrpSpPr/>
          <p:nvPr/>
        </p:nvGrpSpPr>
        <p:grpSpPr>
          <a:xfrm>
            <a:off x="1990126" y="3041077"/>
            <a:ext cx="960158" cy="289172"/>
            <a:chOff x="4411970" y="2726085"/>
            <a:chExt cx="643107" cy="193659"/>
          </a:xfrm>
        </p:grpSpPr>
        <p:sp>
          <p:nvSpPr>
            <p:cNvPr id="3263" name="Google Shape;3263;p5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6" name="Google Shape;3266;p57"/>
          <p:cNvGrpSpPr/>
          <p:nvPr/>
        </p:nvGrpSpPr>
        <p:grpSpPr>
          <a:xfrm>
            <a:off x="998624" y="3295400"/>
            <a:ext cx="811503" cy="252584"/>
            <a:chOff x="4411970" y="4340222"/>
            <a:chExt cx="779467" cy="242683"/>
          </a:xfrm>
        </p:grpSpPr>
        <p:sp>
          <p:nvSpPr>
            <p:cNvPr id="3267" name="Google Shape;3267;p5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0" name="Google Shape;3270;p57"/>
          <p:cNvGrpSpPr/>
          <p:nvPr/>
        </p:nvGrpSpPr>
        <p:grpSpPr>
          <a:xfrm>
            <a:off x="1990126" y="2709308"/>
            <a:ext cx="965160" cy="216230"/>
            <a:chOff x="4411970" y="2468674"/>
            <a:chExt cx="747317" cy="167425"/>
          </a:xfrm>
        </p:grpSpPr>
        <p:sp>
          <p:nvSpPr>
            <p:cNvPr id="3271" name="Google Shape;3271;p5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3" name="Google Shape;3273;p57"/>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4" name="Google Shape;3274;p57"/>
          <p:cNvGrpSpPr/>
          <p:nvPr/>
        </p:nvGrpSpPr>
        <p:grpSpPr>
          <a:xfrm>
            <a:off x="997692" y="2334687"/>
            <a:ext cx="1959041" cy="208784"/>
            <a:chOff x="6336019" y="3733725"/>
            <a:chExt cx="2566206" cy="351310"/>
          </a:xfrm>
        </p:grpSpPr>
        <p:sp>
          <p:nvSpPr>
            <p:cNvPr id="3275" name="Google Shape;3275;p57"/>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7"/>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7"/>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7"/>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9" name="Google Shape;3279;p57"/>
          <p:cNvGrpSpPr/>
          <p:nvPr/>
        </p:nvGrpSpPr>
        <p:grpSpPr>
          <a:xfrm>
            <a:off x="1990126" y="3950602"/>
            <a:ext cx="946551" cy="153200"/>
            <a:chOff x="4404545" y="3301592"/>
            <a:chExt cx="782403" cy="129272"/>
          </a:xfrm>
        </p:grpSpPr>
        <p:sp>
          <p:nvSpPr>
            <p:cNvPr id="3280" name="Google Shape;3280;p5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7"/>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2" name="Google Shape;3282;p57"/>
          <p:cNvGrpSpPr/>
          <p:nvPr/>
        </p:nvGrpSpPr>
        <p:grpSpPr>
          <a:xfrm>
            <a:off x="1990126" y="3695937"/>
            <a:ext cx="962257" cy="139127"/>
            <a:chOff x="4411970" y="3131459"/>
            <a:chExt cx="710520" cy="117397"/>
          </a:xfrm>
        </p:grpSpPr>
        <p:sp>
          <p:nvSpPr>
            <p:cNvPr id="3283" name="Google Shape;3283;p5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5" name="Google Shape;3285;p57"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6" name="Google Shape;3286;p57"/>
          <p:cNvGrpSpPr/>
          <p:nvPr/>
        </p:nvGrpSpPr>
        <p:grpSpPr>
          <a:xfrm>
            <a:off x="990271" y="3621603"/>
            <a:ext cx="823838" cy="458988"/>
            <a:chOff x="4411970" y="1801825"/>
            <a:chExt cx="734586" cy="409262"/>
          </a:xfrm>
        </p:grpSpPr>
        <p:sp>
          <p:nvSpPr>
            <p:cNvPr id="3287" name="Google Shape;3287;p5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9" name="Google Shape;3289;p57"/>
          <p:cNvGrpSpPr/>
          <p:nvPr/>
        </p:nvGrpSpPr>
        <p:grpSpPr>
          <a:xfrm>
            <a:off x="3095243" y="2339173"/>
            <a:ext cx="521514" cy="521514"/>
            <a:chOff x="5681300" y="2527788"/>
            <a:chExt cx="805800" cy="805800"/>
          </a:xfrm>
        </p:grpSpPr>
        <p:sp>
          <p:nvSpPr>
            <p:cNvPr id="3290" name="Google Shape;3290;p57"/>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2" name="Google Shape;3292;p57"/>
          <p:cNvGrpSpPr/>
          <p:nvPr/>
        </p:nvGrpSpPr>
        <p:grpSpPr>
          <a:xfrm>
            <a:off x="3089483" y="3094865"/>
            <a:ext cx="533033" cy="533033"/>
            <a:chOff x="4049800" y="640400"/>
            <a:chExt cx="858900" cy="858900"/>
          </a:xfrm>
        </p:grpSpPr>
        <p:sp>
          <p:nvSpPr>
            <p:cNvPr id="3293" name="Google Shape;3293;p57"/>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7"/>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5" name="Google Shape;3295;p57"/>
          <p:cNvGrpSpPr/>
          <p:nvPr/>
        </p:nvGrpSpPr>
        <p:grpSpPr>
          <a:xfrm>
            <a:off x="3014966" y="3772543"/>
            <a:ext cx="682068" cy="682068"/>
            <a:chOff x="5080188" y="927900"/>
            <a:chExt cx="961200" cy="961200"/>
          </a:xfrm>
        </p:grpSpPr>
        <p:sp>
          <p:nvSpPr>
            <p:cNvPr id="3296" name="Google Shape;3296;p57"/>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7"/>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7"/>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7"/>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4" name="Google Shape;3304;p57"/>
          <p:cNvGrpSpPr/>
          <p:nvPr/>
        </p:nvGrpSpPr>
        <p:grpSpPr>
          <a:xfrm>
            <a:off x="4478465" y="3869234"/>
            <a:ext cx="505650" cy="504006"/>
            <a:chOff x="6039282" y="1042577"/>
            <a:chExt cx="734315" cy="731929"/>
          </a:xfrm>
        </p:grpSpPr>
        <p:sp>
          <p:nvSpPr>
            <p:cNvPr id="3305" name="Google Shape;3305;p5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6" name="Google Shape;3326;p57"/>
          <p:cNvGrpSpPr/>
          <p:nvPr/>
        </p:nvGrpSpPr>
        <p:grpSpPr>
          <a:xfrm>
            <a:off x="5091067" y="2298862"/>
            <a:ext cx="567744" cy="602136"/>
            <a:chOff x="1825800" y="1651625"/>
            <a:chExt cx="539989" cy="571775"/>
          </a:xfrm>
        </p:grpSpPr>
        <p:sp>
          <p:nvSpPr>
            <p:cNvPr id="3327" name="Google Shape;3327;p57"/>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7"/>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7"/>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1" name="Google Shape;3331;p57"/>
          <p:cNvGrpSpPr/>
          <p:nvPr/>
        </p:nvGrpSpPr>
        <p:grpSpPr>
          <a:xfrm>
            <a:off x="3765995" y="3855579"/>
            <a:ext cx="508123" cy="507955"/>
            <a:chOff x="1897577" y="2802432"/>
            <a:chExt cx="492176" cy="492014"/>
          </a:xfrm>
        </p:grpSpPr>
        <p:sp>
          <p:nvSpPr>
            <p:cNvPr id="3332" name="Google Shape;3332;p57"/>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7"/>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7"/>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7"/>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7"/>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7"/>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7"/>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7"/>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7"/>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7"/>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57"/>
          <p:cNvGrpSpPr/>
          <p:nvPr/>
        </p:nvGrpSpPr>
        <p:grpSpPr>
          <a:xfrm>
            <a:off x="997525" y="4169123"/>
            <a:ext cx="809227" cy="200842"/>
            <a:chOff x="2013045" y="4813233"/>
            <a:chExt cx="921986" cy="228854"/>
          </a:xfrm>
        </p:grpSpPr>
        <p:sp>
          <p:nvSpPr>
            <p:cNvPr id="3345" name="Google Shape;3345;p57"/>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7"/>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57"/>
          <p:cNvGrpSpPr/>
          <p:nvPr/>
        </p:nvGrpSpPr>
        <p:grpSpPr>
          <a:xfrm>
            <a:off x="1005985" y="2656004"/>
            <a:ext cx="792421" cy="269941"/>
            <a:chOff x="1046767" y="4756633"/>
            <a:chExt cx="859646" cy="292841"/>
          </a:xfrm>
        </p:grpSpPr>
        <p:sp>
          <p:nvSpPr>
            <p:cNvPr id="3348" name="Google Shape;3348;p57"/>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7"/>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7"/>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1" name="Google Shape;3351;p57"/>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7"/>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7"/>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7"/>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5" name="Google Shape;3355;p57"/>
          <p:cNvGrpSpPr/>
          <p:nvPr/>
        </p:nvGrpSpPr>
        <p:grpSpPr>
          <a:xfrm>
            <a:off x="7141841" y="2550562"/>
            <a:ext cx="166473" cy="141497"/>
            <a:chOff x="4660325" y="1866850"/>
            <a:chExt cx="68350" cy="58100"/>
          </a:xfrm>
        </p:grpSpPr>
        <p:sp>
          <p:nvSpPr>
            <p:cNvPr id="3356" name="Google Shape;3356;p5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8" name="Google Shape;3358;p57"/>
          <p:cNvGrpSpPr/>
          <p:nvPr/>
        </p:nvGrpSpPr>
        <p:grpSpPr>
          <a:xfrm>
            <a:off x="7451186" y="2576286"/>
            <a:ext cx="162515" cy="90049"/>
            <a:chOff x="4791775" y="1877500"/>
            <a:chExt cx="66725" cy="36975"/>
          </a:xfrm>
        </p:grpSpPr>
        <p:sp>
          <p:nvSpPr>
            <p:cNvPr id="3359" name="Google Shape;3359;p5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1" name="Google Shape;3361;p57"/>
          <p:cNvGrpSpPr/>
          <p:nvPr/>
        </p:nvGrpSpPr>
        <p:grpSpPr>
          <a:xfrm>
            <a:off x="7772899" y="2576286"/>
            <a:ext cx="144979" cy="90049"/>
            <a:chOff x="4923925" y="1877500"/>
            <a:chExt cx="59525" cy="36975"/>
          </a:xfrm>
        </p:grpSpPr>
        <p:sp>
          <p:nvSpPr>
            <p:cNvPr id="3362" name="Google Shape;3362;p5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4" name="Google Shape;3364;p57"/>
          <p:cNvGrpSpPr/>
          <p:nvPr/>
        </p:nvGrpSpPr>
        <p:grpSpPr>
          <a:xfrm>
            <a:off x="8067390" y="2558477"/>
            <a:ext cx="141447" cy="125667"/>
            <a:chOff x="5058450" y="1870100"/>
            <a:chExt cx="58075" cy="51600"/>
          </a:xfrm>
        </p:grpSpPr>
        <p:sp>
          <p:nvSpPr>
            <p:cNvPr id="3365" name="Google Shape;3365;p5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7" name="Google Shape;3367;p57"/>
          <p:cNvGrpSpPr/>
          <p:nvPr/>
        </p:nvGrpSpPr>
        <p:grpSpPr>
          <a:xfrm>
            <a:off x="7481905" y="2980885"/>
            <a:ext cx="101077" cy="107645"/>
            <a:chOff x="4811425" y="2065025"/>
            <a:chExt cx="41500" cy="44200"/>
          </a:xfrm>
        </p:grpSpPr>
        <p:sp>
          <p:nvSpPr>
            <p:cNvPr id="3368" name="Google Shape;3368;p5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0" name="Google Shape;3370;p57"/>
          <p:cNvGrpSpPr/>
          <p:nvPr/>
        </p:nvGrpSpPr>
        <p:grpSpPr>
          <a:xfrm>
            <a:off x="7774342" y="2981098"/>
            <a:ext cx="120867" cy="107218"/>
            <a:chOff x="4929875" y="2065025"/>
            <a:chExt cx="49625" cy="44025"/>
          </a:xfrm>
        </p:grpSpPr>
        <p:sp>
          <p:nvSpPr>
            <p:cNvPr id="3371" name="Google Shape;3371;p5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3" name="Google Shape;3373;p57"/>
          <p:cNvGrpSpPr/>
          <p:nvPr/>
        </p:nvGrpSpPr>
        <p:grpSpPr>
          <a:xfrm>
            <a:off x="8103011" y="2984112"/>
            <a:ext cx="70206" cy="101191"/>
            <a:chOff x="5083925" y="2066350"/>
            <a:chExt cx="28825" cy="41550"/>
          </a:xfrm>
        </p:grpSpPr>
        <p:sp>
          <p:nvSpPr>
            <p:cNvPr id="3374" name="Google Shape;3374;p5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6" name="Google Shape;3376;p57"/>
          <p:cNvGrpSpPr/>
          <p:nvPr/>
        </p:nvGrpSpPr>
        <p:grpSpPr>
          <a:xfrm>
            <a:off x="7134565" y="2999759"/>
            <a:ext cx="181026" cy="69896"/>
            <a:chOff x="4659775" y="2072775"/>
            <a:chExt cx="74325" cy="28700"/>
          </a:xfrm>
        </p:grpSpPr>
        <p:sp>
          <p:nvSpPr>
            <p:cNvPr id="3377" name="Google Shape;3377;p5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0" name="Google Shape;3380;p57"/>
          <p:cNvGrpSpPr/>
          <p:nvPr/>
        </p:nvGrpSpPr>
        <p:grpSpPr>
          <a:xfrm>
            <a:off x="8054421" y="2790324"/>
            <a:ext cx="167387" cy="89197"/>
            <a:chOff x="4662475" y="1976500"/>
            <a:chExt cx="68725" cy="36625"/>
          </a:xfrm>
        </p:grpSpPr>
        <p:sp>
          <p:nvSpPr>
            <p:cNvPr id="3381" name="Google Shape;3381;p5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4" name="Google Shape;3384;p57"/>
          <p:cNvGrpSpPr/>
          <p:nvPr/>
        </p:nvGrpSpPr>
        <p:grpSpPr>
          <a:xfrm>
            <a:off x="7751326" y="2793764"/>
            <a:ext cx="166899" cy="82317"/>
            <a:chOff x="4920150" y="1977875"/>
            <a:chExt cx="68525" cy="33800"/>
          </a:xfrm>
        </p:grpSpPr>
        <p:sp>
          <p:nvSpPr>
            <p:cNvPr id="3385" name="Google Shape;3385;p5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8" name="Google Shape;3388;p57"/>
          <p:cNvGrpSpPr/>
          <p:nvPr/>
        </p:nvGrpSpPr>
        <p:grpSpPr>
          <a:xfrm>
            <a:off x="7162483" y="3197682"/>
            <a:ext cx="125190" cy="127859"/>
            <a:chOff x="4676550" y="2160575"/>
            <a:chExt cx="51400" cy="52500"/>
          </a:xfrm>
        </p:grpSpPr>
        <p:sp>
          <p:nvSpPr>
            <p:cNvPr id="3389" name="Google Shape;3389;p5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2" name="Google Shape;3392;p57"/>
          <p:cNvGrpSpPr/>
          <p:nvPr/>
        </p:nvGrpSpPr>
        <p:grpSpPr>
          <a:xfrm>
            <a:off x="7459741" y="3204714"/>
            <a:ext cx="145405" cy="113794"/>
            <a:chOff x="4768325" y="2163475"/>
            <a:chExt cx="59700" cy="46725"/>
          </a:xfrm>
        </p:grpSpPr>
        <p:sp>
          <p:nvSpPr>
            <p:cNvPr id="3393" name="Google Shape;3393;p5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5" name="Google Shape;3395;p57"/>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7"/>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7"/>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7"/>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7"/>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7"/>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1" name="Google Shape;3401;p57"/>
          <p:cNvGrpSpPr/>
          <p:nvPr/>
        </p:nvGrpSpPr>
        <p:grpSpPr>
          <a:xfrm>
            <a:off x="7476059" y="3459808"/>
            <a:ext cx="112768" cy="106853"/>
            <a:chOff x="4768575" y="2253950"/>
            <a:chExt cx="46300" cy="43875"/>
          </a:xfrm>
        </p:grpSpPr>
        <p:sp>
          <p:nvSpPr>
            <p:cNvPr id="3402" name="Google Shape;3402;p5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4" name="Google Shape;3404;p57"/>
          <p:cNvGrpSpPr/>
          <p:nvPr/>
        </p:nvGrpSpPr>
        <p:grpSpPr>
          <a:xfrm>
            <a:off x="7775682" y="3948834"/>
            <a:ext cx="118187" cy="146246"/>
            <a:chOff x="4960900" y="2433225"/>
            <a:chExt cx="48525" cy="60050"/>
          </a:xfrm>
        </p:grpSpPr>
        <p:sp>
          <p:nvSpPr>
            <p:cNvPr id="3405" name="Google Shape;3405;p5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7" name="Google Shape;3407;p57"/>
          <p:cNvGrpSpPr/>
          <p:nvPr/>
        </p:nvGrpSpPr>
        <p:grpSpPr>
          <a:xfrm>
            <a:off x="7464247" y="4212895"/>
            <a:ext cx="136394" cy="143810"/>
            <a:chOff x="4854075" y="2527625"/>
            <a:chExt cx="56000" cy="59050"/>
          </a:xfrm>
        </p:grpSpPr>
        <p:sp>
          <p:nvSpPr>
            <p:cNvPr id="3408" name="Google Shape;3408;p5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0" name="Google Shape;3410;p57"/>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7"/>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7"/>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3" name="Google Shape;3413;p57"/>
          <p:cNvGrpSpPr/>
          <p:nvPr/>
        </p:nvGrpSpPr>
        <p:grpSpPr>
          <a:xfrm>
            <a:off x="8088458" y="3676639"/>
            <a:ext cx="99312" cy="160797"/>
            <a:chOff x="5059700" y="2334775"/>
            <a:chExt cx="40775" cy="66025"/>
          </a:xfrm>
        </p:grpSpPr>
        <p:sp>
          <p:nvSpPr>
            <p:cNvPr id="3414" name="Google Shape;3414;p5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3" name="Google Shape;3423;p57"/>
          <p:cNvGrpSpPr/>
          <p:nvPr/>
        </p:nvGrpSpPr>
        <p:grpSpPr>
          <a:xfrm>
            <a:off x="8045622" y="3941771"/>
            <a:ext cx="184984" cy="160371"/>
            <a:chOff x="5037700" y="2430325"/>
            <a:chExt cx="75950" cy="65850"/>
          </a:xfrm>
        </p:grpSpPr>
        <p:sp>
          <p:nvSpPr>
            <p:cNvPr id="3424" name="Google Shape;3424;p5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6" name="Google Shape;3426;p57"/>
          <p:cNvGrpSpPr/>
          <p:nvPr/>
        </p:nvGrpSpPr>
        <p:grpSpPr>
          <a:xfrm>
            <a:off x="7465128" y="3708223"/>
            <a:ext cx="173014" cy="97629"/>
            <a:chOff x="4756975" y="2341800"/>
            <a:chExt cx="91975" cy="51925"/>
          </a:xfrm>
        </p:grpSpPr>
        <p:sp>
          <p:nvSpPr>
            <p:cNvPr id="3427" name="Google Shape;3427;p5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7" name="Google Shape;3447;p57"/>
          <p:cNvGrpSpPr/>
          <p:nvPr/>
        </p:nvGrpSpPr>
        <p:grpSpPr>
          <a:xfrm>
            <a:off x="7732065" y="4196920"/>
            <a:ext cx="212497" cy="175761"/>
            <a:chOff x="4943575" y="2516350"/>
            <a:chExt cx="98675" cy="81700"/>
          </a:xfrm>
        </p:grpSpPr>
        <p:sp>
          <p:nvSpPr>
            <p:cNvPr id="3448" name="Google Shape;3448;p5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6" name="Google Shape;3526;p57"/>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7"/>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7"/>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7"/>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7"/>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Use our editable graphic resources...</a:t>
            </a:r>
            <a:endParaRPr sz="24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534"/>
        <p:cNvGrpSpPr/>
        <p:nvPr/>
      </p:nvGrpSpPr>
      <p:grpSpPr>
        <a:xfrm>
          <a:off x="0" y="0"/>
          <a:ext cx="0" cy="0"/>
          <a:chOff x="0" y="0"/>
          <a:chExt cx="0" cy="0"/>
        </a:xfrm>
      </p:grpSpPr>
      <p:grpSp>
        <p:nvGrpSpPr>
          <p:cNvPr id="3535" name="Google Shape;3535;p58"/>
          <p:cNvGrpSpPr/>
          <p:nvPr/>
        </p:nvGrpSpPr>
        <p:grpSpPr>
          <a:xfrm>
            <a:off x="6647587" y="3567393"/>
            <a:ext cx="560636" cy="516497"/>
            <a:chOff x="6652051" y="3714143"/>
            <a:chExt cx="560636" cy="516497"/>
          </a:xfrm>
        </p:grpSpPr>
        <p:grpSp>
          <p:nvGrpSpPr>
            <p:cNvPr id="3536" name="Google Shape;3536;p58"/>
            <p:cNvGrpSpPr/>
            <p:nvPr/>
          </p:nvGrpSpPr>
          <p:grpSpPr>
            <a:xfrm>
              <a:off x="6669657" y="3716715"/>
              <a:ext cx="466768" cy="464314"/>
              <a:chOff x="3139766" y="765669"/>
              <a:chExt cx="886380" cy="881888"/>
            </a:xfrm>
          </p:grpSpPr>
          <p:grpSp>
            <p:nvGrpSpPr>
              <p:cNvPr id="3537" name="Google Shape;3537;p58"/>
              <p:cNvGrpSpPr/>
              <p:nvPr/>
            </p:nvGrpSpPr>
            <p:grpSpPr>
              <a:xfrm>
                <a:off x="3139766" y="765669"/>
                <a:ext cx="886380" cy="881888"/>
                <a:chOff x="3139766" y="765669"/>
                <a:chExt cx="886380" cy="881888"/>
              </a:xfrm>
            </p:grpSpPr>
            <p:sp>
              <p:nvSpPr>
                <p:cNvPr id="3538" name="Google Shape;3538;p58"/>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8"/>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8"/>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8"/>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8"/>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8"/>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8"/>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8"/>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8"/>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7" name="Google Shape;3547;p58"/>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8"/>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8"/>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8"/>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1" name="Google Shape;3551;p58"/>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2" name="Google Shape;3552;p58"/>
          <p:cNvGrpSpPr/>
          <p:nvPr/>
        </p:nvGrpSpPr>
        <p:grpSpPr>
          <a:xfrm>
            <a:off x="7646296" y="3047976"/>
            <a:ext cx="104231" cy="320340"/>
            <a:chOff x="7564426" y="3224343"/>
            <a:chExt cx="119985" cy="368801"/>
          </a:xfrm>
        </p:grpSpPr>
        <p:sp>
          <p:nvSpPr>
            <p:cNvPr id="3553" name="Google Shape;3553;p5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5" name="Google Shape;3555;p58"/>
          <p:cNvGrpSpPr/>
          <p:nvPr/>
        </p:nvGrpSpPr>
        <p:grpSpPr>
          <a:xfrm>
            <a:off x="7345785" y="3042077"/>
            <a:ext cx="189489" cy="332132"/>
            <a:chOff x="8370831" y="3202002"/>
            <a:chExt cx="218129" cy="382376"/>
          </a:xfrm>
        </p:grpSpPr>
        <p:sp>
          <p:nvSpPr>
            <p:cNvPr id="3556" name="Google Shape;3556;p5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8" name="Google Shape;3558;p58"/>
          <p:cNvGrpSpPr/>
          <p:nvPr/>
        </p:nvGrpSpPr>
        <p:grpSpPr>
          <a:xfrm>
            <a:off x="8069174" y="3453209"/>
            <a:ext cx="309429" cy="267000"/>
            <a:chOff x="6742064" y="3750480"/>
            <a:chExt cx="399315" cy="344560"/>
          </a:xfrm>
        </p:grpSpPr>
        <p:sp>
          <p:nvSpPr>
            <p:cNvPr id="3559" name="Google Shape;3559;p5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1" name="Google Shape;3561;p58"/>
          <p:cNvGrpSpPr/>
          <p:nvPr/>
        </p:nvGrpSpPr>
        <p:grpSpPr>
          <a:xfrm>
            <a:off x="7608193" y="3804257"/>
            <a:ext cx="180437" cy="281608"/>
            <a:chOff x="7248525" y="3739696"/>
            <a:chExt cx="230531" cy="359790"/>
          </a:xfrm>
        </p:grpSpPr>
        <p:sp>
          <p:nvSpPr>
            <p:cNvPr id="3562" name="Google Shape;3562;p5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4" name="Google Shape;3564;p58"/>
          <p:cNvGrpSpPr/>
          <p:nvPr/>
        </p:nvGrpSpPr>
        <p:grpSpPr>
          <a:xfrm>
            <a:off x="7854113" y="3447481"/>
            <a:ext cx="162896" cy="278710"/>
            <a:chOff x="7601242" y="3729267"/>
            <a:chExt cx="222566" cy="380803"/>
          </a:xfrm>
        </p:grpSpPr>
        <p:sp>
          <p:nvSpPr>
            <p:cNvPr id="3565" name="Google Shape;3565;p5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7" name="Google Shape;3567;p58"/>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8" name="Google Shape;3568;p58"/>
          <p:cNvGrpSpPr/>
          <p:nvPr/>
        </p:nvGrpSpPr>
        <p:grpSpPr>
          <a:xfrm>
            <a:off x="7343758" y="3448622"/>
            <a:ext cx="193543" cy="275990"/>
            <a:chOff x="8304647" y="3738687"/>
            <a:chExt cx="225076" cy="320956"/>
          </a:xfrm>
        </p:grpSpPr>
        <p:sp>
          <p:nvSpPr>
            <p:cNvPr id="3569" name="Google Shape;3569;p58"/>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2" name="Google Shape;3572;p58"/>
          <p:cNvGrpSpPr/>
          <p:nvPr/>
        </p:nvGrpSpPr>
        <p:grpSpPr>
          <a:xfrm>
            <a:off x="7616251" y="3448622"/>
            <a:ext cx="178492" cy="275990"/>
            <a:chOff x="8615101" y="3738687"/>
            <a:chExt cx="207573" cy="320956"/>
          </a:xfrm>
        </p:grpSpPr>
        <p:sp>
          <p:nvSpPr>
            <p:cNvPr id="3573" name="Google Shape;3573;p58"/>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6" name="Google Shape;3576;p58"/>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7" name="Google Shape;3577;p58"/>
          <p:cNvGrpSpPr/>
          <p:nvPr/>
        </p:nvGrpSpPr>
        <p:grpSpPr>
          <a:xfrm>
            <a:off x="7841782" y="3851282"/>
            <a:ext cx="187557" cy="187557"/>
            <a:chOff x="8565775" y="671075"/>
            <a:chExt cx="441000" cy="441000"/>
          </a:xfrm>
        </p:grpSpPr>
        <p:sp>
          <p:nvSpPr>
            <p:cNvPr id="3578" name="Google Shape;3578;p58"/>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8"/>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0" name="Google Shape;3580;p58"/>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8"/>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2" name="Google Shape;3582;p58"/>
          <p:cNvGrpSpPr/>
          <p:nvPr/>
        </p:nvGrpSpPr>
        <p:grpSpPr>
          <a:xfrm>
            <a:off x="5996254" y="2923808"/>
            <a:ext cx="587865" cy="517731"/>
            <a:chOff x="6000718" y="3070557"/>
            <a:chExt cx="587865" cy="517731"/>
          </a:xfrm>
        </p:grpSpPr>
        <p:sp>
          <p:nvSpPr>
            <p:cNvPr id="3583" name="Google Shape;3583;p58"/>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8"/>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8"/>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8"/>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8"/>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8"/>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8"/>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8"/>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8"/>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8"/>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3" name="Google Shape;3593;p58"/>
          <p:cNvGrpSpPr/>
          <p:nvPr/>
        </p:nvGrpSpPr>
        <p:grpSpPr>
          <a:xfrm>
            <a:off x="6011059" y="3567468"/>
            <a:ext cx="557665" cy="516387"/>
            <a:chOff x="6015523" y="3714217"/>
            <a:chExt cx="557665" cy="516387"/>
          </a:xfrm>
        </p:grpSpPr>
        <p:grpSp>
          <p:nvGrpSpPr>
            <p:cNvPr id="3594" name="Google Shape;3594;p58"/>
            <p:cNvGrpSpPr/>
            <p:nvPr/>
          </p:nvGrpSpPr>
          <p:grpSpPr>
            <a:xfrm>
              <a:off x="6036094" y="3716980"/>
              <a:ext cx="529822" cy="510480"/>
              <a:chOff x="3148311" y="-545634"/>
              <a:chExt cx="1006118" cy="969572"/>
            </a:xfrm>
          </p:grpSpPr>
          <p:sp>
            <p:nvSpPr>
              <p:cNvPr id="3595" name="Google Shape;3595;p58"/>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8"/>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8"/>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8"/>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8"/>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8"/>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8"/>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8"/>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8"/>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8"/>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5" name="Google Shape;3605;p58"/>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6" name="Google Shape;3606;p58"/>
          <p:cNvGrpSpPr/>
          <p:nvPr/>
        </p:nvGrpSpPr>
        <p:grpSpPr>
          <a:xfrm>
            <a:off x="6639841" y="2926879"/>
            <a:ext cx="576302" cy="511871"/>
            <a:chOff x="6644304" y="3073628"/>
            <a:chExt cx="576302" cy="511871"/>
          </a:xfrm>
        </p:grpSpPr>
        <p:grpSp>
          <p:nvGrpSpPr>
            <p:cNvPr id="3607" name="Google Shape;3607;p58"/>
            <p:cNvGrpSpPr/>
            <p:nvPr/>
          </p:nvGrpSpPr>
          <p:grpSpPr>
            <a:xfrm>
              <a:off x="6712169" y="3073651"/>
              <a:ext cx="481611" cy="506713"/>
              <a:chOff x="1833536" y="-546641"/>
              <a:chExt cx="914567" cy="962419"/>
            </a:xfrm>
          </p:grpSpPr>
          <p:grpSp>
            <p:nvGrpSpPr>
              <p:cNvPr id="3608" name="Google Shape;3608;p58"/>
              <p:cNvGrpSpPr/>
              <p:nvPr/>
            </p:nvGrpSpPr>
            <p:grpSpPr>
              <a:xfrm>
                <a:off x="1833536" y="-524249"/>
                <a:ext cx="914567" cy="940027"/>
                <a:chOff x="1833536" y="-524249"/>
                <a:chExt cx="914567" cy="940027"/>
              </a:xfrm>
            </p:grpSpPr>
            <p:sp>
              <p:nvSpPr>
                <p:cNvPr id="3609" name="Google Shape;3609;p58"/>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8"/>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8"/>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8"/>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8"/>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4" name="Google Shape;3614;p58"/>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8"/>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8"/>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8"/>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8" name="Google Shape;3618;p5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9" name="Google Shape;3619;p58"/>
          <p:cNvGrpSpPr/>
          <p:nvPr/>
        </p:nvGrpSpPr>
        <p:grpSpPr>
          <a:xfrm>
            <a:off x="719115" y="2852867"/>
            <a:ext cx="2622876" cy="1333540"/>
            <a:chOff x="238125" y="1038125"/>
            <a:chExt cx="7146800" cy="3633625"/>
          </a:xfrm>
        </p:grpSpPr>
        <p:sp>
          <p:nvSpPr>
            <p:cNvPr id="3620" name="Google Shape;3620;p5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58"/>
          <p:cNvGrpSpPr/>
          <p:nvPr/>
        </p:nvGrpSpPr>
        <p:grpSpPr>
          <a:xfrm>
            <a:off x="3574273" y="2854307"/>
            <a:ext cx="2241344" cy="1330656"/>
            <a:chOff x="3597785" y="3065882"/>
            <a:chExt cx="2241344" cy="1330656"/>
          </a:xfrm>
        </p:grpSpPr>
        <p:grpSp>
          <p:nvGrpSpPr>
            <p:cNvPr id="5193" name="Google Shape;5193;p58"/>
            <p:cNvGrpSpPr/>
            <p:nvPr/>
          </p:nvGrpSpPr>
          <p:grpSpPr>
            <a:xfrm>
              <a:off x="5296908" y="3937355"/>
              <a:ext cx="143198" cy="32380"/>
              <a:chOff x="5296908" y="3937355"/>
              <a:chExt cx="143198" cy="32380"/>
            </a:xfrm>
          </p:grpSpPr>
          <p:sp>
            <p:nvSpPr>
              <p:cNvPr id="5194" name="Google Shape;5194;p58"/>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5" name="Google Shape;5195;p58"/>
              <p:cNvGrpSpPr/>
              <p:nvPr/>
            </p:nvGrpSpPr>
            <p:grpSpPr>
              <a:xfrm>
                <a:off x="5402331" y="3937355"/>
                <a:ext cx="37776" cy="32380"/>
                <a:chOff x="5402331" y="3937355"/>
                <a:chExt cx="37776" cy="32380"/>
              </a:xfrm>
            </p:grpSpPr>
            <p:sp>
              <p:nvSpPr>
                <p:cNvPr id="5196" name="Google Shape;5196;p58"/>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8"/>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8" name="Google Shape;5198;p58"/>
              <p:cNvGrpSpPr/>
              <p:nvPr/>
            </p:nvGrpSpPr>
            <p:grpSpPr>
              <a:xfrm>
                <a:off x="5296908" y="3937355"/>
                <a:ext cx="37783" cy="32380"/>
                <a:chOff x="5296908" y="3937355"/>
                <a:chExt cx="37783" cy="32380"/>
              </a:xfrm>
            </p:grpSpPr>
            <p:sp>
              <p:nvSpPr>
                <p:cNvPr id="5199" name="Google Shape;5199;p58"/>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8"/>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01" name="Google Shape;5201;p58"/>
            <p:cNvGrpSpPr/>
            <p:nvPr/>
          </p:nvGrpSpPr>
          <p:grpSpPr>
            <a:xfrm>
              <a:off x="4724163" y="3119631"/>
              <a:ext cx="120838" cy="84218"/>
              <a:chOff x="4724163" y="3119631"/>
              <a:chExt cx="120838" cy="84218"/>
            </a:xfrm>
          </p:grpSpPr>
          <p:grpSp>
            <p:nvGrpSpPr>
              <p:cNvPr id="5202" name="Google Shape;5202;p58"/>
              <p:cNvGrpSpPr/>
              <p:nvPr/>
            </p:nvGrpSpPr>
            <p:grpSpPr>
              <a:xfrm>
                <a:off x="4746712" y="3132773"/>
                <a:ext cx="86869" cy="56424"/>
                <a:chOff x="4746712" y="3132773"/>
                <a:chExt cx="86869" cy="56424"/>
              </a:xfrm>
            </p:grpSpPr>
            <p:sp>
              <p:nvSpPr>
                <p:cNvPr id="5203" name="Google Shape;5203;p58"/>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8"/>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5" name="Google Shape;5205;p58"/>
              <p:cNvGrpSpPr/>
              <p:nvPr/>
            </p:nvGrpSpPr>
            <p:grpSpPr>
              <a:xfrm>
                <a:off x="4773634" y="3143336"/>
                <a:ext cx="37776" cy="32451"/>
                <a:chOff x="4773634" y="3143336"/>
                <a:chExt cx="37776" cy="32451"/>
              </a:xfrm>
            </p:grpSpPr>
            <p:sp>
              <p:nvSpPr>
                <p:cNvPr id="5206" name="Google Shape;5206;p58"/>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8"/>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58"/>
              <p:cNvGrpSpPr/>
              <p:nvPr/>
            </p:nvGrpSpPr>
            <p:grpSpPr>
              <a:xfrm>
                <a:off x="4724163" y="3131248"/>
                <a:ext cx="37776" cy="32459"/>
                <a:chOff x="4724163" y="3131248"/>
                <a:chExt cx="37776" cy="32459"/>
              </a:xfrm>
            </p:grpSpPr>
            <p:sp>
              <p:nvSpPr>
                <p:cNvPr id="5209" name="Google Shape;5209;p58"/>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8"/>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58"/>
              <p:cNvGrpSpPr/>
              <p:nvPr/>
            </p:nvGrpSpPr>
            <p:grpSpPr>
              <a:xfrm>
                <a:off x="4755081" y="3176054"/>
                <a:ext cx="32357" cy="27795"/>
                <a:chOff x="4755081" y="3176054"/>
                <a:chExt cx="32357" cy="27795"/>
              </a:xfrm>
            </p:grpSpPr>
            <p:sp>
              <p:nvSpPr>
                <p:cNvPr id="5212" name="Google Shape;5212;p58"/>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8"/>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58"/>
              <p:cNvGrpSpPr/>
              <p:nvPr/>
            </p:nvGrpSpPr>
            <p:grpSpPr>
              <a:xfrm>
                <a:off x="4812550" y="3119631"/>
                <a:ext cx="32451" cy="27803"/>
                <a:chOff x="4812550" y="3119631"/>
                <a:chExt cx="32451" cy="27803"/>
              </a:xfrm>
            </p:grpSpPr>
            <p:sp>
              <p:nvSpPr>
                <p:cNvPr id="5215" name="Google Shape;5215;p58"/>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8"/>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7" name="Google Shape;5217;p58"/>
            <p:cNvGrpSpPr/>
            <p:nvPr/>
          </p:nvGrpSpPr>
          <p:grpSpPr>
            <a:xfrm>
              <a:off x="5382826" y="4027197"/>
              <a:ext cx="268967" cy="250422"/>
              <a:chOff x="5382826" y="4027197"/>
              <a:chExt cx="268967" cy="250422"/>
            </a:xfrm>
          </p:grpSpPr>
          <p:grpSp>
            <p:nvGrpSpPr>
              <p:cNvPr id="5218" name="Google Shape;5218;p58"/>
              <p:cNvGrpSpPr/>
              <p:nvPr/>
            </p:nvGrpSpPr>
            <p:grpSpPr>
              <a:xfrm>
                <a:off x="5405280" y="4042510"/>
                <a:ext cx="237570" cy="218647"/>
                <a:chOff x="5405280" y="4042510"/>
                <a:chExt cx="237570" cy="218647"/>
              </a:xfrm>
            </p:grpSpPr>
            <p:sp>
              <p:nvSpPr>
                <p:cNvPr id="5219" name="Google Shape;5219;p58"/>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8"/>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8"/>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8"/>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8"/>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8"/>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58"/>
              <p:cNvGrpSpPr/>
              <p:nvPr/>
            </p:nvGrpSpPr>
            <p:grpSpPr>
              <a:xfrm>
                <a:off x="5382826" y="4125549"/>
                <a:ext cx="37776" cy="32380"/>
                <a:chOff x="5382826" y="4125549"/>
                <a:chExt cx="37776" cy="32380"/>
              </a:xfrm>
            </p:grpSpPr>
            <p:sp>
              <p:nvSpPr>
                <p:cNvPr id="5226" name="Google Shape;5226;p58"/>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8"/>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8" name="Google Shape;5228;p58"/>
              <p:cNvGrpSpPr/>
              <p:nvPr/>
            </p:nvGrpSpPr>
            <p:grpSpPr>
              <a:xfrm>
                <a:off x="5475680" y="4195587"/>
                <a:ext cx="37783" cy="32364"/>
                <a:chOff x="5475680" y="4195587"/>
                <a:chExt cx="37783" cy="32364"/>
              </a:xfrm>
            </p:grpSpPr>
            <p:sp>
              <p:nvSpPr>
                <p:cNvPr id="5229" name="Google Shape;5229;p58"/>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8"/>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58"/>
              <p:cNvGrpSpPr/>
              <p:nvPr/>
            </p:nvGrpSpPr>
            <p:grpSpPr>
              <a:xfrm>
                <a:off x="5532575" y="4027197"/>
                <a:ext cx="33308" cy="32262"/>
                <a:chOff x="5532575" y="4027197"/>
                <a:chExt cx="33308" cy="32262"/>
              </a:xfrm>
            </p:grpSpPr>
            <p:sp>
              <p:nvSpPr>
                <p:cNvPr id="5232" name="Google Shape;5232;p58"/>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8"/>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4" name="Google Shape;5234;p58"/>
              <p:cNvGrpSpPr/>
              <p:nvPr/>
            </p:nvGrpSpPr>
            <p:grpSpPr>
              <a:xfrm>
                <a:off x="5590706" y="4245348"/>
                <a:ext cx="33497" cy="32270"/>
                <a:chOff x="5590706" y="4245348"/>
                <a:chExt cx="33497" cy="32270"/>
              </a:xfrm>
            </p:grpSpPr>
            <p:sp>
              <p:nvSpPr>
                <p:cNvPr id="5235" name="Google Shape;5235;p58"/>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8"/>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7" name="Google Shape;5237;p58"/>
              <p:cNvGrpSpPr/>
              <p:nvPr/>
            </p:nvGrpSpPr>
            <p:grpSpPr>
              <a:xfrm>
                <a:off x="5618681" y="4109677"/>
                <a:ext cx="33112" cy="32357"/>
                <a:chOff x="5618681" y="4109677"/>
                <a:chExt cx="33112" cy="32357"/>
              </a:xfrm>
            </p:grpSpPr>
            <p:sp>
              <p:nvSpPr>
                <p:cNvPr id="5238" name="Google Shape;5238;p58"/>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8"/>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0" name="Google Shape;5240;p58"/>
              <p:cNvGrpSpPr/>
              <p:nvPr/>
            </p:nvGrpSpPr>
            <p:grpSpPr>
              <a:xfrm>
                <a:off x="5479298" y="4128262"/>
                <a:ext cx="31405" cy="26906"/>
                <a:chOff x="5479298" y="4128262"/>
                <a:chExt cx="31405" cy="26906"/>
              </a:xfrm>
            </p:grpSpPr>
            <p:sp>
              <p:nvSpPr>
                <p:cNvPr id="5241" name="Google Shape;5241;p58"/>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8"/>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3" name="Google Shape;5243;p58"/>
              <p:cNvGrpSpPr/>
              <p:nvPr/>
            </p:nvGrpSpPr>
            <p:grpSpPr>
              <a:xfrm>
                <a:off x="5582903" y="4180116"/>
                <a:ext cx="31499" cy="26898"/>
                <a:chOff x="5582903" y="4180116"/>
                <a:chExt cx="31499" cy="26898"/>
              </a:xfrm>
            </p:grpSpPr>
            <p:sp>
              <p:nvSpPr>
                <p:cNvPr id="5244" name="Google Shape;5244;p58"/>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8"/>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46" name="Google Shape;5246;p58"/>
            <p:cNvGrpSpPr/>
            <p:nvPr/>
          </p:nvGrpSpPr>
          <p:grpSpPr>
            <a:xfrm>
              <a:off x="3977681" y="3230323"/>
              <a:ext cx="94584" cy="84085"/>
              <a:chOff x="3977681" y="3230323"/>
              <a:chExt cx="94584" cy="84085"/>
            </a:xfrm>
          </p:grpSpPr>
          <p:grpSp>
            <p:nvGrpSpPr>
              <p:cNvPr id="5247" name="Google Shape;5247;p58"/>
              <p:cNvGrpSpPr/>
              <p:nvPr/>
            </p:nvGrpSpPr>
            <p:grpSpPr>
              <a:xfrm>
                <a:off x="4000135" y="3243041"/>
                <a:ext cx="59570" cy="57186"/>
                <a:chOff x="4000135" y="3243041"/>
                <a:chExt cx="59570" cy="57186"/>
              </a:xfrm>
            </p:grpSpPr>
            <p:sp>
              <p:nvSpPr>
                <p:cNvPr id="5248" name="Google Shape;5248;p58"/>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8"/>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8"/>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1" name="Google Shape;5251;p58"/>
              <p:cNvGrpSpPr/>
              <p:nvPr/>
            </p:nvGrpSpPr>
            <p:grpSpPr>
              <a:xfrm>
                <a:off x="3977681" y="3245872"/>
                <a:ext cx="37783" cy="32380"/>
                <a:chOff x="3977681" y="3245872"/>
                <a:chExt cx="37783" cy="32380"/>
              </a:xfrm>
            </p:grpSpPr>
            <p:sp>
              <p:nvSpPr>
                <p:cNvPr id="5252" name="Google Shape;5252;p58"/>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8"/>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4" name="Google Shape;5254;p58"/>
              <p:cNvGrpSpPr/>
              <p:nvPr/>
            </p:nvGrpSpPr>
            <p:grpSpPr>
              <a:xfrm>
                <a:off x="4040860" y="3262672"/>
                <a:ext cx="31405" cy="27001"/>
                <a:chOff x="4040860" y="3262672"/>
                <a:chExt cx="31405" cy="27001"/>
              </a:xfrm>
            </p:grpSpPr>
            <p:sp>
              <p:nvSpPr>
                <p:cNvPr id="5255" name="Google Shape;5255;p58"/>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8"/>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7" name="Google Shape;5257;p58"/>
              <p:cNvGrpSpPr/>
              <p:nvPr/>
            </p:nvGrpSpPr>
            <p:grpSpPr>
              <a:xfrm>
                <a:off x="4021072" y="3230323"/>
                <a:ext cx="31397" cy="26906"/>
                <a:chOff x="4021072" y="3230323"/>
                <a:chExt cx="31397" cy="26906"/>
              </a:xfrm>
            </p:grpSpPr>
            <p:sp>
              <p:nvSpPr>
                <p:cNvPr id="5258" name="Google Shape;5258;p58"/>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8"/>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58"/>
              <p:cNvGrpSpPr/>
              <p:nvPr/>
            </p:nvGrpSpPr>
            <p:grpSpPr>
              <a:xfrm>
                <a:off x="4001472" y="3287462"/>
                <a:ext cx="31499" cy="26945"/>
                <a:chOff x="4001472" y="3287462"/>
                <a:chExt cx="31499" cy="26945"/>
              </a:xfrm>
            </p:grpSpPr>
            <p:sp>
              <p:nvSpPr>
                <p:cNvPr id="5261" name="Google Shape;5261;p58"/>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8"/>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63" name="Google Shape;5263;p58"/>
            <p:cNvGrpSpPr/>
            <p:nvPr/>
          </p:nvGrpSpPr>
          <p:grpSpPr>
            <a:xfrm>
              <a:off x="4084715" y="3258865"/>
              <a:ext cx="184961" cy="137268"/>
              <a:chOff x="4084715" y="3258865"/>
              <a:chExt cx="184961" cy="137268"/>
            </a:xfrm>
          </p:grpSpPr>
          <p:grpSp>
            <p:nvGrpSpPr>
              <p:cNvPr id="5264" name="Google Shape;5264;p58"/>
              <p:cNvGrpSpPr/>
              <p:nvPr/>
            </p:nvGrpSpPr>
            <p:grpSpPr>
              <a:xfrm>
                <a:off x="4107453" y="3271583"/>
                <a:ext cx="153470" cy="110275"/>
                <a:chOff x="4107453" y="3271583"/>
                <a:chExt cx="153470" cy="110275"/>
              </a:xfrm>
            </p:grpSpPr>
            <p:sp>
              <p:nvSpPr>
                <p:cNvPr id="5265" name="Google Shape;5265;p58"/>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8"/>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8"/>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8"/>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58"/>
              <p:cNvGrpSpPr/>
              <p:nvPr/>
            </p:nvGrpSpPr>
            <p:grpSpPr>
              <a:xfrm>
                <a:off x="4136947" y="3258865"/>
                <a:ext cx="31499" cy="27001"/>
                <a:chOff x="4136947" y="3258865"/>
                <a:chExt cx="31499" cy="27001"/>
              </a:xfrm>
            </p:grpSpPr>
            <p:sp>
              <p:nvSpPr>
                <p:cNvPr id="5270" name="Google Shape;5270;p58"/>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8"/>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58"/>
              <p:cNvGrpSpPr/>
              <p:nvPr/>
            </p:nvGrpSpPr>
            <p:grpSpPr>
              <a:xfrm>
                <a:off x="4084715" y="3266478"/>
                <a:ext cx="31468" cy="26898"/>
                <a:chOff x="4084715" y="3266478"/>
                <a:chExt cx="31468" cy="26898"/>
              </a:xfrm>
            </p:grpSpPr>
            <p:sp>
              <p:nvSpPr>
                <p:cNvPr id="5273" name="Google Shape;5273;p58"/>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8"/>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5" name="Google Shape;5275;p58"/>
              <p:cNvGrpSpPr/>
              <p:nvPr/>
            </p:nvGrpSpPr>
            <p:grpSpPr>
              <a:xfrm>
                <a:off x="4159213" y="3279849"/>
                <a:ext cx="31405" cy="26945"/>
                <a:chOff x="4159213" y="3279849"/>
                <a:chExt cx="31405" cy="26945"/>
              </a:xfrm>
            </p:grpSpPr>
            <p:sp>
              <p:nvSpPr>
                <p:cNvPr id="5276" name="Google Shape;5276;p58"/>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8"/>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8" name="Google Shape;5278;p58"/>
              <p:cNvGrpSpPr/>
              <p:nvPr/>
            </p:nvGrpSpPr>
            <p:grpSpPr>
              <a:xfrm>
                <a:off x="4201550" y="3266502"/>
                <a:ext cx="31405" cy="26883"/>
                <a:chOff x="4201550" y="3266502"/>
                <a:chExt cx="31405" cy="26883"/>
              </a:xfrm>
            </p:grpSpPr>
            <p:sp>
              <p:nvSpPr>
                <p:cNvPr id="5279" name="Google Shape;5279;p58"/>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8"/>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1" name="Google Shape;5281;p58"/>
              <p:cNvGrpSpPr/>
              <p:nvPr/>
            </p:nvGrpSpPr>
            <p:grpSpPr>
              <a:xfrm>
                <a:off x="4201550" y="3338278"/>
                <a:ext cx="31405" cy="26930"/>
                <a:chOff x="4201550" y="3338278"/>
                <a:chExt cx="31405" cy="26930"/>
              </a:xfrm>
            </p:grpSpPr>
            <p:sp>
              <p:nvSpPr>
                <p:cNvPr id="5282" name="Google Shape;5282;p58"/>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8"/>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4" name="Google Shape;5284;p58"/>
              <p:cNvGrpSpPr/>
              <p:nvPr/>
            </p:nvGrpSpPr>
            <p:grpSpPr>
              <a:xfrm>
                <a:off x="4238272" y="3369132"/>
                <a:ext cx="31405" cy="27001"/>
                <a:chOff x="4238272" y="3369132"/>
                <a:chExt cx="31405" cy="27001"/>
              </a:xfrm>
            </p:grpSpPr>
            <p:sp>
              <p:nvSpPr>
                <p:cNvPr id="5285" name="Google Shape;5285;p58"/>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8"/>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87" name="Google Shape;5287;p58"/>
            <p:cNvGrpSpPr/>
            <p:nvPr/>
          </p:nvGrpSpPr>
          <p:grpSpPr>
            <a:xfrm>
              <a:off x="4068639" y="3200169"/>
              <a:ext cx="77643" cy="37272"/>
              <a:chOff x="4068639" y="3200169"/>
              <a:chExt cx="77643" cy="37272"/>
            </a:xfrm>
          </p:grpSpPr>
          <p:sp>
            <p:nvSpPr>
              <p:cNvPr id="5288" name="Google Shape;5288;p58"/>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9" name="Google Shape;5289;p58"/>
              <p:cNvGrpSpPr/>
              <p:nvPr/>
            </p:nvGrpSpPr>
            <p:grpSpPr>
              <a:xfrm>
                <a:off x="4114878" y="3200169"/>
                <a:ext cx="31405" cy="26993"/>
                <a:chOff x="4114878" y="3200169"/>
                <a:chExt cx="31405" cy="26993"/>
              </a:xfrm>
            </p:grpSpPr>
            <p:sp>
              <p:nvSpPr>
                <p:cNvPr id="5290" name="Google Shape;5290;p58"/>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8"/>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2" name="Google Shape;5292;p58"/>
              <p:cNvGrpSpPr/>
              <p:nvPr/>
            </p:nvGrpSpPr>
            <p:grpSpPr>
              <a:xfrm>
                <a:off x="4068639" y="3210535"/>
                <a:ext cx="31499" cy="26906"/>
                <a:chOff x="4068639" y="3210535"/>
                <a:chExt cx="31499" cy="26906"/>
              </a:xfrm>
            </p:grpSpPr>
            <p:sp>
              <p:nvSpPr>
                <p:cNvPr id="5293" name="Google Shape;5293;p58"/>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8"/>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95" name="Google Shape;5295;p58"/>
            <p:cNvGrpSpPr/>
            <p:nvPr/>
          </p:nvGrpSpPr>
          <p:grpSpPr>
            <a:xfrm>
              <a:off x="3869702" y="3066935"/>
              <a:ext cx="382664" cy="190294"/>
              <a:chOff x="3869702" y="3066935"/>
              <a:chExt cx="382664" cy="190294"/>
            </a:xfrm>
          </p:grpSpPr>
          <p:grpSp>
            <p:nvGrpSpPr>
              <p:cNvPr id="5296" name="Google Shape;5296;p58"/>
              <p:cNvGrpSpPr/>
              <p:nvPr/>
            </p:nvGrpSpPr>
            <p:grpSpPr>
              <a:xfrm>
                <a:off x="3888633" y="3082351"/>
                <a:ext cx="351172" cy="160698"/>
                <a:chOff x="3888633" y="3082351"/>
                <a:chExt cx="351172" cy="160698"/>
              </a:xfrm>
            </p:grpSpPr>
            <p:sp>
              <p:nvSpPr>
                <p:cNvPr id="5297" name="Google Shape;5297;p58"/>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8"/>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8"/>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8"/>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8"/>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8"/>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58"/>
              <p:cNvGrpSpPr/>
              <p:nvPr/>
            </p:nvGrpSpPr>
            <p:grpSpPr>
              <a:xfrm>
                <a:off x="4143703" y="3066935"/>
                <a:ext cx="37783" cy="32357"/>
                <a:chOff x="4143703" y="3066935"/>
                <a:chExt cx="37783" cy="32357"/>
              </a:xfrm>
            </p:grpSpPr>
            <p:sp>
              <p:nvSpPr>
                <p:cNvPr id="5304" name="Google Shape;5304;p58"/>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8"/>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58"/>
              <p:cNvGrpSpPr/>
              <p:nvPr/>
            </p:nvGrpSpPr>
            <p:grpSpPr>
              <a:xfrm>
                <a:off x="4044565" y="3103563"/>
                <a:ext cx="37783" cy="32451"/>
                <a:chOff x="4044565" y="3103563"/>
                <a:chExt cx="37783" cy="32451"/>
              </a:xfrm>
            </p:grpSpPr>
            <p:sp>
              <p:nvSpPr>
                <p:cNvPr id="5307" name="Google Shape;5307;p58"/>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8"/>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58"/>
              <p:cNvGrpSpPr/>
              <p:nvPr/>
            </p:nvGrpSpPr>
            <p:grpSpPr>
              <a:xfrm>
                <a:off x="4017454" y="3188237"/>
                <a:ext cx="37776" cy="32357"/>
                <a:chOff x="4017454" y="3188237"/>
                <a:chExt cx="37776" cy="32357"/>
              </a:xfrm>
            </p:grpSpPr>
            <p:sp>
              <p:nvSpPr>
                <p:cNvPr id="5310" name="Google Shape;5310;p58"/>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8"/>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2" name="Google Shape;5312;p58"/>
              <p:cNvGrpSpPr/>
              <p:nvPr/>
            </p:nvGrpSpPr>
            <p:grpSpPr>
              <a:xfrm>
                <a:off x="3921548" y="3157509"/>
                <a:ext cx="37783" cy="32357"/>
                <a:chOff x="3921548" y="3157509"/>
                <a:chExt cx="37783" cy="32357"/>
              </a:xfrm>
            </p:grpSpPr>
            <p:sp>
              <p:nvSpPr>
                <p:cNvPr id="5313" name="Google Shape;5313;p58"/>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8"/>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5" name="Google Shape;5315;p58"/>
              <p:cNvGrpSpPr/>
              <p:nvPr/>
            </p:nvGrpSpPr>
            <p:grpSpPr>
              <a:xfrm>
                <a:off x="3939056" y="3211620"/>
                <a:ext cx="37783" cy="32380"/>
                <a:chOff x="3939056" y="3211620"/>
                <a:chExt cx="37783" cy="32380"/>
              </a:xfrm>
            </p:grpSpPr>
            <p:sp>
              <p:nvSpPr>
                <p:cNvPr id="5316" name="Google Shape;5316;p58"/>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8"/>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58"/>
              <p:cNvGrpSpPr/>
              <p:nvPr/>
            </p:nvGrpSpPr>
            <p:grpSpPr>
              <a:xfrm>
                <a:off x="4176240" y="3136965"/>
                <a:ext cx="31405" cy="26930"/>
                <a:chOff x="4176240" y="3136965"/>
                <a:chExt cx="31405" cy="26930"/>
              </a:xfrm>
            </p:grpSpPr>
            <p:sp>
              <p:nvSpPr>
                <p:cNvPr id="5319" name="Google Shape;5319;p58"/>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8"/>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58"/>
              <p:cNvGrpSpPr/>
              <p:nvPr/>
            </p:nvGrpSpPr>
            <p:grpSpPr>
              <a:xfrm>
                <a:off x="4133148" y="3152593"/>
                <a:ext cx="31499" cy="27001"/>
                <a:chOff x="4133148" y="3152593"/>
                <a:chExt cx="31499" cy="27001"/>
              </a:xfrm>
            </p:grpSpPr>
            <p:sp>
              <p:nvSpPr>
                <p:cNvPr id="5322" name="Google Shape;5322;p58"/>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8"/>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58"/>
              <p:cNvGrpSpPr/>
              <p:nvPr/>
            </p:nvGrpSpPr>
            <p:grpSpPr>
              <a:xfrm>
                <a:off x="4220866" y="3073534"/>
                <a:ext cx="31499" cy="26898"/>
                <a:chOff x="4220866" y="3073534"/>
                <a:chExt cx="31499" cy="26898"/>
              </a:xfrm>
            </p:grpSpPr>
            <p:sp>
              <p:nvSpPr>
                <p:cNvPr id="5325" name="Google Shape;5325;p58"/>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8"/>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7" name="Google Shape;5327;p58"/>
              <p:cNvGrpSpPr/>
              <p:nvPr/>
            </p:nvGrpSpPr>
            <p:grpSpPr>
              <a:xfrm>
                <a:off x="3869702" y="3230323"/>
                <a:ext cx="31499" cy="26906"/>
                <a:chOff x="3869702" y="3230323"/>
                <a:chExt cx="31499" cy="26906"/>
              </a:xfrm>
            </p:grpSpPr>
            <p:sp>
              <p:nvSpPr>
                <p:cNvPr id="5328" name="Google Shape;5328;p58"/>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8"/>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30" name="Google Shape;5330;p58"/>
            <p:cNvGrpSpPr/>
            <p:nvPr/>
          </p:nvGrpSpPr>
          <p:grpSpPr>
            <a:xfrm>
              <a:off x="4271383" y="3065882"/>
              <a:ext cx="304556" cy="341663"/>
              <a:chOff x="4271383" y="3065882"/>
              <a:chExt cx="304556" cy="341663"/>
            </a:xfrm>
          </p:grpSpPr>
          <p:grpSp>
            <p:nvGrpSpPr>
              <p:cNvPr id="5331" name="Google Shape;5331;p58"/>
              <p:cNvGrpSpPr/>
              <p:nvPr/>
            </p:nvGrpSpPr>
            <p:grpSpPr>
              <a:xfrm>
                <a:off x="4293838" y="3078639"/>
                <a:ext cx="269353" cy="311973"/>
                <a:chOff x="4293838" y="3078639"/>
                <a:chExt cx="269353" cy="311973"/>
              </a:xfrm>
            </p:grpSpPr>
            <p:sp>
              <p:nvSpPr>
                <p:cNvPr id="5332" name="Google Shape;5332;p58"/>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8"/>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8"/>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8"/>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8"/>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8"/>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8"/>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8"/>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8"/>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8"/>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8"/>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8"/>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8"/>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8"/>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8"/>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8"/>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8"/>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9" name="Google Shape;5349;p58"/>
              <p:cNvGrpSpPr/>
              <p:nvPr/>
            </p:nvGrpSpPr>
            <p:grpSpPr>
              <a:xfrm>
                <a:off x="4538164" y="3342061"/>
                <a:ext cx="37776" cy="32380"/>
                <a:chOff x="4538164" y="3342061"/>
                <a:chExt cx="37776" cy="32380"/>
              </a:xfrm>
            </p:grpSpPr>
            <p:sp>
              <p:nvSpPr>
                <p:cNvPr id="5350" name="Google Shape;5350;p58"/>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8"/>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58"/>
              <p:cNvGrpSpPr/>
              <p:nvPr/>
            </p:nvGrpSpPr>
            <p:grpSpPr>
              <a:xfrm>
                <a:off x="4271383" y="3194742"/>
                <a:ext cx="37783" cy="32420"/>
                <a:chOff x="4271383" y="3194742"/>
                <a:chExt cx="37783" cy="32420"/>
              </a:xfrm>
            </p:grpSpPr>
            <p:sp>
              <p:nvSpPr>
                <p:cNvPr id="5353" name="Google Shape;5353;p58"/>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8"/>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5" name="Google Shape;5355;p58"/>
              <p:cNvGrpSpPr/>
              <p:nvPr/>
            </p:nvGrpSpPr>
            <p:grpSpPr>
              <a:xfrm>
                <a:off x="4284416" y="3084058"/>
                <a:ext cx="37783" cy="32357"/>
                <a:chOff x="4284416" y="3084058"/>
                <a:chExt cx="37783" cy="32357"/>
              </a:xfrm>
            </p:grpSpPr>
            <p:sp>
              <p:nvSpPr>
                <p:cNvPr id="5356" name="Google Shape;5356;p58"/>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8"/>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8" name="Google Shape;5358;p58"/>
              <p:cNvGrpSpPr/>
              <p:nvPr/>
            </p:nvGrpSpPr>
            <p:grpSpPr>
              <a:xfrm>
                <a:off x="4478697" y="3297561"/>
                <a:ext cx="37776" cy="32451"/>
                <a:chOff x="4478697" y="3297561"/>
                <a:chExt cx="37776" cy="32451"/>
              </a:xfrm>
            </p:grpSpPr>
            <p:sp>
              <p:nvSpPr>
                <p:cNvPr id="5359" name="Google Shape;5359;p58"/>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8"/>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1" name="Google Shape;5361;p58"/>
              <p:cNvGrpSpPr/>
              <p:nvPr/>
            </p:nvGrpSpPr>
            <p:grpSpPr>
              <a:xfrm>
                <a:off x="4411813" y="3331711"/>
                <a:ext cx="37776" cy="32451"/>
                <a:chOff x="4411813" y="3331711"/>
                <a:chExt cx="37776" cy="32451"/>
              </a:xfrm>
            </p:grpSpPr>
            <p:sp>
              <p:nvSpPr>
                <p:cNvPr id="5362" name="Google Shape;5362;p58"/>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8"/>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4" name="Google Shape;5364;p58"/>
              <p:cNvGrpSpPr/>
              <p:nvPr/>
            </p:nvGrpSpPr>
            <p:grpSpPr>
              <a:xfrm>
                <a:off x="4337984" y="3375188"/>
                <a:ext cx="37776" cy="32357"/>
                <a:chOff x="4337984" y="3375188"/>
                <a:chExt cx="37776" cy="32357"/>
              </a:xfrm>
            </p:grpSpPr>
            <p:sp>
              <p:nvSpPr>
                <p:cNvPr id="5365" name="Google Shape;5365;p58"/>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8"/>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7" name="Google Shape;5367;p58"/>
              <p:cNvGrpSpPr/>
              <p:nvPr/>
            </p:nvGrpSpPr>
            <p:grpSpPr>
              <a:xfrm>
                <a:off x="4494867" y="3090530"/>
                <a:ext cx="37878" cy="32451"/>
                <a:chOff x="4494867" y="3090530"/>
                <a:chExt cx="37878" cy="32451"/>
              </a:xfrm>
            </p:grpSpPr>
            <p:sp>
              <p:nvSpPr>
                <p:cNvPr id="5368" name="Google Shape;5368;p58"/>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8"/>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0" name="Google Shape;5370;p58"/>
              <p:cNvGrpSpPr/>
              <p:nvPr/>
            </p:nvGrpSpPr>
            <p:grpSpPr>
              <a:xfrm>
                <a:off x="4525124" y="3207774"/>
                <a:ext cx="37783" cy="32420"/>
                <a:chOff x="4525124" y="3207774"/>
                <a:chExt cx="37783" cy="32420"/>
              </a:xfrm>
            </p:grpSpPr>
            <p:sp>
              <p:nvSpPr>
                <p:cNvPr id="5371" name="Google Shape;5371;p58"/>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8"/>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3" name="Google Shape;5373;p58"/>
              <p:cNvGrpSpPr/>
              <p:nvPr/>
            </p:nvGrpSpPr>
            <p:grpSpPr>
              <a:xfrm>
                <a:off x="4440544" y="3176479"/>
                <a:ext cx="31499" cy="26898"/>
                <a:chOff x="4440544" y="3176479"/>
                <a:chExt cx="31499" cy="26898"/>
              </a:xfrm>
            </p:grpSpPr>
            <p:sp>
              <p:nvSpPr>
                <p:cNvPr id="5374" name="Google Shape;5374;p58"/>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8"/>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6" name="Google Shape;5376;p58"/>
              <p:cNvGrpSpPr/>
              <p:nvPr/>
            </p:nvGrpSpPr>
            <p:grpSpPr>
              <a:xfrm>
                <a:off x="4350545" y="3156400"/>
                <a:ext cx="31405" cy="27001"/>
                <a:chOff x="4350545" y="3156400"/>
                <a:chExt cx="31405" cy="27001"/>
              </a:xfrm>
            </p:grpSpPr>
            <p:sp>
              <p:nvSpPr>
                <p:cNvPr id="5377" name="Google Shape;5377;p58"/>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8"/>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9" name="Google Shape;5379;p58"/>
              <p:cNvGrpSpPr/>
              <p:nvPr/>
            </p:nvGrpSpPr>
            <p:grpSpPr>
              <a:xfrm>
                <a:off x="4376703" y="3255058"/>
                <a:ext cx="31405" cy="27001"/>
                <a:chOff x="4376703" y="3255058"/>
                <a:chExt cx="31405" cy="27001"/>
              </a:xfrm>
            </p:grpSpPr>
            <p:sp>
              <p:nvSpPr>
                <p:cNvPr id="5380" name="Google Shape;5380;p58"/>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8"/>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2" name="Google Shape;5382;p58"/>
              <p:cNvGrpSpPr/>
              <p:nvPr/>
            </p:nvGrpSpPr>
            <p:grpSpPr>
              <a:xfrm>
                <a:off x="4331322" y="3283656"/>
                <a:ext cx="31405" cy="26945"/>
                <a:chOff x="4331322" y="3283656"/>
                <a:chExt cx="31405" cy="26945"/>
              </a:xfrm>
            </p:grpSpPr>
            <p:sp>
              <p:nvSpPr>
                <p:cNvPr id="5383" name="Google Shape;5383;p58"/>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8"/>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58"/>
              <p:cNvGrpSpPr/>
              <p:nvPr/>
            </p:nvGrpSpPr>
            <p:grpSpPr>
              <a:xfrm>
                <a:off x="4380510" y="3065882"/>
                <a:ext cx="31405" cy="26938"/>
                <a:chOff x="4380510" y="3065882"/>
                <a:chExt cx="31405" cy="26938"/>
              </a:xfrm>
            </p:grpSpPr>
            <p:sp>
              <p:nvSpPr>
                <p:cNvPr id="5386" name="Google Shape;5386;p58"/>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8"/>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88" name="Google Shape;5388;p58"/>
            <p:cNvGrpSpPr/>
            <p:nvPr/>
          </p:nvGrpSpPr>
          <p:grpSpPr>
            <a:xfrm>
              <a:off x="4558998" y="3188237"/>
              <a:ext cx="1280131" cy="1052746"/>
              <a:chOff x="4558998" y="3188237"/>
              <a:chExt cx="1280131" cy="1052746"/>
            </a:xfrm>
          </p:grpSpPr>
          <p:sp>
            <p:nvSpPr>
              <p:cNvPr id="5389" name="Google Shape;5389;p58"/>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0" name="Google Shape;5390;p58"/>
              <p:cNvGrpSpPr/>
              <p:nvPr/>
            </p:nvGrpSpPr>
            <p:grpSpPr>
              <a:xfrm>
                <a:off x="4579164" y="3203653"/>
                <a:ext cx="1244833" cy="1020397"/>
                <a:chOff x="4579164" y="3203653"/>
                <a:chExt cx="1244833" cy="1020397"/>
              </a:xfrm>
            </p:grpSpPr>
            <p:sp>
              <p:nvSpPr>
                <p:cNvPr id="5391" name="Google Shape;5391;p58"/>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8"/>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3" name="Google Shape;5393;p58"/>
                <p:cNvGrpSpPr/>
                <p:nvPr/>
              </p:nvGrpSpPr>
              <p:grpSpPr>
                <a:xfrm>
                  <a:off x="4579164" y="3203653"/>
                  <a:ext cx="1244833" cy="1020397"/>
                  <a:chOff x="4579164" y="3203653"/>
                  <a:chExt cx="1244833" cy="1020397"/>
                </a:xfrm>
              </p:grpSpPr>
              <p:sp>
                <p:nvSpPr>
                  <p:cNvPr id="5394" name="Google Shape;5394;p58"/>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8"/>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6" name="Google Shape;5396;p58"/>
                  <p:cNvGrpSpPr/>
                  <p:nvPr/>
                </p:nvGrpSpPr>
                <p:grpSpPr>
                  <a:xfrm>
                    <a:off x="4579164" y="3203653"/>
                    <a:ext cx="1244833" cy="1020397"/>
                    <a:chOff x="4579164" y="3203653"/>
                    <a:chExt cx="1244833" cy="1020397"/>
                  </a:xfrm>
                </p:grpSpPr>
                <p:sp>
                  <p:nvSpPr>
                    <p:cNvPr id="5397" name="Google Shape;5397;p58"/>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8"/>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8"/>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8"/>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8"/>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8"/>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8"/>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8"/>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5" name="Google Shape;5405;p58"/>
                    <p:cNvGrpSpPr/>
                    <p:nvPr/>
                  </p:nvGrpSpPr>
                  <p:grpSpPr>
                    <a:xfrm>
                      <a:off x="4579164" y="3203653"/>
                      <a:ext cx="1244833" cy="1020397"/>
                      <a:chOff x="4579164" y="3203653"/>
                      <a:chExt cx="1244833" cy="1020397"/>
                    </a:xfrm>
                  </p:grpSpPr>
                  <p:sp>
                    <p:nvSpPr>
                      <p:cNvPr id="5406" name="Google Shape;5406;p58"/>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8"/>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8"/>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8"/>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8"/>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8"/>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8"/>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8"/>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8"/>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8"/>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8"/>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8"/>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8"/>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8"/>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0" name="Google Shape;5420;p58"/>
                      <p:cNvGrpSpPr/>
                      <p:nvPr/>
                    </p:nvGrpSpPr>
                    <p:grpSpPr>
                      <a:xfrm>
                        <a:off x="4579164" y="3203653"/>
                        <a:ext cx="1244833" cy="1020397"/>
                        <a:chOff x="4579164" y="3203653"/>
                        <a:chExt cx="1244833" cy="1020397"/>
                      </a:xfrm>
                    </p:grpSpPr>
                    <p:sp>
                      <p:nvSpPr>
                        <p:cNvPr id="5421" name="Google Shape;5421;p58"/>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8"/>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8"/>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8"/>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8"/>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8"/>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8"/>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8"/>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8"/>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8"/>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8"/>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8"/>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8"/>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8"/>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8"/>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8"/>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8"/>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8"/>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8"/>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8"/>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8"/>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8"/>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8"/>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8"/>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5" name="Google Shape;5445;p58"/>
                        <p:cNvGrpSpPr/>
                        <p:nvPr/>
                      </p:nvGrpSpPr>
                      <p:grpSpPr>
                        <a:xfrm>
                          <a:off x="4579164" y="3203653"/>
                          <a:ext cx="1244833" cy="1020397"/>
                          <a:chOff x="4579164" y="3203653"/>
                          <a:chExt cx="1244833" cy="1020397"/>
                        </a:xfrm>
                      </p:grpSpPr>
                      <p:sp>
                        <p:nvSpPr>
                          <p:cNvPr id="5446" name="Google Shape;5446;p58"/>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7" name="Google Shape;5447;p58"/>
                          <p:cNvGrpSpPr/>
                          <p:nvPr/>
                        </p:nvGrpSpPr>
                        <p:grpSpPr>
                          <a:xfrm>
                            <a:off x="4579164" y="3203653"/>
                            <a:ext cx="1244833" cy="1020397"/>
                            <a:chOff x="4579164" y="3203653"/>
                            <a:chExt cx="1244833" cy="1020397"/>
                          </a:xfrm>
                        </p:grpSpPr>
                        <p:sp>
                          <p:nvSpPr>
                            <p:cNvPr id="5448" name="Google Shape;5448;p58"/>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8"/>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8"/>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8"/>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8"/>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8"/>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8"/>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5" name="Google Shape;5455;p58"/>
                            <p:cNvGrpSpPr/>
                            <p:nvPr/>
                          </p:nvGrpSpPr>
                          <p:grpSpPr>
                            <a:xfrm>
                              <a:off x="4579164" y="3203653"/>
                              <a:ext cx="1244833" cy="1020397"/>
                              <a:chOff x="4579164" y="3203653"/>
                              <a:chExt cx="1244833" cy="1020397"/>
                            </a:xfrm>
                          </p:grpSpPr>
                          <p:sp>
                            <p:nvSpPr>
                              <p:cNvPr id="5456" name="Google Shape;5456;p58"/>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8"/>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8"/>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8"/>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8"/>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8"/>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8"/>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8"/>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8"/>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8"/>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8"/>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8"/>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8"/>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9" name="Google Shape;5469;p58"/>
                              <p:cNvGrpSpPr/>
                              <p:nvPr/>
                            </p:nvGrpSpPr>
                            <p:grpSpPr>
                              <a:xfrm>
                                <a:off x="4579164" y="3203653"/>
                                <a:ext cx="1244833" cy="1020397"/>
                                <a:chOff x="4579164" y="3203653"/>
                                <a:chExt cx="1244833" cy="1020397"/>
                              </a:xfrm>
                            </p:grpSpPr>
                            <p:sp>
                              <p:nvSpPr>
                                <p:cNvPr id="5470" name="Google Shape;5470;p58"/>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8"/>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8"/>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8"/>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8"/>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8"/>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8"/>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7" name="Google Shape;5477;p58"/>
                                <p:cNvGrpSpPr/>
                                <p:nvPr/>
                              </p:nvGrpSpPr>
                              <p:grpSpPr>
                                <a:xfrm>
                                  <a:off x="4579164" y="3203653"/>
                                  <a:ext cx="1244833" cy="1020397"/>
                                  <a:chOff x="4579164" y="3203653"/>
                                  <a:chExt cx="1244833" cy="1020397"/>
                                </a:xfrm>
                              </p:grpSpPr>
                              <p:sp>
                                <p:nvSpPr>
                                  <p:cNvPr id="5478" name="Google Shape;5478;p58"/>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8"/>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8"/>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8"/>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8"/>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3" name="Google Shape;5483;p58"/>
                                  <p:cNvGrpSpPr/>
                                  <p:nvPr/>
                                </p:nvGrpSpPr>
                                <p:grpSpPr>
                                  <a:xfrm>
                                    <a:off x="4579164" y="3203653"/>
                                    <a:ext cx="1244833" cy="1020397"/>
                                    <a:chOff x="4579164" y="3203653"/>
                                    <a:chExt cx="1244833" cy="1020397"/>
                                  </a:xfrm>
                                </p:grpSpPr>
                                <p:sp>
                                  <p:nvSpPr>
                                    <p:cNvPr id="5484" name="Google Shape;5484;p58"/>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8"/>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8"/>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8"/>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488" name="Google Shape;5488;p58"/>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8"/>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8"/>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91" name="Google Shape;5491;p58"/>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492" name="Google Shape;5492;p58"/>
              <p:cNvGrpSpPr/>
              <p:nvPr/>
            </p:nvGrpSpPr>
            <p:grpSpPr>
              <a:xfrm>
                <a:off x="4595437" y="3598775"/>
                <a:ext cx="37776" cy="32451"/>
                <a:chOff x="4595437" y="3598775"/>
                <a:chExt cx="37776" cy="32451"/>
              </a:xfrm>
            </p:grpSpPr>
            <p:sp>
              <p:nvSpPr>
                <p:cNvPr id="5493" name="Google Shape;5493;p58"/>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8"/>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58"/>
              <p:cNvGrpSpPr/>
              <p:nvPr/>
            </p:nvGrpSpPr>
            <p:grpSpPr>
              <a:xfrm>
                <a:off x="4641864" y="3524443"/>
                <a:ext cx="37776" cy="32380"/>
                <a:chOff x="4641864" y="3524443"/>
                <a:chExt cx="37776" cy="32380"/>
              </a:xfrm>
            </p:grpSpPr>
            <p:sp>
              <p:nvSpPr>
                <p:cNvPr id="5496" name="Google Shape;5496;p58"/>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8"/>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58"/>
              <p:cNvGrpSpPr/>
              <p:nvPr/>
            </p:nvGrpSpPr>
            <p:grpSpPr>
              <a:xfrm>
                <a:off x="4648431" y="3893901"/>
                <a:ext cx="37776" cy="32357"/>
                <a:chOff x="4648431" y="3893901"/>
                <a:chExt cx="37776" cy="32357"/>
              </a:xfrm>
            </p:grpSpPr>
            <p:sp>
              <p:nvSpPr>
                <p:cNvPr id="5499" name="Google Shape;5499;p58"/>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8"/>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1" name="Google Shape;5501;p58"/>
              <p:cNvGrpSpPr/>
              <p:nvPr/>
            </p:nvGrpSpPr>
            <p:grpSpPr>
              <a:xfrm>
                <a:off x="4567752" y="3722908"/>
                <a:ext cx="37870" cy="32380"/>
                <a:chOff x="4567752" y="3722908"/>
                <a:chExt cx="37870" cy="32380"/>
              </a:xfrm>
            </p:grpSpPr>
            <p:sp>
              <p:nvSpPr>
                <p:cNvPr id="5502" name="Google Shape;5502;p58"/>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8"/>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4" name="Google Shape;5504;p58"/>
              <p:cNvGrpSpPr/>
              <p:nvPr/>
            </p:nvGrpSpPr>
            <p:grpSpPr>
              <a:xfrm>
                <a:off x="4617506" y="3652052"/>
                <a:ext cx="37783" cy="32357"/>
                <a:chOff x="4617506" y="3652052"/>
                <a:chExt cx="37783" cy="32357"/>
              </a:xfrm>
            </p:grpSpPr>
            <p:sp>
              <p:nvSpPr>
                <p:cNvPr id="5505" name="Google Shape;5505;p58"/>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8"/>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7" name="Google Shape;5507;p58"/>
              <p:cNvGrpSpPr/>
              <p:nvPr/>
            </p:nvGrpSpPr>
            <p:grpSpPr>
              <a:xfrm>
                <a:off x="4739005" y="3554149"/>
                <a:ext cx="37870" cy="32357"/>
                <a:chOff x="4739005" y="3554149"/>
                <a:chExt cx="37870" cy="32357"/>
              </a:xfrm>
            </p:grpSpPr>
            <p:sp>
              <p:nvSpPr>
                <p:cNvPr id="5508" name="Google Shape;5508;p58"/>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8"/>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0" name="Google Shape;5510;p58"/>
              <p:cNvGrpSpPr/>
              <p:nvPr/>
            </p:nvGrpSpPr>
            <p:grpSpPr>
              <a:xfrm>
                <a:off x="4806557" y="3630258"/>
                <a:ext cx="37776" cy="32364"/>
                <a:chOff x="4806557" y="3630258"/>
                <a:chExt cx="37776" cy="32364"/>
              </a:xfrm>
            </p:grpSpPr>
            <p:sp>
              <p:nvSpPr>
                <p:cNvPr id="5511" name="Google Shape;5511;p58"/>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8"/>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3" name="Google Shape;5513;p58"/>
              <p:cNvGrpSpPr/>
              <p:nvPr/>
            </p:nvGrpSpPr>
            <p:grpSpPr>
              <a:xfrm>
                <a:off x="4737007" y="4004357"/>
                <a:ext cx="37870" cy="32357"/>
                <a:chOff x="4737007" y="4004357"/>
                <a:chExt cx="37870" cy="32357"/>
              </a:xfrm>
            </p:grpSpPr>
            <p:sp>
              <p:nvSpPr>
                <p:cNvPr id="5514" name="Google Shape;5514;p58"/>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8"/>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6" name="Google Shape;5516;p58"/>
              <p:cNvGrpSpPr/>
              <p:nvPr/>
            </p:nvGrpSpPr>
            <p:grpSpPr>
              <a:xfrm>
                <a:off x="4773634" y="4208627"/>
                <a:ext cx="37776" cy="32357"/>
                <a:chOff x="4773634" y="4208627"/>
                <a:chExt cx="37776" cy="32357"/>
              </a:xfrm>
            </p:grpSpPr>
            <p:sp>
              <p:nvSpPr>
                <p:cNvPr id="5517" name="Google Shape;5517;p58"/>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8"/>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58"/>
              <p:cNvGrpSpPr/>
              <p:nvPr/>
            </p:nvGrpSpPr>
            <p:grpSpPr>
              <a:xfrm>
                <a:off x="4888282" y="4074764"/>
                <a:ext cx="37776" cy="32451"/>
                <a:chOff x="4888282" y="4074764"/>
                <a:chExt cx="37776" cy="32451"/>
              </a:xfrm>
            </p:grpSpPr>
            <p:sp>
              <p:nvSpPr>
                <p:cNvPr id="5520" name="Google Shape;5520;p58"/>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8"/>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2" name="Google Shape;5522;p58"/>
              <p:cNvGrpSpPr/>
              <p:nvPr/>
            </p:nvGrpSpPr>
            <p:grpSpPr>
              <a:xfrm>
                <a:off x="4901315" y="3804271"/>
                <a:ext cx="37776" cy="32364"/>
                <a:chOff x="4901315" y="3804271"/>
                <a:chExt cx="37776" cy="32364"/>
              </a:xfrm>
            </p:grpSpPr>
            <p:sp>
              <p:nvSpPr>
                <p:cNvPr id="5523" name="Google Shape;5523;p58"/>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8"/>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5" name="Google Shape;5525;p58"/>
              <p:cNvGrpSpPr/>
              <p:nvPr/>
            </p:nvGrpSpPr>
            <p:grpSpPr>
              <a:xfrm>
                <a:off x="4866394" y="3715035"/>
                <a:ext cx="37846" cy="32357"/>
                <a:chOff x="4866394" y="3715035"/>
                <a:chExt cx="37846" cy="32357"/>
              </a:xfrm>
            </p:grpSpPr>
            <p:sp>
              <p:nvSpPr>
                <p:cNvPr id="5526" name="Google Shape;5526;p58"/>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8"/>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8" name="Google Shape;5528;p58"/>
              <p:cNvGrpSpPr/>
              <p:nvPr/>
            </p:nvGrpSpPr>
            <p:grpSpPr>
              <a:xfrm>
                <a:off x="4979233" y="3839798"/>
                <a:ext cx="37878" cy="32420"/>
                <a:chOff x="4979233" y="3839798"/>
                <a:chExt cx="37878" cy="32420"/>
              </a:xfrm>
            </p:grpSpPr>
            <p:sp>
              <p:nvSpPr>
                <p:cNvPr id="5529" name="Google Shape;5529;p58"/>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8"/>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58"/>
              <p:cNvGrpSpPr/>
              <p:nvPr/>
            </p:nvGrpSpPr>
            <p:grpSpPr>
              <a:xfrm>
                <a:off x="4790662" y="3679147"/>
                <a:ext cx="37783" cy="32380"/>
                <a:chOff x="4790662" y="3679147"/>
                <a:chExt cx="37783" cy="32380"/>
              </a:xfrm>
            </p:grpSpPr>
            <p:sp>
              <p:nvSpPr>
                <p:cNvPr id="5532" name="Google Shape;5532;p58"/>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8"/>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58"/>
              <p:cNvGrpSpPr/>
              <p:nvPr/>
            </p:nvGrpSpPr>
            <p:grpSpPr>
              <a:xfrm>
                <a:off x="4857263" y="3557861"/>
                <a:ext cx="37776" cy="32357"/>
                <a:chOff x="4857263" y="3557861"/>
                <a:chExt cx="37776" cy="32357"/>
              </a:xfrm>
            </p:grpSpPr>
            <p:sp>
              <p:nvSpPr>
                <p:cNvPr id="5535" name="Google Shape;5535;p58"/>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8"/>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7" name="Google Shape;5537;p58"/>
              <p:cNvGrpSpPr/>
              <p:nvPr/>
            </p:nvGrpSpPr>
            <p:grpSpPr>
              <a:xfrm>
                <a:off x="4883902" y="3648033"/>
                <a:ext cx="37783" cy="32380"/>
                <a:chOff x="4883902" y="3648033"/>
                <a:chExt cx="37783" cy="32380"/>
              </a:xfrm>
            </p:grpSpPr>
            <p:sp>
              <p:nvSpPr>
                <p:cNvPr id="5538" name="Google Shape;5538;p58"/>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8"/>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0" name="Google Shape;5540;p58"/>
              <p:cNvGrpSpPr/>
              <p:nvPr/>
            </p:nvGrpSpPr>
            <p:grpSpPr>
              <a:xfrm>
                <a:off x="4907780" y="3347220"/>
                <a:ext cx="37878" cy="32357"/>
                <a:chOff x="4907780" y="3347220"/>
                <a:chExt cx="37878" cy="32357"/>
              </a:xfrm>
            </p:grpSpPr>
            <p:sp>
              <p:nvSpPr>
                <p:cNvPr id="5541" name="Google Shape;5541;p58"/>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8"/>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3" name="Google Shape;5543;p58"/>
              <p:cNvGrpSpPr/>
              <p:nvPr/>
            </p:nvGrpSpPr>
            <p:grpSpPr>
              <a:xfrm>
                <a:off x="5065048" y="3738150"/>
                <a:ext cx="37783" cy="32364"/>
                <a:chOff x="5065048" y="3738150"/>
                <a:chExt cx="37783" cy="32364"/>
              </a:xfrm>
            </p:grpSpPr>
            <p:sp>
              <p:nvSpPr>
                <p:cNvPr id="5544" name="Google Shape;5544;p58"/>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8"/>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6" name="Google Shape;5546;p58"/>
              <p:cNvGrpSpPr/>
              <p:nvPr/>
            </p:nvGrpSpPr>
            <p:grpSpPr>
              <a:xfrm>
                <a:off x="5071616" y="3284615"/>
                <a:ext cx="37783" cy="32357"/>
                <a:chOff x="5071616" y="3284615"/>
                <a:chExt cx="37783" cy="32357"/>
              </a:xfrm>
            </p:grpSpPr>
            <p:sp>
              <p:nvSpPr>
                <p:cNvPr id="5547" name="Google Shape;5547;p58"/>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8"/>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58"/>
              <p:cNvGrpSpPr/>
              <p:nvPr/>
            </p:nvGrpSpPr>
            <p:grpSpPr>
              <a:xfrm>
                <a:off x="5389291" y="3759921"/>
                <a:ext cx="37783" cy="32380"/>
                <a:chOff x="5389291" y="3759921"/>
                <a:chExt cx="37783" cy="32380"/>
              </a:xfrm>
            </p:grpSpPr>
            <p:sp>
              <p:nvSpPr>
                <p:cNvPr id="5550" name="Google Shape;5550;p58"/>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8"/>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2" name="Google Shape;5552;p58"/>
              <p:cNvGrpSpPr/>
              <p:nvPr/>
            </p:nvGrpSpPr>
            <p:grpSpPr>
              <a:xfrm>
                <a:off x="5431534" y="3632932"/>
                <a:ext cx="37878" cy="32451"/>
                <a:chOff x="5431534" y="3632932"/>
                <a:chExt cx="37878" cy="32451"/>
              </a:xfrm>
            </p:grpSpPr>
            <p:sp>
              <p:nvSpPr>
                <p:cNvPr id="5553" name="Google Shape;5553;p58"/>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8"/>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58"/>
              <p:cNvGrpSpPr/>
              <p:nvPr/>
            </p:nvGrpSpPr>
            <p:grpSpPr>
              <a:xfrm>
                <a:off x="5540755" y="3544829"/>
                <a:ext cx="37783" cy="32357"/>
                <a:chOff x="5540755" y="3544829"/>
                <a:chExt cx="37783" cy="32357"/>
              </a:xfrm>
            </p:grpSpPr>
            <p:sp>
              <p:nvSpPr>
                <p:cNvPr id="5556" name="Google Shape;5556;p58"/>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8"/>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8" name="Google Shape;5558;p58"/>
              <p:cNvGrpSpPr/>
              <p:nvPr/>
            </p:nvGrpSpPr>
            <p:grpSpPr>
              <a:xfrm>
                <a:off x="5579293" y="3412107"/>
                <a:ext cx="37776" cy="32357"/>
                <a:chOff x="5579293" y="3412107"/>
                <a:chExt cx="37776" cy="32357"/>
              </a:xfrm>
            </p:grpSpPr>
            <p:sp>
              <p:nvSpPr>
                <p:cNvPr id="5559" name="Google Shape;5559;p58"/>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8"/>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1" name="Google Shape;5561;p58"/>
              <p:cNvGrpSpPr/>
              <p:nvPr/>
            </p:nvGrpSpPr>
            <p:grpSpPr>
              <a:xfrm>
                <a:off x="5801346" y="3284615"/>
                <a:ext cx="37783" cy="32357"/>
                <a:chOff x="5801346" y="3284615"/>
                <a:chExt cx="37783" cy="32357"/>
              </a:xfrm>
            </p:grpSpPr>
            <p:sp>
              <p:nvSpPr>
                <p:cNvPr id="5562" name="Google Shape;5562;p58"/>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8"/>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4" name="Google Shape;5564;p58"/>
              <p:cNvGrpSpPr/>
              <p:nvPr/>
            </p:nvGrpSpPr>
            <p:grpSpPr>
              <a:xfrm>
                <a:off x="5763578" y="3399067"/>
                <a:ext cx="37776" cy="32364"/>
                <a:chOff x="5763578" y="3399067"/>
                <a:chExt cx="37776" cy="32364"/>
              </a:xfrm>
            </p:grpSpPr>
            <p:sp>
              <p:nvSpPr>
                <p:cNvPr id="5565" name="Google Shape;5565;p58"/>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8"/>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7" name="Google Shape;5567;p58"/>
              <p:cNvGrpSpPr/>
              <p:nvPr/>
            </p:nvGrpSpPr>
            <p:grpSpPr>
              <a:xfrm>
                <a:off x="5395858" y="3230952"/>
                <a:ext cx="37776" cy="32364"/>
                <a:chOff x="5395858" y="3230952"/>
                <a:chExt cx="37776" cy="32364"/>
              </a:xfrm>
            </p:grpSpPr>
            <p:sp>
              <p:nvSpPr>
                <p:cNvPr id="5568" name="Google Shape;5568;p58"/>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8"/>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0" name="Google Shape;5570;p58"/>
              <p:cNvGrpSpPr/>
              <p:nvPr/>
            </p:nvGrpSpPr>
            <p:grpSpPr>
              <a:xfrm>
                <a:off x="5264088" y="3188237"/>
                <a:ext cx="37776" cy="32357"/>
                <a:chOff x="5264088" y="3188237"/>
                <a:chExt cx="37776" cy="32357"/>
              </a:xfrm>
            </p:grpSpPr>
            <p:sp>
              <p:nvSpPr>
                <p:cNvPr id="5571" name="Google Shape;5571;p58"/>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8"/>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58"/>
              <p:cNvGrpSpPr/>
              <p:nvPr/>
            </p:nvGrpSpPr>
            <p:grpSpPr>
              <a:xfrm>
                <a:off x="5585758" y="3237425"/>
                <a:ext cx="37878" cy="32357"/>
                <a:chOff x="5585758" y="3237425"/>
                <a:chExt cx="37878" cy="32357"/>
              </a:xfrm>
            </p:grpSpPr>
            <p:sp>
              <p:nvSpPr>
                <p:cNvPr id="5574" name="Google Shape;5574;p58"/>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8"/>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58"/>
              <p:cNvGrpSpPr/>
              <p:nvPr/>
            </p:nvGrpSpPr>
            <p:grpSpPr>
              <a:xfrm>
                <a:off x="4874196" y="3291088"/>
                <a:ext cx="37878" cy="32451"/>
                <a:chOff x="4874196" y="3291088"/>
                <a:chExt cx="37878" cy="32451"/>
              </a:xfrm>
            </p:grpSpPr>
            <p:sp>
              <p:nvSpPr>
                <p:cNvPr id="5577" name="Google Shape;5577;p58"/>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8"/>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9" name="Google Shape;5579;p58"/>
              <p:cNvGrpSpPr/>
              <p:nvPr/>
            </p:nvGrpSpPr>
            <p:grpSpPr>
              <a:xfrm>
                <a:off x="5197770" y="3785466"/>
                <a:ext cx="37783" cy="32427"/>
                <a:chOff x="5197770" y="3785466"/>
                <a:chExt cx="37783" cy="32427"/>
              </a:xfrm>
            </p:grpSpPr>
            <p:sp>
              <p:nvSpPr>
                <p:cNvPr id="5580" name="Google Shape;5580;p58"/>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8"/>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2" name="Google Shape;5582;p58"/>
              <p:cNvGrpSpPr/>
              <p:nvPr/>
            </p:nvGrpSpPr>
            <p:grpSpPr>
              <a:xfrm>
                <a:off x="5177699" y="3492117"/>
                <a:ext cx="37776" cy="32357"/>
                <a:chOff x="5177699" y="3492117"/>
                <a:chExt cx="37776" cy="32357"/>
              </a:xfrm>
            </p:grpSpPr>
            <p:sp>
              <p:nvSpPr>
                <p:cNvPr id="5583" name="Google Shape;5583;p58"/>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8"/>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58"/>
              <p:cNvGrpSpPr/>
              <p:nvPr/>
            </p:nvGrpSpPr>
            <p:grpSpPr>
              <a:xfrm>
                <a:off x="5349431" y="3622346"/>
                <a:ext cx="37870" cy="32380"/>
                <a:chOff x="5349431" y="3622346"/>
                <a:chExt cx="37870" cy="32380"/>
              </a:xfrm>
            </p:grpSpPr>
            <p:sp>
              <p:nvSpPr>
                <p:cNvPr id="5586" name="Google Shape;5586;p58"/>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8"/>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58"/>
              <p:cNvGrpSpPr/>
              <p:nvPr/>
            </p:nvGrpSpPr>
            <p:grpSpPr>
              <a:xfrm>
                <a:off x="5068855" y="3563980"/>
                <a:ext cx="53954" cy="46223"/>
                <a:chOff x="5068855" y="3563980"/>
                <a:chExt cx="53954" cy="46223"/>
              </a:xfrm>
            </p:grpSpPr>
            <p:sp>
              <p:nvSpPr>
                <p:cNvPr id="5589" name="Google Shape;5589;p58"/>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8"/>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1" name="Google Shape;5591;p58"/>
              <p:cNvGrpSpPr/>
              <p:nvPr/>
            </p:nvGrpSpPr>
            <p:grpSpPr>
              <a:xfrm>
                <a:off x="5037654" y="3392507"/>
                <a:ext cx="37870" cy="32451"/>
                <a:chOff x="5037654" y="3392507"/>
                <a:chExt cx="37870" cy="32451"/>
              </a:xfrm>
            </p:grpSpPr>
            <p:sp>
              <p:nvSpPr>
                <p:cNvPr id="5592" name="Google Shape;5592;p58"/>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8"/>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4" name="Google Shape;5594;p58"/>
              <p:cNvGrpSpPr/>
              <p:nvPr/>
            </p:nvGrpSpPr>
            <p:grpSpPr>
              <a:xfrm>
                <a:off x="5456560" y="3368629"/>
                <a:ext cx="37870" cy="32451"/>
                <a:chOff x="5456560" y="3368629"/>
                <a:chExt cx="37870" cy="32451"/>
              </a:xfrm>
            </p:grpSpPr>
            <p:sp>
              <p:nvSpPr>
                <p:cNvPr id="5595" name="Google Shape;5595;p58"/>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8"/>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7" name="Google Shape;5597;p58"/>
              <p:cNvGrpSpPr/>
              <p:nvPr/>
            </p:nvGrpSpPr>
            <p:grpSpPr>
              <a:xfrm>
                <a:off x="4755749" y="3501516"/>
                <a:ext cx="46246" cy="39608"/>
                <a:chOff x="4755749" y="3501516"/>
                <a:chExt cx="46246" cy="39608"/>
              </a:xfrm>
            </p:grpSpPr>
            <p:sp>
              <p:nvSpPr>
                <p:cNvPr id="5598" name="Google Shape;5598;p58"/>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8"/>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58"/>
              <p:cNvGrpSpPr/>
              <p:nvPr/>
            </p:nvGrpSpPr>
            <p:grpSpPr>
              <a:xfrm>
                <a:off x="4681346" y="3485582"/>
                <a:ext cx="37783" cy="32427"/>
                <a:chOff x="4681346" y="3485582"/>
                <a:chExt cx="37783" cy="32427"/>
              </a:xfrm>
            </p:grpSpPr>
            <p:sp>
              <p:nvSpPr>
                <p:cNvPr id="5601" name="Google Shape;5601;p58"/>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8"/>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58"/>
              <p:cNvGrpSpPr/>
              <p:nvPr/>
            </p:nvGrpSpPr>
            <p:grpSpPr>
              <a:xfrm>
                <a:off x="4767067" y="3291088"/>
                <a:ext cx="37878" cy="32451"/>
                <a:chOff x="4767067" y="3291088"/>
                <a:chExt cx="37878" cy="32451"/>
              </a:xfrm>
            </p:grpSpPr>
            <p:sp>
              <p:nvSpPr>
                <p:cNvPr id="5604" name="Google Shape;5604;p58"/>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8"/>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6" name="Google Shape;5606;p58"/>
              <p:cNvGrpSpPr/>
              <p:nvPr/>
            </p:nvGrpSpPr>
            <p:grpSpPr>
              <a:xfrm>
                <a:off x="4687819" y="3405539"/>
                <a:ext cx="37776" cy="32451"/>
                <a:chOff x="4687819" y="3405539"/>
                <a:chExt cx="37776" cy="32451"/>
              </a:xfrm>
            </p:grpSpPr>
            <p:sp>
              <p:nvSpPr>
                <p:cNvPr id="5607" name="Google Shape;5607;p58"/>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8"/>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9" name="Google Shape;5609;p58"/>
              <p:cNvGrpSpPr/>
              <p:nvPr/>
            </p:nvGrpSpPr>
            <p:grpSpPr>
              <a:xfrm>
                <a:off x="4923101" y="3444809"/>
                <a:ext cx="52813" cy="45318"/>
                <a:chOff x="4923101" y="3444809"/>
                <a:chExt cx="52813" cy="45318"/>
              </a:xfrm>
            </p:grpSpPr>
            <p:sp>
              <p:nvSpPr>
                <p:cNvPr id="5610" name="Google Shape;5610;p58"/>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8"/>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2" name="Google Shape;5612;p58"/>
              <p:cNvGrpSpPr/>
              <p:nvPr/>
            </p:nvGrpSpPr>
            <p:grpSpPr>
              <a:xfrm>
                <a:off x="4846040" y="3654750"/>
                <a:ext cx="31405" cy="26993"/>
                <a:chOff x="4846040" y="3654750"/>
                <a:chExt cx="31405" cy="26993"/>
              </a:xfrm>
            </p:grpSpPr>
            <p:sp>
              <p:nvSpPr>
                <p:cNvPr id="5613" name="Google Shape;5613;p58"/>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8"/>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5" name="Google Shape;5615;p58"/>
              <p:cNvGrpSpPr/>
              <p:nvPr/>
            </p:nvGrpSpPr>
            <p:grpSpPr>
              <a:xfrm>
                <a:off x="4925673" y="3691700"/>
                <a:ext cx="40253" cy="34472"/>
                <a:chOff x="4925673" y="3691700"/>
                <a:chExt cx="40253" cy="34472"/>
              </a:xfrm>
            </p:grpSpPr>
            <p:sp>
              <p:nvSpPr>
                <p:cNvPr id="5616" name="Google Shape;5616;p58"/>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8"/>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8" name="Google Shape;5618;p58"/>
              <p:cNvGrpSpPr/>
              <p:nvPr/>
            </p:nvGrpSpPr>
            <p:grpSpPr>
              <a:xfrm>
                <a:off x="4894653" y="3740848"/>
                <a:ext cx="31405" cy="26906"/>
                <a:chOff x="4894653" y="3740848"/>
                <a:chExt cx="31405" cy="26906"/>
              </a:xfrm>
            </p:grpSpPr>
            <p:sp>
              <p:nvSpPr>
                <p:cNvPr id="5619" name="Google Shape;5619;p58"/>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8"/>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1" name="Google Shape;5621;p58"/>
              <p:cNvGrpSpPr/>
              <p:nvPr/>
            </p:nvGrpSpPr>
            <p:grpSpPr>
              <a:xfrm>
                <a:off x="4962300" y="3696348"/>
                <a:ext cx="38255" cy="32773"/>
                <a:chOff x="4962300" y="3696348"/>
                <a:chExt cx="38255" cy="32773"/>
              </a:xfrm>
            </p:grpSpPr>
            <p:sp>
              <p:nvSpPr>
                <p:cNvPr id="5622" name="Google Shape;5622;p58"/>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8"/>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4" name="Google Shape;5624;p58"/>
              <p:cNvGrpSpPr/>
              <p:nvPr/>
            </p:nvGrpSpPr>
            <p:grpSpPr>
              <a:xfrm>
                <a:off x="4980185" y="3743349"/>
                <a:ext cx="31499" cy="26969"/>
                <a:chOff x="4980185" y="3743349"/>
                <a:chExt cx="31499" cy="26969"/>
              </a:xfrm>
            </p:grpSpPr>
            <p:sp>
              <p:nvSpPr>
                <p:cNvPr id="5625" name="Google Shape;5625;p58"/>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8"/>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7" name="Google Shape;5627;p58"/>
              <p:cNvGrpSpPr/>
              <p:nvPr/>
            </p:nvGrpSpPr>
            <p:grpSpPr>
              <a:xfrm>
                <a:off x="5013768" y="3734312"/>
                <a:ext cx="31499" cy="26969"/>
                <a:chOff x="5013768" y="3734312"/>
                <a:chExt cx="31499" cy="26969"/>
              </a:xfrm>
            </p:grpSpPr>
            <p:sp>
              <p:nvSpPr>
                <p:cNvPr id="5628" name="Google Shape;5628;p58"/>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8"/>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0" name="Google Shape;5630;p58"/>
              <p:cNvGrpSpPr/>
              <p:nvPr/>
            </p:nvGrpSpPr>
            <p:grpSpPr>
              <a:xfrm>
                <a:off x="5036703" y="3764545"/>
                <a:ext cx="31499" cy="26898"/>
                <a:chOff x="5036703" y="3764545"/>
                <a:chExt cx="31499" cy="26898"/>
              </a:xfrm>
            </p:grpSpPr>
            <p:sp>
              <p:nvSpPr>
                <p:cNvPr id="5631" name="Google Shape;5631;p58"/>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8"/>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3" name="Google Shape;5633;p58"/>
              <p:cNvGrpSpPr/>
              <p:nvPr/>
            </p:nvGrpSpPr>
            <p:grpSpPr>
              <a:xfrm>
                <a:off x="4953546" y="3768352"/>
                <a:ext cx="31405" cy="26898"/>
                <a:chOff x="4953546" y="3768352"/>
                <a:chExt cx="31405" cy="26898"/>
              </a:xfrm>
            </p:grpSpPr>
            <p:sp>
              <p:nvSpPr>
                <p:cNvPr id="5634" name="Google Shape;5634;p58"/>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8"/>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58"/>
              <p:cNvGrpSpPr/>
              <p:nvPr/>
            </p:nvGrpSpPr>
            <p:grpSpPr>
              <a:xfrm>
                <a:off x="4964770" y="3814016"/>
                <a:ext cx="31499" cy="26993"/>
                <a:chOff x="4964770" y="3814016"/>
                <a:chExt cx="31499" cy="26993"/>
              </a:xfrm>
            </p:grpSpPr>
            <p:sp>
              <p:nvSpPr>
                <p:cNvPr id="5637" name="Google Shape;5637;p58"/>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8"/>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58"/>
              <p:cNvGrpSpPr/>
              <p:nvPr/>
            </p:nvGrpSpPr>
            <p:grpSpPr>
              <a:xfrm>
                <a:off x="4923290" y="3800504"/>
                <a:ext cx="31468" cy="26898"/>
                <a:chOff x="4923290" y="3800504"/>
                <a:chExt cx="31468" cy="26898"/>
              </a:xfrm>
            </p:grpSpPr>
            <p:sp>
              <p:nvSpPr>
                <p:cNvPr id="5640" name="Google Shape;5640;p58"/>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8"/>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2" name="Google Shape;5642;p58"/>
              <p:cNvGrpSpPr/>
              <p:nvPr/>
            </p:nvGrpSpPr>
            <p:grpSpPr>
              <a:xfrm>
                <a:off x="5108534" y="3650943"/>
                <a:ext cx="31405" cy="26993"/>
                <a:chOff x="5108534" y="3650943"/>
                <a:chExt cx="31405" cy="26993"/>
              </a:xfrm>
            </p:grpSpPr>
            <p:sp>
              <p:nvSpPr>
                <p:cNvPr id="5643" name="Google Shape;5643;p58"/>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8"/>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58"/>
              <p:cNvGrpSpPr/>
              <p:nvPr/>
            </p:nvGrpSpPr>
            <p:grpSpPr>
              <a:xfrm>
                <a:off x="5119380" y="3760739"/>
                <a:ext cx="31499" cy="26993"/>
                <a:chOff x="5119380" y="3760739"/>
                <a:chExt cx="31499" cy="26993"/>
              </a:xfrm>
            </p:grpSpPr>
            <p:sp>
              <p:nvSpPr>
                <p:cNvPr id="5646" name="Google Shape;5646;p58"/>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8"/>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8" name="Google Shape;5648;p58"/>
              <p:cNvGrpSpPr/>
              <p:nvPr/>
            </p:nvGrpSpPr>
            <p:grpSpPr>
              <a:xfrm>
                <a:off x="5119380" y="3788235"/>
                <a:ext cx="31499" cy="26993"/>
                <a:chOff x="5119380" y="3788235"/>
                <a:chExt cx="31499" cy="26993"/>
              </a:xfrm>
            </p:grpSpPr>
            <p:sp>
              <p:nvSpPr>
                <p:cNvPr id="5649" name="Google Shape;5649;p58"/>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8"/>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58"/>
              <p:cNvGrpSpPr/>
              <p:nvPr/>
            </p:nvGrpSpPr>
            <p:grpSpPr>
              <a:xfrm>
                <a:off x="5158005" y="3875284"/>
                <a:ext cx="31405" cy="27001"/>
                <a:chOff x="5158005" y="3875284"/>
                <a:chExt cx="31405" cy="27001"/>
              </a:xfrm>
            </p:grpSpPr>
            <p:sp>
              <p:nvSpPr>
                <p:cNvPr id="5652" name="Google Shape;5652;p58"/>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8"/>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4" name="Google Shape;5654;p58"/>
              <p:cNvGrpSpPr/>
              <p:nvPr/>
            </p:nvGrpSpPr>
            <p:grpSpPr>
              <a:xfrm>
                <a:off x="5233163" y="3764545"/>
                <a:ext cx="31499" cy="26898"/>
                <a:chOff x="5233163" y="3764545"/>
                <a:chExt cx="31499" cy="26898"/>
              </a:xfrm>
            </p:grpSpPr>
            <p:sp>
              <p:nvSpPr>
                <p:cNvPr id="5655" name="Google Shape;5655;p58"/>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8"/>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7" name="Google Shape;5657;p58"/>
              <p:cNvGrpSpPr/>
              <p:nvPr/>
            </p:nvGrpSpPr>
            <p:grpSpPr>
              <a:xfrm>
                <a:off x="5276168" y="3805545"/>
                <a:ext cx="31499" cy="26906"/>
                <a:chOff x="5276168" y="3805545"/>
                <a:chExt cx="31499" cy="26906"/>
              </a:xfrm>
            </p:grpSpPr>
            <p:sp>
              <p:nvSpPr>
                <p:cNvPr id="5658" name="Google Shape;5658;p58"/>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8"/>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58"/>
              <p:cNvGrpSpPr/>
              <p:nvPr/>
            </p:nvGrpSpPr>
            <p:grpSpPr>
              <a:xfrm>
                <a:off x="5294053" y="3851933"/>
                <a:ext cx="31405" cy="26945"/>
                <a:chOff x="5294053" y="3851933"/>
                <a:chExt cx="31405" cy="26945"/>
              </a:xfrm>
            </p:grpSpPr>
            <p:sp>
              <p:nvSpPr>
                <p:cNvPr id="5661" name="Google Shape;5661;p58"/>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8"/>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3" name="Google Shape;5663;p58"/>
              <p:cNvGrpSpPr/>
              <p:nvPr/>
            </p:nvGrpSpPr>
            <p:grpSpPr>
              <a:xfrm>
                <a:off x="5341723" y="3851902"/>
                <a:ext cx="31405" cy="26977"/>
                <a:chOff x="5341723" y="3851902"/>
                <a:chExt cx="31405" cy="26977"/>
              </a:xfrm>
            </p:grpSpPr>
            <p:sp>
              <p:nvSpPr>
                <p:cNvPr id="5664" name="Google Shape;5664;p58"/>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8"/>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6" name="Google Shape;5666;p58"/>
              <p:cNvGrpSpPr/>
              <p:nvPr/>
            </p:nvGrpSpPr>
            <p:grpSpPr>
              <a:xfrm>
                <a:off x="5054871" y="3507855"/>
                <a:ext cx="31405" cy="26993"/>
                <a:chOff x="5054871" y="3507855"/>
                <a:chExt cx="31405" cy="26993"/>
              </a:xfrm>
            </p:grpSpPr>
            <p:sp>
              <p:nvSpPr>
                <p:cNvPr id="5667" name="Google Shape;5667;p58"/>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8"/>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9" name="Google Shape;5669;p58"/>
              <p:cNvGrpSpPr/>
              <p:nvPr/>
            </p:nvGrpSpPr>
            <p:grpSpPr>
              <a:xfrm>
                <a:off x="4876579" y="3675325"/>
                <a:ext cx="31405" cy="26969"/>
                <a:chOff x="4876579" y="3675325"/>
                <a:chExt cx="31405" cy="26969"/>
              </a:xfrm>
            </p:grpSpPr>
            <p:sp>
              <p:nvSpPr>
                <p:cNvPr id="5670" name="Google Shape;5670;p58"/>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8"/>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2" name="Google Shape;5672;p58"/>
              <p:cNvGrpSpPr/>
              <p:nvPr/>
            </p:nvGrpSpPr>
            <p:grpSpPr>
              <a:xfrm>
                <a:off x="4842233" y="3688333"/>
                <a:ext cx="31405" cy="26993"/>
                <a:chOff x="4842233" y="3688333"/>
                <a:chExt cx="31405" cy="26993"/>
              </a:xfrm>
            </p:grpSpPr>
            <p:sp>
              <p:nvSpPr>
                <p:cNvPr id="5673" name="Google Shape;5673;p58"/>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8"/>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5" name="Google Shape;5675;p58"/>
              <p:cNvGrpSpPr/>
              <p:nvPr/>
            </p:nvGrpSpPr>
            <p:grpSpPr>
              <a:xfrm>
                <a:off x="5187876" y="3608032"/>
                <a:ext cx="31405" cy="27001"/>
                <a:chOff x="5187876" y="3608032"/>
                <a:chExt cx="31405" cy="27001"/>
              </a:xfrm>
            </p:grpSpPr>
            <p:sp>
              <p:nvSpPr>
                <p:cNvPr id="5676" name="Google Shape;5676;p58"/>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8"/>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8" name="Google Shape;5678;p58"/>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8"/>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0" name="Google Shape;5680;p58"/>
              <p:cNvGrpSpPr/>
              <p:nvPr/>
            </p:nvGrpSpPr>
            <p:grpSpPr>
              <a:xfrm>
                <a:off x="5269224" y="3304167"/>
                <a:ext cx="40253" cy="34402"/>
                <a:chOff x="5269224" y="3304167"/>
                <a:chExt cx="40253" cy="34402"/>
              </a:xfrm>
            </p:grpSpPr>
            <p:sp>
              <p:nvSpPr>
                <p:cNvPr id="5681" name="Google Shape;5681;p58"/>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8"/>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58"/>
              <p:cNvGrpSpPr/>
              <p:nvPr/>
            </p:nvGrpSpPr>
            <p:grpSpPr>
              <a:xfrm>
                <a:off x="5327354" y="3476615"/>
                <a:ext cx="49864" cy="42723"/>
                <a:chOff x="5327354" y="3476615"/>
                <a:chExt cx="49864" cy="42723"/>
              </a:xfrm>
            </p:grpSpPr>
            <p:sp>
              <p:nvSpPr>
                <p:cNvPr id="5684" name="Google Shape;5684;p58"/>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8"/>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6" name="Google Shape;5686;p58"/>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8"/>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8" name="Google Shape;5688;p58"/>
              <p:cNvGrpSpPr/>
              <p:nvPr/>
            </p:nvGrpSpPr>
            <p:grpSpPr>
              <a:xfrm>
                <a:off x="5341723" y="3775957"/>
                <a:ext cx="31405" cy="26898"/>
                <a:chOff x="5341723" y="3775957"/>
                <a:chExt cx="31405" cy="26898"/>
              </a:xfrm>
            </p:grpSpPr>
            <p:sp>
              <p:nvSpPr>
                <p:cNvPr id="5689" name="Google Shape;5689;p58"/>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8"/>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1" name="Google Shape;5691;p58"/>
              <p:cNvGrpSpPr/>
              <p:nvPr/>
            </p:nvGrpSpPr>
            <p:grpSpPr>
              <a:xfrm>
                <a:off x="5439053" y="3699274"/>
                <a:ext cx="31405" cy="26898"/>
                <a:chOff x="5439053" y="3699274"/>
                <a:chExt cx="31405" cy="26898"/>
              </a:xfrm>
            </p:grpSpPr>
            <p:sp>
              <p:nvSpPr>
                <p:cNvPr id="5692" name="Google Shape;5692;p58"/>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8"/>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4" name="Google Shape;5694;p58"/>
              <p:cNvGrpSpPr/>
              <p:nvPr/>
            </p:nvGrpSpPr>
            <p:grpSpPr>
              <a:xfrm>
                <a:off x="5412414" y="3622307"/>
                <a:ext cx="31499" cy="26993"/>
                <a:chOff x="5412414" y="3622307"/>
                <a:chExt cx="31499" cy="26993"/>
              </a:xfrm>
            </p:grpSpPr>
            <p:sp>
              <p:nvSpPr>
                <p:cNvPr id="5695" name="Google Shape;5695;p58"/>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8"/>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7" name="Google Shape;5697;p58"/>
              <p:cNvGrpSpPr/>
              <p:nvPr/>
            </p:nvGrpSpPr>
            <p:grpSpPr>
              <a:xfrm>
                <a:off x="5476254" y="3473949"/>
                <a:ext cx="26835" cy="26930"/>
                <a:chOff x="5476254" y="3473949"/>
                <a:chExt cx="26835" cy="26930"/>
              </a:xfrm>
            </p:grpSpPr>
            <p:sp>
              <p:nvSpPr>
                <p:cNvPr id="5698" name="Google Shape;5698;p58"/>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8"/>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0" name="Google Shape;5700;p58"/>
              <p:cNvGrpSpPr/>
              <p:nvPr/>
            </p:nvGrpSpPr>
            <p:grpSpPr>
              <a:xfrm>
                <a:off x="5564547" y="3481594"/>
                <a:ext cx="31397" cy="26898"/>
                <a:chOff x="5564547" y="3481594"/>
                <a:chExt cx="31397" cy="26898"/>
              </a:xfrm>
            </p:grpSpPr>
            <p:sp>
              <p:nvSpPr>
                <p:cNvPr id="5701" name="Google Shape;5701;p58"/>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8"/>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58"/>
              <p:cNvGrpSpPr/>
              <p:nvPr/>
            </p:nvGrpSpPr>
            <p:grpSpPr>
              <a:xfrm>
                <a:off x="5534101" y="3470174"/>
                <a:ext cx="31397" cy="26906"/>
                <a:chOff x="5534101" y="3470174"/>
                <a:chExt cx="31397" cy="26906"/>
              </a:xfrm>
            </p:grpSpPr>
            <p:sp>
              <p:nvSpPr>
                <p:cNvPr id="5704" name="Google Shape;5704;p58"/>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8"/>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58"/>
              <p:cNvGrpSpPr/>
              <p:nvPr/>
            </p:nvGrpSpPr>
            <p:grpSpPr>
              <a:xfrm>
                <a:off x="5610879" y="3314486"/>
                <a:ext cx="31499" cy="26938"/>
                <a:chOff x="5610879" y="3314486"/>
                <a:chExt cx="31499" cy="26938"/>
              </a:xfrm>
            </p:grpSpPr>
            <p:sp>
              <p:nvSpPr>
                <p:cNvPr id="5707" name="Google Shape;5707;p58"/>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8"/>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9" name="Google Shape;5709;p58"/>
              <p:cNvGrpSpPr/>
              <p:nvPr/>
            </p:nvGrpSpPr>
            <p:grpSpPr>
              <a:xfrm>
                <a:off x="4834525" y="3501382"/>
                <a:ext cx="31499" cy="26898"/>
                <a:chOff x="4834525" y="3501382"/>
                <a:chExt cx="31499" cy="26898"/>
              </a:xfrm>
            </p:grpSpPr>
            <p:sp>
              <p:nvSpPr>
                <p:cNvPr id="5710" name="Google Shape;5710;p58"/>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8"/>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2" name="Google Shape;5712;p58"/>
              <p:cNvGrpSpPr/>
              <p:nvPr/>
            </p:nvGrpSpPr>
            <p:grpSpPr>
              <a:xfrm>
                <a:off x="4898460" y="3580158"/>
                <a:ext cx="31405" cy="26898"/>
                <a:chOff x="4898460" y="3580158"/>
                <a:chExt cx="31405" cy="26898"/>
              </a:xfrm>
            </p:grpSpPr>
            <p:sp>
              <p:nvSpPr>
                <p:cNvPr id="5713" name="Google Shape;5713;p58"/>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8"/>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5" name="Google Shape;5715;p58"/>
              <p:cNvGrpSpPr/>
              <p:nvPr/>
            </p:nvGrpSpPr>
            <p:grpSpPr>
              <a:xfrm>
                <a:off x="4882667" y="3608032"/>
                <a:ext cx="31499" cy="27001"/>
                <a:chOff x="4882667" y="3608032"/>
                <a:chExt cx="31499" cy="27001"/>
              </a:xfrm>
            </p:grpSpPr>
            <p:sp>
              <p:nvSpPr>
                <p:cNvPr id="5716" name="Google Shape;5716;p58"/>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8"/>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58"/>
              <p:cNvGrpSpPr/>
              <p:nvPr/>
            </p:nvGrpSpPr>
            <p:grpSpPr>
              <a:xfrm>
                <a:off x="4843373" y="3631407"/>
                <a:ext cx="16273" cy="16186"/>
                <a:chOff x="4843373" y="3631407"/>
                <a:chExt cx="16273" cy="16186"/>
              </a:xfrm>
            </p:grpSpPr>
            <p:sp>
              <p:nvSpPr>
                <p:cNvPr id="5719" name="Google Shape;5719;p58"/>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8"/>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1" name="Google Shape;5721;p58"/>
              <p:cNvGrpSpPr/>
              <p:nvPr/>
            </p:nvGrpSpPr>
            <p:grpSpPr>
              <a:xfrm>
                <a:off x="4727773" y="3591578"/>
                <a:ext cx="31499" cy="26898"/>
                <a:chOff x="4727773" y="3591578"/>
                <a:chExt cx="31499" cy="26898"/>
              </a:xfrm>
            </p:grpSpPr>
            <p:sp>
              <p:nvSpPr>
                <p:cNvPr id="5722" name="Google Shape;5722;p58"/>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8"/>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4" name="Google Shape;5724;p58"/>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8"/>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6" name="Google Shape;5726;p58"/>
              <p:cNvGrpSpPr/>
              <p:nvPr/>
            </p:nvGrpSpPr>
            <p:grpSpPr>
              <a:xfrm>
                <a:off x="4609421" y="3577398"/>
                <a:ext cx="31499" cy="27001"/>
                <a:chOff x="4609421" y="3577398"/>
                <a:chExt cx="31499" cy="27001"/>
              </a:xfrm>
            </p:grpSpPr>
            <p:sp>
              <p:nvSpPr>
                <p:cNvPr id="5727" name="Google Shape;5727;p58"/>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8"/>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9" name="Google Shape;5729;p58"/>
              <p:cNvGrpSpPr/>
              <p:nvPr/>
            </p:nvGrpSpPr>
            <p:grpSpPr>
              <a:xfrm>
                <a:off x="4649289" y="3577398"/>
                <a:ext cx="31499" cy="27001"/>
                <a:chOff x="4649289" y="3577398"/>
                <a:chExt cx="31499" cy="27001"/>
              </a:xfrm>
            </p:grpSpPr>
            <p:sp>
              <p:nvSpPr>
                <p:cNvPr id="5730" name="Google Shape;5730;p58"/>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8"/>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2" name="Google Shape;5732;p58"/>
              <p:cNvGrpSpPr/>
              <p:nvPr/>
            </p:nvGrpSpPr>
            <p:grpSpPr>
              <a:xfrm>
                <a:off x="4605614" y="3639523"/>
                <a:ext cx="31499" cy="26906"/>
                <a:chOff x="4605614" y="3639523"/>
                <a:chExt cx="31499" cy="26906"/>
              </a:xfrm>
            </p:grpSpPr>
            <p:sp>
              <p:nvSpPr>
                <p:cNvPr id="5733" name="Google Shape;5733;p58"/>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8"/>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5" name="Google Shape;5735;p58"/>
              <p:cNvGrpSpPr/>
              <p:nvPr/>
            </p:nvGrpSpPr>
            <p:grpSpPr>
              <a:xfrm>
                <a:off x="4785149" y="3618846"/>
                <a:ext cx="26930" cy="26843"/>
                <a:chOff x="4785149" y="3618846"/>
                <a:chExt cx="26930" cy="26843"/>
              </a:xfrm>
            </p:grpSpPr>
            <p:sp>
              <p:nvSpPr>
                <p:cNvPr id="5736" name="Google Shape;5736;p58"/>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8"/>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8" name="Google Shape;5738;p58"/>
              <p:cNvGrpSpPr/>
              <p:nvPr/>
            </p:nvGrpSpPr>
            <p:grpSpPr>
              <a:xfrm>
                <a:off x="4810167" y="3601567"/>
                <a:ext cx="31405" cy="26898"/>
                <a:chOff x="4810167" y="3601567"/>
                <a:chExt cx="31405" cy="26898"/>
              </a:xfrm>
            </p:grpSpPr>
            <p:sp>
              <p:nvSpPr>
                <p:cNvPr id="5739" name="Google Shape;5739;p58"/>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8"/>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1" name="Google Shape;5741;p58"/>
              <p:cNvGrpSpPr/>
              <p:nvPr/>
            </p:nvGrpSpPr>
            <p:grpSpPr>
              <a:xfrm>
                <a:off x="4831002" y="3373230"/>
                <a:ext cx="31405" cy="26898"/>
                <a:chOff x="4831002" y="3373230"/>
                <a:chExt cx="31405" cy="26898"/>
              </a:xfrm>
            </p:grpSpPr>
            <p:sp>
              <p:nvSpPr>
                <p:cNvPr id="5742" name="Google Shape;5742;p58"/>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8"/>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4" name="Google Shape;5744;p58"/>
              <p:cNvGrpSpPr/>
              <p:nvPr/>
            </p:nvGrpSpPr>
            <p:grpSpPr>
              <a:xfrm>
                <a:off x="4719311" y="3355054"/>
                <a:ext cx="31499" cy="27001"/>
                <a:chOff x="4719311" y="3355054"/>
                <a:chExt cx="31499" cy="27001"/>
              </a:xfrm>
            </p:grpSpPr>
            <p:sp>
              <p:nvSpPr>
                <p:cNvPr id="5745" name="Google Shape;5745;p58"/>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8"/>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58"/>
              <p:cNvGrpSpPr/>
              <p:nvPr/>
            </p:nvGrpSpPr>
            <p:grpSpPr>
              <a:xfrm>
                <a:off x="4798755" y="3450260"/>
                <a:ext cx="26930" cy="26930"/>
                <a:chOff x="4798755" y="3450260"/>
                <a:chExt cx="26930" cy="26930"/>
              </a:xfrm>
            </p:grpSpPr>
            <p:sp>
              <p:nvSpPr>
                <p:cNvPr id="5748" name="Google Shape;5748;p58"/>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8"/>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0" name="Google Shape;5750;p58"/>
              <p:cNvGrpSpPr/>
              <p:nvPr/>
            </p:nvGrpSpPr>
            <p:grpSpPr>
              <a:xfrm>
                <a:off x="4645576" y="3467555"/>
                <a:ext cx="31405" cy="26953"/>
                <a:chOff x="4645576" y="3467555"/>
                <a:chExt cx="31405" cy="26953"/>
              </a:xfrm>
            </p:grpSpPr>
            <p:sp>
              <p:nvSpPr>
                <p:cNvPr id="5751" name="Google Shape;5751;p58"/>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8"/>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3" name="Google Shape;5753;p58"/>
              <p:cNvGrpSpPr/>
              <p:nvPr/>
            </p:nvGrpSpPr>
            <p:grpSpPr>
              <a:xfrm>
                <a:off x="4687631" y="3583965"/>
                <a:ext cx="31499" cy="26898"/>
                <a:chOff x="4687631" y="3583965"/>
                <a:chExt cx="31499" cy="26898"/>
              </a:xfrm>
            </p:grpSpPr>
            <p:sp>
              <p:nvSpPr>
                <p:cNvPr id="5754" name="Google Shape;5754;p58"/>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8"/>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6" name="Google Shape;5756;p58"/>
              <p:cNvGrpSpPr/>
              <p:nvPr/>
            </p:nvGrpSpPr>
            <p:grpSpPr>
              <a:xfrm>
                <a:off x="4719311" y="3471314"/>
                <a:ext cx="31499" cy="27001"/>
                <a:chOff x="4719311" y="3471314"/>
                <a:chExt cx="31499" cy="27001"/>
              </a:xfrm>
            </p:grpSpPr>
            <p:sp>
              <p:nvSpPr>
                <p:cNvPr id="5757" name="Google Shape;5757;p58"/>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8"/>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9" name="Google Shape;5759;p58"/>
              <p:cNvGrpSpPr/>
              <p:nvPr/>
            </p:nvGrpSpPr>
            <p:grpSpPr>
              <a:xfrm>
                <a:off x="4719311" y="3434404"/>
                <a:ext cx="31499" cy="26898"/>
                <a:chOff x="4719311" y="3434404"/>
                <a:chExt cx="31499" cy="26898"/>
              </a:xfrm>
            </p:grpSpPr>
            <p:sp>
              <p:nvSpPr>
                <p:cNvPr id="5760" name="Google Shape;5760;p58"/>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8"/>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58"/>
              <p:cNvGrpSpPr/>
              <p:nvPr/>
            </p:nvGrpSpPr>
            <p:grpSpPr>
              <a:xfrm>
                <a:off x="4768876" y="3401772"/>
                <a:ext cx="31499" cy="26898"/>
                <a:chOff x="4768876" y="3401772"/>
                <a:chExt cx="31499" cy="26898"/>
              </a:xfrm>
            </p:grpSpPr>
            <p:sp>
              <p:nvSpPr>
                <p:cNvPr id="5763" name="Google Shape;5763;p58"/>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8"/>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58"/>
              <p:cNvGrpSpPr/>
              <p:nvPr/>
            </p:nvGrpSpPr>
            <p:grpSpPr>
              <a:xfrm>
                <a:off x="4762214" y="3471377"/>
                <a:ext cx="26938" cy="26938"/>
                <a:chOff x="4762214" y="3471377"/>
                <a:chExt cx="26938" cy="26938"/>
              </a:xfrm>
            </p:grpSpPr>
            <p:sp>
              <p:nvSpPr>
                <p:cNvPr id="5766" name="Google Shape;5766;p58"/>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8"/>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8" name="Google Shape;5768;p58"/>
              <p:cNvGrpSpPr/>
              <p:nvPr/>
            </p:nvGrpSpPr>
            <p:grpSpPr>
              <a:xfrm>
                <a:off x="4790473" y="3344782"/>
                <a:ext cx="31405" cy="26898"/>
                <a:chOff x="4790473" y="3344782"/>
                <a:chExt cx="31405" cy="26898"/>
              </a:xfrm>
            </p:grpSpPr>
            <p:sp>
              <p:nvSpPr>
                <p:cNvPr id="5769" name="Google Shape;5769;p58"/>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8"/>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1" name="Google Shape;5771;p58"/>
              <p:cNvGrpSpPr/>
              <p:nvPr/>
            </p:nvGrpSpPr>
            <p:grpSpPr>
              <a:xfrm>
                <a:off x="4823774" y="3950733"/>
                <a:ext cx="37398" cy="32034"/>
                <a:chOff x="4823774" y="3950733"/>
                <a:chExt cx="37398" cy="32034"/>
              </a:xfrm>
            </p:grpSpPr>
            <p:sp>
              <p:nvSpPr>
                <p:cNvPr id="5772" name="Google Shape;5772;p58"/>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8"/>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4" name="Google Shape;5774;p58"/>
              <p:cNvGrpSpPr/>
              <p:nvPr/>
            </p:nvGrpSpPr>
            <p:grpSpPr>
              <a:xfrm>
                <a:off x="4823396" y="4110566"/>
                <a:ext cx="31405" cy="26906"/>
                <a:chOff x="4823396" y="4110566"/>
                <a:chExt cx="31405" cy="26906"/>
              </a:xfrm>
            </p:grpSpPr>
            <p:sp>
              <p:nvSpPr>
                <p:cNvPr id="5775" name="Google Shape;5775;p58"/>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8"/>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7" name="Google Shape;5777;p58"/>
              <p:cNvGrpSpPr/>
              <p:nvPr/>
            </p:nvGrpSpPr>
            <p:grpSpPr>
              <a:xfrm>
                <a:off x="4838332" y="3821150"/>
                <a:ext cx="31499" cy="26898"/>
                <a:chOff x="4838332" y="3821150"/>
                <a:chExt cx="31499" cy="26898"/>
              </a:xfrm>
            </p:grpSpPr>
            <p:sp>
              <p:nvSpPr>
                <p:cNvPr id="5778" name="Google Shape;5778;p58"/>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8"/>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0" name="Google Shape;5780;p58"/>
              <p:cNvGrpSpPr/>
              <p:nvPr/>
            </p:nvGrpSpPr>
            <p:grpSpPr>
              <a:xfrm>
                <a:off x="4661275" y="3815007"/>
                <a:ext cx="36824" cy="31523"/>
                <a:chOff x="4661275" y="3815007"/>
                <a:chExt cx="36824" cy="31523"/>
              </a:xfrm>
            </p:grpSpPr>
            <p:sp>
              <p:nvSpPr>
                <p:cNvPr id="5781" name="Google Shape;5781;p58"/>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8"/>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58"/>
              <p:cNvGrpSpPr/>
              <p:nvPr/>
            </p:nvGrpSpPr>
            <p:grpSpPr>
              <a:xfrm>
                <a:off x="4558998" y="3851037"/>
                <a:ext cx="33591" cy="28699"/>
                <a:chOff x="4558998" y="3851037"/>
                <a:chExt cx="33591" cy="28699"/>
              </a:xfrm>
            </p:grpSpPr>
            <p:sp>
              <p:nvSpPr>
                <p:cNvPr id="5784" name="Google Shape;5784;p58"/>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8"/>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6" name="Google Shape;5786;p58"/>
              <p:cNvGrpSpPr/>
              <p:nvPr/>
            </p:nvGrpSpPr>
            <p:grpSpPr>
              <a:xfrm>
                <a:off x="4696762" y="3638587"/>
                <a:ext cx="33591" cy="28794"/>
                <a:chOff x="4696762" y="3638587"/>
                <a:chExt cx="33591" cy="28794"/>
              </a:xfrm>
            </p:grpSpPr>
            <p:sp>
              <p:nvSpPr>
                <p:cNvPr id="5787" name="Google Shape;5787;p58"/>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8"/>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9" name="Google Shape;5789;p58"/>
              <p:cNvGrpSpPr/>
              <p:nvPr/>
            </p:nvGrpSpPr>
            <p:grpSpPr>
              <a:xfrm>
                <a:off x="4929479" y="3939140"/>
                <a:ext cx="33497" cy="28692"/>
                <a:chOff x="4929479" y="3939140"/>
                <a:chExt cx="33497" cy="28692"/>
              </a:xfrm>
            </p:grpSpPr>
            <p:sp>
              <p:nvSpPr>
                <p:cNvPr id="5790" name="Google Shape;5790;p58"/>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8"/>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2" name="Google Shape;5792;p58"/>
              <p:cNvGrpSpPr/>
              <p:nvPr/>
            </p:nvGrpSpPr>
            <p:grpSpPr>
              <a:xfrm>
                <a:off x="4907119" y="3986039"/>
                <a:ext cx="33497" cy="28699"/>
                <a:chOff x="4907119" y="3986039"/>
                <a:chExt cx="33497" cy="28699"/>
              </a:xfrm>
            </p:grpSpPr>
            <p:sp>
              <p:nvSpPr>
                <p:cNvPr id="5793" name="Google Shape;5793;p58"/>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8"/>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5" name="Google Shape;5795;p58"/>
              <p:cNvGrpSpPr/>
              <p:nvPr/>
            </p:nvGrpSpPr>
            <p:grpSpPr>
              <a:xfrm>
                <a:off x="4911783" y="4048102"/>
                <a:ext cx="33591" cy="28762"/>
                <a:chOff x="4911783" y="4048102"/>
                <a:chExt cx="33591" cy="28762"/>
              </a:xfrm>
            </p:grpSpPr>
            <p:sp>
              <p:nvSpPr>
                <p:cNvPr id="5796" name="Google Shape;5796;p58"/>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8"/>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8" name="Google Shape;5798;p58"/>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8"/>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0" name="Google Shape;5800;p58"/>
              <p:cNvGrpSpPr/>
              <p:nvPr/>
            </p:nvGrpSpPr>
            <p:grpSpPr>
              <a:xfrm>
                <a:off x="4762623" y="3837847"/>
                <a:ext cx="42416" cy="36273"/>
                <a:chOff x="4762623" y="3837847"/>
                <a:chExt cx="42416" cy="36273"/>
              </a:xfrm>
            </p:grpSpPr>
            <p:sp>
              <p:nvSpPr>
                <p:cNvPr id="5801" name="Google Shape;5801;p58"/>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8"/>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58"/>
              <p:cNvGrpSpPr/>
              <p:nvPr/>
            </p:nvGrpSpPr>
            <p:grpSpPr>
              <a:xfrm>
                <a:off x="4746044" y="4104966"/>
                <a:ext cx="33497" cy="28699"/>
                <a:chOff x="4746044" y="4104966"/>
                <a:chExt cx="33497" cy="28699"/>
              </a:xfrm>
            </p:grpSpPr>
            <p:sp>
              <p:nvSpPr>
                <p:cNvPr id="5804" name="Google Shape;5804;p58"/>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8"/>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58"/>
              <p:cNvGrpSpPr/>
              <p:nvPr/>
            </p:nvGrpSpPr>
            <p:grpSpPr>
              <a:xfrm>
                <a:off x="4859646" y="4162554"/>
                <a:ext cx="33591" cy="28762"/>
                <a:chOff x="4859646" y="4162554"/>
                <a:chExt cx="33591" cy="28762"/>
              </a:xfrm>
            </p:grpSpPr>
            <p:sp>
              <p:nvSpPr>
                <p:cNvPr id="5807" name="Google Shape;5807;p58"/>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8"/>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09" name="Google Shape;5809;p58"/>
            <p:cNvGrpSpPr/>
            <p:nvPr/>
          </p:nvGrpSpPr>
          <p:grpSpPr>
            <a:xfrm>
              <a:off x="3597785" y="3274438"/>
              <a:ext cx="855610" cy="1122100"/>
              <a:chOff x="3597785" y="3274438"/>
              <a:chExt cx="855610" cy="1122100"/>
            </a:xfrm>
          </p:grpSpPr>
          <p:grpSp>
            <p:nvGrpSpPr>
              <p:cNvPr id="5810" name="Google Shape;5810;p58"/>
              <p:cNvGrpSpPr/>
              <p:nvPr/>
            </p:nvGrpSpPr>
            <p:grpSpPr>
              <a:xfrm>
                <a:off x="3617857" y="3284717"/>
                <a:ext cx="826785" cy="1099165"/>
                <a:chOff x="3617857" y="3284717"/>
                <a:chExt cx="826785" cy="1099165"/>
              </a:xfrm>
            </p:grpSpPr>
            <p:sp>
              <p:nvSpPr>
                <p:cNvPr id="5811" name="Google Shape;5811;p58"/>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8"/>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8"/>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8"/>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8"/>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8"/>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8"/>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8"/>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8"/>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8"/>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8"/>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8"/>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8"/>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8"/>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8"/>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8"/>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8"/>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8"/>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8"/>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8"/>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8"/>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8"/>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8"/>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8"/>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8"/>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8"/>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8"/>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8"/>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8"/>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8"/>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8"/>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8"/>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8"/>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8"/>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8"/>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8"/>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8"/>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8"/>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8"/>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8"/>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8"/>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8"/>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8"/>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8"/>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8"/>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8"/>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8"/>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8"/>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8"/>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8"/>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8"/>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8"/>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8"/>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8"/>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8"/>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8"/>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7" name="Google Shape;5867;p58"/>
              <p:cNvGrpSpPr/>
              <p:nvPr/>
            </p:nvGrpSpPr>
            <p:grpSpPr>
              <a:xfrm>
                <a:off x="4180904" y="4251758"/>
                <a:ext cx="37783" cy="32420"/>
                <a:chOff x="4180904" y="4251758"/>
                <a:chExt cx="37783" cy="32420"/>
              </a:xfrm>
            </p:grpSpPr>
            <p:sp>
              <p:nvSpPr>
                <p:cNvPr id="5868" name="Google Shape;5868;p58"/>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8"/>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58"/>
              <p:cNvGrpSpPr/>
              <p:nvPr/>
            </p:nvGrpSpPr>
            <p:grpSpPr>
              <a:xfrm>
                <a:off x="4201644" y="4081324"/>
                <a:ext cx="37783" cy="32364"/>
                <a:chOff x="4201644" y="4081324"/>
                <a:chExt cx="37783" cy="32364"/>
              </a:xfrm>
            </p:grpSpPr>
            <p:sp>
              <p:nvSpPr>
                <p:cNvPr id="5871" name="Google Shape;5871;p58"/>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8"/>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58"/>
              <p:cNvGrpSpPr/>
              <p:nvPr/>
            </p:nvGrpSpPr>
            <p:grpSpPr>
              <a:xfrm>
                <a:off x="4284416" y="3887428"/>
                <a:ext cx="37783" cy="32451"/>
                <a:chOff x="4284416" y="3887428"/>
                <a:chExt cx="37783" cy="32451"/>
              </a:xfrm>
            </p:grpSpPr>
            <p:sp>
              <p:nvSpPr>
                <p:cNvPr id="5874" name="Google Shape;5874;p58"/>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8"/>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6" name="Google Shape;5876;p58"/>
              <p:cNvGrpSpPr/>
              <p:nvPr/>
            </p:nvGrpSpPr>
            <p:grpSpPr>
              <a:xfrm>
                <a:off x="4223721" y="3860404"/>
                <a:ext cx="37870" cy="32364"/>
                <a:chOff x="4223721" y="3860404"/>
                <a:chExt cx="37870" cy="32364"/>
              </a:xfrm>
            </p:grpSpPr>
            <p:sp>
              <p:nvSpPr>
                <p:cNvPr id="5877" name="Google Shape;5877;p58"/>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8"/>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9" name="Google Shape;5879;p58"/>
              <p:cNvGrpSpPr/>
              <p:nvPr/>
            </p:nvGrpSpPr>
            <p:grpSpPr>
              <a:xfrm>
                <a:off x="4104889" y="3699242"/>
                <a:ext cx="37776" cy="32357"/>
                <a:chOff x="4104889" y="3699242"/>
                <a:chExt cx="37776" cy="32357"/>
              </a:xfrm>
            </p:grpSpPr>
            <p:sp>
              <p:nvSpPr>
                <p:cNvPr id="5880" name="Google Shape;5880;p58"/>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8"/>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2" name="Google Shape;5882;p58"/>
              <p:cNvGrpSpPr/>
              <p:nvPr/>
            </p:nvGrpSpPr>
            <p:grpSpPr>
              <a:xfrm>
                <a:off x="4143608" y="3475121"/>
                <a:ext cx="37878" cy="32420"/>
                <a:chOff x="4143608" y="3475121"/>
                <a:chExt cx="37878" cy="32420"/>
              </a:xfrm>
            </p:grpSpPr>
            <p:sp>
              <p:nvSpPr>
                <p:cNvPr id="5883" name="Google Shape;5883;p58"/>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8"/>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5" name="Google Shape;5885;p58"/>
              <p:cNvGrpSpPr/>
              <p:nvPr/>
            </p:nvGrpSpPr>
            <p:grpSpPr>
              <a:xfrm>
                <a:off x="4217248" y="3570893"/>
                <a:ext cx="37776" cy="32364"/>
                <a:chOff x="4217248" y="3570893"/>
                <a:chExt cx="37776" cy="32364"/>
              </a:xfrm>
            </p:grpSpPr>
            <p:sp>
              <p:nvSpPr>
                <p:cNvPr id="5886" name="Google Shape;5886;p58"/>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8"/>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8" name="Google Shape;5888;p58"/>
              <p:cNvGrpSpPr/>
              <p:nvPr/>
            </p:nvGrpSpPr>
            <p:grpSpPr>
              <a:xfrm>
                <a:off x="4255307" y="3431612"/>
                <a:ext cx="37776" cy="32451"/>
                <a:chOff x="4255307" y="3431612"/>
                <a:chExt cx="37776" cy="32451"/>
              </a:xfrm>
            </p:grpSpPr>
            <p:sp>
              <p:nvSpPr>
                <p:cNvPr id="5889" name="Google Shape;5889;p58"/>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8"/>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1" name="Google Shape;5891;p58"/>
              <p:cNvGrpSpPr/>
              <p:nvPr/>
            </p:nvGrpSpPr>
            <p:grpSpPr>
              <a:xfrm>
                <a:off x="3853052" y="3577398"/>
                <a:ext cx="37776" cy="32420"/>
                <a:chOff x="3853052" y="3577398"/>
                <a:chExt cx="37776" cy="32420"/>
              </a:xfrm>
            </p:grpSpPr>
            <p:sp>
              <p:nvSpPr>
                <p:cNvPr id="5892" name="Google Shape;5892;p58"/>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8"/>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4" name="Google Shape;5894;p58"/>
              <p:cNvGrpSpPr/>
              <p:nvPr/>
            </p:nvGrpSpPr>
            <p:grpSpPr>
              <a:xfrm>
                <a:off x="4039908" y="3412107"/>
                <a:ext cx="37776" cy="32357"/>
                <a:chOff x="4039908" y="3412107"/>
                <a:chExt cx="37776" cy="32357"/>
              </a:xfrm>
            </p:grpSpPr>
            <p:sp>
              <p:nvSpPr>
                <p:cNvPr id="5895" name="Google Shape;5895;p58"/>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8"/>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58"/>
              <p:cNvGrpSpPr/>
              <p:nvPr/>
            </p:nvGrpSpPr>
            <p:grpSpPr>
              <a:xfrm>
                <a:off x="4017360" y="3342061"/>
                <a:ext cx="37870" cy="32380"/>
                <a:chOff x="4017360" y="3342061"/>
                <a:chExt cx="37870" cy="32380"/>
              </a:xfrm>
            </p:grpSpPr>
            <p:sp>
              <p:nvSpPr>
                <p:cNvPr id="5898" name="Google Shape;5898;p58"/>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8"/>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0" name="Google Shape;5900;p58"/>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8"/>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2" name="Google Shape;5902;p58"/>
              <p:cNvGrpSpPr/>
              <p:nvPr/>
            </p:nvGrpSpPr>
            <p:grpSpPr>
              <a:xfrm>
                <a:off x="3750870" y="3418650"/>
                <a:ext cx="37776" cy="32380"/>
                <a:chOff x="3750870" y="3418650"/>
                <a:chExt cx="37776" cy="32380"/>
              </a:xfrm>
            </p:grpSpPr>
            <p:sp>
              <p:nvSpPr>
                <p:cNvPr id="5903" name="Google Shape;5903;p58"/>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8"/>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5" name="Google Shape;5905;p58"/>
              <p:cNvGrpSpPr/>
              <p:nvPr/>
            </p:nvGrpSpPr>
            <p:grpSpPr>
              <a:xfrm>
                <a:off x="3632509" y="3274438"/>
                <a:ext cx="37783" cy="32357"/>
                <a:chOff x="3632509" y="3274438"/>
                <a:chExt cx="37783" cy="32357"/>
              </a:xfrm>
            </p:grpSpPr>
            <p:sp>
              <p:nvSpPr>
                <p:cNvPr id="5906" name="Google Shape;5906;p58"/>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8"/>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8" name="Google Shape;5908;p58"/>
              <p:cNvGrpSpPr/>
              <p:nvPr/>
            </p:nvGrpSpPr>
            <p:grpSpPr>
              <a:xfrm>
                <a:off x="3906424" y="3297561"/>
                <a:ext cx="37776" cy="32451"/>
                <a:chOff x="3906424" y="3297561"/>
                <a:chExt cx="37776" cy="32451"/>
              </a:xfrm>
            </p:grpSpPr>
            <p:sp>
              <p:nvSpPr>
                <p:cNvPr id="5909" name="Google Shape;5909;p58"/>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8"/>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1" name="Google Shape;5911;p58"/>
              <p:cNvGrpSpPr/>
              <p:nvPr/>
            </p:nvGrpSpPr>
            <p:grpSpPr>
              <a:xfrm>
                <a:off x="3866084" y="3412107"/>
                <a:ext cx="37776" cy="32357"/>
                <a:chOff x="3866084" y="3412107"/>
                <a:chExt cx="37776" cy="32357"/>
              </a:xfrm>
            </p:grpSpPr>
            <p:sp>
              <p:nvSpPr>
                <p:cNvPr id="5912" name="Google Shape;5912;p58"/>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8"/>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4" name="Google Shape;5914;p58"/>
              <p:cNvGrpSpPr/>
              <p:nvPr/>
            </p:nvGrpSpPr>
            <p:grpSpPr>
              <a:xfrm>
                <a:off x="4023919" y="3766409"/>
                <a:ext cx="37783" cy="32357"/>
                <a:chOff x="4023919" y="3766409"/>
                <a:chExt cx="37783" cy="32357"/>
              </a:xfrm>
            </p:grpSpPr>
            <p:sp>
              <p:nvSpPr>
                <p:cNvPr id="5915" name="Google Shape;5915;p58"/>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8"/>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7" name="Google Shape;5917;p58"/>
              <p:cNvGrpSpPr/>
              <p:nvPr/>
            </p:nvGrpSpPr>
            <p:grpSpPr>
              <a:xfrm>
                <a:off x="3973882" y="3779449"/>
                <a:ext cx="37776" cy="32357"/>
                <a:chOff x="3973882" y="3779449"/>
                <a:chExt cx="37776" cy="32357"/>
              </a:xfrm>
            </p:grpSpPr>
            <p:sp>
              <p:nvSpPr>
                <p:cNvPr id="5918" name="Google Shape;5918;p58"/>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8"/>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0" name="Google Shape;5920;p58"/>
              <p:cNvGrpSpPr/>
              <p:nvPr/>
            </p:nvGrpSpPr>
            <p:grpSpPr>
              <a:xfrm>
                <a:off x="4073398" y="3838028"/>
                <a:ext cx="37776" cy="32380"/>
                <a:chOff x="4073398" y="3838028"/>
                <a:chExt cx="37776" cy="32380"/>
              </a:xfrm>
            </p:grpSpPr>
            <p:sp>
              <p:nvSpPr>
                <p:cNvPr id="5921" name="Google Shape;5921;p58"/>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8"/>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58"/>
              <p:cNvGrpSpPr/>
              <p:nvPr/>
            </p:nvGrpSpPr>
            <p:grpSpPr>
              <a:xfrm>
                <a:off x="4342672" y="4144496"/>
                <a:ext cx="37752" cy="32364"/>
                <a:chOff x="4342672" y="4144496"/>
                <a:chExt cx="37752" cy="32364"/>
              </a:xfrm>
            </p:grpSpPr>
            <p:sp>
              <p:nvSpPr>
                <p:cNvPr id="5924" name="Google Shape;5924;p58"/>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8"/>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58"/>
              <p:cNvGrpSpPr/>
              <p:nvPr/>
            </p:nvGrpSpPr>
            <p:grpSpPr>
              <a:xfrm>
                <a:off x="4406386" y="4056872"/>
                <a:ext cx="37783" cy="32364"/>
                <a:chOff x="4406386" y="4056872"/>
                <a:chExt cx="37783" cy="32364"/>
              </a:xfrm>
            </p:grpSpPr>
            <p:sp>
              <p:nvSpPr>
                <p:cNvPr id="5927" name="Google Shape;5927;p58"/>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8"/>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9" name="Google Shape;5929;p58"/>
              <p:cNvGrpSpPr/>
              <p:nvPr/>
            </p:nvGrpSpPr>
            <p:grpSpPr>
              <a:xfrm>
                <a:off x="4284416" y="4245254"/>
                <a:ext cx="37783" cy="32357"/>
                <a:chOff x="4284416" y="4245254"/>
                <a:chExt cx="37783" cy="32357"/>
              </a:xfrm>
            </p:grpSpPr>
            <p:sp>
              <p:nvSpPr>
                <p:cNvPr id="5930" name="Google Shape;5930;p58"/>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8"/>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58"/>
              <p:cNvGrpSpPr/>
              <p:nvPr/>
            </p:nvGrpSpPr>
            <p:grpSpPr>
              <a:xfrm>
                <a:off x="4219057" y="4331258"/>
                <a:ext cx="37776" cy="32364"/>
                <a:chOff x="4219057" y="4331258"/>
                <a:chExt cx="37776" cy="32364"/>
              </a:xfrm>
            </p:grpSpPr>
            <p:sp>
              <p:nvSpPr>
                <p:cNvPr id="5933" name="Google Shape;5933;p58"/>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8"/>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5" name="Google Shape;5935;p58"/>
              <p:cNvGrpSpPr/>
              <p:nvPr/>
            </p:nvGrpSpPr>
            <p:grpSpPr>
              <a:xfrm>
                <a:off x="4204122" y="4141688"/>
                <a:ext cx="33497" cy="28699"/>
                <a:chOff x="4204122" y="4141688"/>
                <a:chExt cx="33497" cy="28699"/>
              </a:xfrm>
            </p:grpSpPr>
            <p:sp>
              <p:nvSpPr>
                <p:cNvPr id="5936" name="Google Shape;5936;p58"/>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8"/>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8" name="Google Shape;5938;p58"/>
              <p:cNvGrpSpPr/>
              <p:nvPr/>
            </p:nvGrpSpPr>
            <p:grpSpPr>
              <a:xfrm>
                <a:off x="4301546" y="4003869"/>
                <a:ext cx="38916" cy="33324"/>
                <a:chOff x="4301546" y="4003869"/>
                <a:chExt cx="38916" cy="33324"/>
              </a:xfrm>
            </p:grpSpPr>
            <p:sp>
              <p:nvSpPr>
                <p:cNvPr id="5939" name="Google Shape;5939;p58"/>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8"/>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58"/>
              <p:cNvGrpSpPr/>
              <p:nvPr/>
            </p:nvGrpSpPr>
            <p:grpSpPr>
              <a:xfrm>
                <a:off x="4210681" y="3924669"/>
                <a:ext cx="36549" cy="31366"/>
                <a:chOff x="4210681" y="3924669"/>
                <a:chExt cx="36549" cy="31366"/>
              </a:xfrm>
            </p:grpSpPr>
            <p:sp>
              <p:nvSpPr>
                <p:cNvPr id="5942" name="Google Shape;5942;p58"/>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8"/>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58"/>
              <p:cNvGrpSpPr/>
              <p:nvPr/>
            </p:nvGrpSpPr>
            <p:grpSpPr>
              <a:xfrm>
                <a:off x="3987771" y="3628874"/>
                <a:ext cx="31499" cy="26993"/>
                <a:chOff x="3987771" y="3628874"/>
                <a:chExt cx="31499" cy="26993"/>
              </a:xfrm>
            </p:grpSpPr>
            <p:sp>
              <p:nvSpPr>
                <p:cNvPr id="5945" name="Google Shape;5945;p58"/>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8"/>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58"/>
              <p:cNvGrpSpPr/>
              <p:nvPr/>
            </p:nvGrpSpPr>
            <p:grpSpPr>
              <a:xfrm>
                <a:off x="4087382" y="3775674"/>
                <a:ext cx="31405" cy="26898"/>
                <a:chOff x="4087382" y="3775674"/>
                <a:chExt cx="31405" cy="26898"/>
              </a:xfrm>
            </p:grpSpPr>
            <p:sp>
              <p:nvSpPr>
                <p:cNvPr id="5948" name="Google Shape;5948;p58"/>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8"/>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0" name="Google Shape;5950;p58"/>
              <p:cNvGrpSpPr/>
              <p:nvPr/>
            </p:nvGrpSpPr>
            <p:grpSpPr>
              <a:xfrm>
                <a:off x="4118873" y="3856637"/>
                <a:ext cx="31405" cy="26906"/>
                <a:chOff x="4118873" y="3856637"/>
                <a:chExt cx="31405" cy="26906"/>
              </a:xfrm>
            </p:grpSpPr>
            <p:sp>
              <p:nvSpPr>
                <p:cNvPr id="5951" name="Google Shape;5951;p58"/>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8"/>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3" name="Google Shape;5953;p58"/>
              <p:cNvGrpSpPr/>
              <p:nvPr/>
            </p:nvGrpSpPr>
            <p:grpSpPr>
              <a:xfrm>
                <a:off x="4168541" y="3639523"/>
                <a:ext cx="31499" cy="26906"/>
                <a:chOff x="4168541" y="3639523"/>
                <a:chExt cx="31499" cy="26906"/>
              </a:xfrm>
            </p:grpSpPr>
            <p:sp>
              <p:nvSpPr>
                <p:cNvPr id="5954" name="Google Shape;5954;p58"/>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8"/>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6" name="Google Shape;5956;p58"/>
              <p:cNvGrpSpPr/>
              <p:nvPr/>
            </p:nvGrpSpPr>
            <p:grpSpPr>
              <a:xfrm>
                <a:off x="3965789" y="3393545"/>
                <a:ext cx="31405" cy="26945"/>
                <a:chOff x="3965789" y="3393545"/>
                <a:chExt cx="31405" cy="26945"/>
              </a:xfrm>
            </p:grpSpPr>
            <p:sp>
              <p:nvSpPr>
                <p:cNvPr id="5957" name="Google Shape;5957;p58"/>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8"/>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9" name="Google Shape;5959;p58"/>
              <p:cNvGrpSpPr/>
              <p:nvPr/>
            </p:nvGrpSpPr>
            <p:grpSpPr>
              <a:xfrm>
                <a:off x="3925166" y="3491008"/>
                <a:ext cx="31405" cy="27001"/>
                <a:chOff x="3925166" y="3491008"/>
                <a:chExt cx="31405" cy="27001"/>
              </a:xfrm>
            </p:grpSpPr>
            <p:sp>
              <p:nvSpPr>
                <p:cNvPr id="5960" name="Google Shape;5960;p58"/>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8"/>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2" name="Google Shape;5962;p58"/>
              <p:cNvGrpSpPr/>
              <p:nvPr/>
            </p:nvGrpSpPr>
            <p:grpSpPr>
              <a:xfrm>
                <a:off x="3682845" y="3340976"/>
                <a:ext cx="31397" cy="26898"/>
                <a:chOff x="3682845" y="3340976"/>
                <a:chExt cx="31397" cy="26898"/>
              </a:xfrm>
            </p:grpSpPr>
            <p:sp>
              <p:nvSpPr>
                <p:cNvPr id="5963" name="Google Shape;5963;p58"/>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8"/>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5" name="Google Shape;5965;p58"/>
              <p:cNvGrpSpPr/>
              <p:nvPr/>
            </p:nvGrpSpPr>
            <p:grpSpPr>
              <a:xfrm>
                <a:off x="3795393" y="3353725"/>
                <a:ext cx="31499" cy="26993"/>
                <a:chOff x="3795393" y="3353725"/>
                <a:chExt cx="31499" cy="26993"/>
              </a:xfrm>
            </p:grpSpPr>
            <p:sp>
              <p:nvSpPr>
                <p:cNvPr id="5966" name="Google Shape;5966;p58"/>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8"/>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8" name="Google Shape;5968;p58"/>
              <p:cNvGrpSpPr/>
              <p:nvPr/>
            </p:nvGrpSpPr>
            <p:grpSpPr>
              <a:xfrm>
                <a:off x="4176909" y="4363221"/>
                <a:ext cx="38924" cy="33316"/>
                <a:chOff x="4176909" y="4363221"/>
                <a:chExt cx="38924" cy="33316"/>
              </a:xfrm>
            </p:grpSpPr>
            <p:sp>
              <p:nvSpPr>
                <p:cNvPr id="5969" name="Google Shape;5969;p58"/>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8"/>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58"/>
              <p:cNvGrpSpPr/>
              <p:nvPr/>
            </p:nvGrpSpPr>
            <p:grpSpPr>
              <a:xfrm>
                <a:off x="4226191" y="4007660"/>
                <a:ext cx="33560" cy="28770"/>
                <a:chOff x="4226191" y="4007660"/>
                <a:chExt cx="33560" cy="28770"/>
              </a:xfrm>
            </p:grpSpPr>
            <p:sp>
              <p:nvSpPr>
                <p:cNvPr id="5972" name="Google Shape;5972;p58"/>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8"/>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4" name="Google Shape;5974;p58"/>
              <p:cNvGrpSpPr/>
              <p:nvPr/>
            </p:nvGrpSpPr>
            <p:grpSpPr>
              <a:xfrm>
                <a:off x="3597785" y="3377045"/>
                <a:ext cx="33591" cy="28699"/>
                <a:chOff x="3597785" y="3377045"/>
                <a:chExt cx="33591" cy="28699"/>
              </a:xfrm>
            </p:grpSpPr>
            <p:sp>
              <p:nvSpPr>
                <p:cNvPr id="5975" name="Google Shape;5975;p58"/>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8"/>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7" name="Google Shape;5977;p58"/>
              <p:cNvGrpSpPr/>
              <p:nvPr/>
            </p:nvGrpSpPr>
            <p:grpSpPr>
              <a:xfrm>
                <a:off x="3887870" y="3669796"/>
                <a:ext cx="33591" cy="28692"/>
                <a:chOff x="3887870" y="3669796"/>
                <a:chExt cx="33591" cy="28692"/>
              </a:xfrm>
            </p:grpSpPr>
            <p:sp>
              <p:nvSpPr>
                <p:cNvPr id="5978" name="Google Shape;5978;p58"/>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8"/>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58"/>
              <p:cNvGrpSpPr/>
              <p:nvPr/>
            </p:nvGrpSpPr>
            <p:grpSpPr>
              <a:xfrm>
                <a:off x="3818320" y="3481625"/>
                <a:ext cx="33497" cy="28770"/>
                <a:chOff x="3818320" y="3481625"/>
                <a:chExt cx="33497" cy="28770"/>
              </a:xfrm>
            </p:grpSpPr>
            <p:sp>
              <p:nvSpPr>
                <p:cNvPr id="5981" name="Google Shape;5981;p58"/>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8"/>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3" name="Google Shape;5983;p58"/>
              <p:cNvGrpSpPr/>
              <p:nvPr/>
            </p:nvGrpSpPr>
            <p:grpSpPr>
              <a:xfrm>
                <a:off x="4278139" y="4120948"/>
                <a:ext cx="37492" cy="32129"/>
                <a:chOff x="4278139" y="4120948"/>
                <a:chExt cx="37492" cy="32129"/>
              </a:xfrm>
            </p:grpSpPr>
            <p:sp>
              <p:nvSpPr>
                <p:cNvPr id="5984" name="Google Shape;5984;p58"/>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8"/>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58"/>
              <p:cNvGrpSpPr/>
              <p:nvPr/>
            </p:nvGrpSpPr>
            <p:grpSpPr>
              <a:xfrm>
                <a:off x="4419898" y="3977388"/>
                <a:ext cx="33497" cy="28692"/>
                <a:chOff x="4419898" y="3977388"/>
                <a:chExt cx="33497" cy="28692"/>
              </a:xfrm>
            </p:grpSpPr>
            <p:sp>
              <p:nvSpPr>
                <p:cNvPr id="5987" name="Google Shape;5987;p58"/>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8"/>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58"/>
              <p:cNvGrpSpPr/>
              <p:nvPr/>
            </p:nvGrpSpPr>
            <p:grpSpPr>
              <a:xfrm>
                <a:off x="4158930" y="4034684"/>
                <a:ext cx="33497" cy="28762"/>
                <a:chOff x="4158930" y="4034684"/>
                <a:chExt cx="33497" cy="28762"/>
              </a:xfrm>
            </p:grpSpPr>
            <p:sp>
              <p:nvSpPr>
                <p:cNvPr id="5990" name="Google Shape;5990;p58"/>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8"/>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58"/>
              <p:cNvGrpSpPr/>
              <p:nvPr/>
            </p:nvGrpSpPr>
            <p:grpSpPr>
              <a:xfrm>
                <a:off x="4134949" y="3957049"/>
                <a:ext cx="33497" cy="28770"/>
                <a:chOff x="4134949" y="3957049"/>
                <a:chExt cx="33497" cy="28770"/>
              </a:xfrm>
            </p:grpSpPr>
            <p:sp>
              <p:nvSpPr>
                <p:cNvPr id="5993" name="Google Shape;5993;p58"/>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8"/>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5" name="Google Shape;5995;p58"/>
              <p:cNvGrpSpPr/>
              <p:nvPr/>
            </p:nvGrpSpPr>
            <p:grpSpPr>
              <a:xfrm>
                <a:off x="4193653" y="4184403"/>
                <a:ext cx="43580" cy="37264"/>
                <a:chOff x="4193653" y="4184403"/>
                <a:chExt cx="43580" cy="37264"/>
              </a:xfrm>
            </p:grpSpPr>
            <p:sp>
              <p:nvSpPr>
                <p:cNvPr id="5996" name="Google Shape;5996;p58"/>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8"/>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8" name="Google Shape;5998;p58"/>
              <p:cNvGrpSpPr/>
              <p:nvPr/>
            </p:nvGrpSpPr>
            <p:grpSpPr>
              <a:xfrm>
                <a:off x="4343600" y="3943844"/>
                <a:ext cx="43580" cy="37312"/>
                <a:chOff x="4343600" y="3943844"/>
                <a:chExt cx="43580" cy="37312"/>
              </a:xfrm>
            </p:grpSpPr>
            <p:sp>
              <p:nvSpPr>
                <p:cNvPr id="5999" name="Google Shape;5999;p58"/>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8"/>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58"/>
              <p:cNvGrpSpPr/>
              <p:nvPr/>
            </p:nvGrpSpPr>
            <p:grpSpPr>
              <a:xfrm>
                <a:off x="4172339" y="3381693"/>
                <a:ext cx="31499" cy="27001"/>
                <a:chOff x="4172339" y="3381693"/>
                <a:chExt cx="31499" cy="27001"/>
              </a:xfrm>
            </p:grpSpPr>
            <p:sp>
              <p:nvSpPr>
                <p:cNvPr id="6002" name="Google Shape;6002;p58"/>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8"/>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004" name="Google Shape;6004;p58"/>
          <p:cNvGrpSpPr/>
          <p:nvPr/>
        </p:nvGrpSpPr>
        <p:grpSpPr>
          <a:xfrm>
            <a:off x="3530626" y="1013128"/>
            <a:ext cx="2078182" cy="1366558"/>
            <a:chOff x="235800" y="830650"/>
            <a:chExt cx="6978450" cy="4588844"/>
          </a:xfrm>
        </p:grpSpPr>
        <p:sp>
          <p:nvSpPr>
            <p:cNvPr id="6005" name="Google Shape;6005;p58"/>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8"/>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8"/>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8"/>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8"/>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8"/>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1" name="Google Shape;6011;p58"/>
          <p:cNvGrpSpPr/>
          <p:nvPr/>
        </p:nvGrpSpPr>
        <p:grpSpPr>
          <a:xfrm>
            <a:off x="5904877" y="1016248"/>
            <a:ext cx="2435960" cy="1297725"/>
            <a:chOff x="233350" y="949250"/>
            <a:chExt cx="7137300" cy="3802300"/>
          </a:xfrm>
        </p:grpSpPr>
        <p:sp>
          <p:nvSpPr>
            <p:cNvPr id="6012" name="Google Shape;6012;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3" name="Google Shape;6063;p58"/>
          <p:cNvGrpSpPr/>
          <p:nvPr/>
        </p:nvGrpSpPr>
        <p:grpSpPr>
          <a:xfrm>
            <a:off x="698034" y="977939"/>
            <a:ext cx="2665073" cy="1317140"/>
            <a:chOff x="793334" y="1192826"/>
            <a:chExt cx="2665073" cy="1317140"/>
          </a:xfrm>
        </p:grpSpPr>
        <p:sp>
          <p:nvSpPr>
            <p:cNvPr id="6064" name="Google Shape;6064;p58"/>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8"/>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8"/>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8"/>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8"/>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8"/>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8"/>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8"/>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8"/>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8"/>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8"/>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8"/>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8"/>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8"/>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8"/>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8"/>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8"/>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8"/>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8"/>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8"/>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8"/>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8"/>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8"/>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8"/>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8"/>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8"/>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8"/>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8"/>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8"/>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8"/>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8"/>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8"/>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8"/>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8"/>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8"/>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8"/>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8"/>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8"/>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8"/>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8"/>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8"/>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8"/>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8"/>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8"/>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8"/>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8"/>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8"/>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8"/>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8"/>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8"/>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8"/>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8"/>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8"/>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8"/>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8"/>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8"/>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8"/>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8"/>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8"/>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8"/>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8"/>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8"/>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8"/>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8"/>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8"/>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8"/>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8"/>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8"/>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8"/>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8"/>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8"/>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8"/>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8"/>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8"/>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8"/>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8"/>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8"/>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8"/>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8"/>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8"/>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8"/>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8"/>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8"/>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8"/>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8"/>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8"/>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8"/>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8"/>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8"/>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8"/>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8"/>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8"/>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8"/>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8"/>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8"/>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8"/>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8"/>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8"/>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8"/>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8"/>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8"/>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8"/>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8"/>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8"/>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8"/>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8"/>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8"/>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8"/>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8"/>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8"/>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8"/>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8"/>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8"/>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8"/>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8"/>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8"/>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8"/>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8"/>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8"/>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8"/>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8"/>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8"/>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8"/>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8"/>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8"/>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8"/>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8"/>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8"/>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8"/>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8"/>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8"/>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8"/>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8"/>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8"/>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8"/>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8"/>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8"/>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8"/>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8"/>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8"/>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8"/>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8"/>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8"/>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8"/>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8"/>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8"/>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8"/>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8"/>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8"/>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8"/>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8"/>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8"/>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8"/>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8"/>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8"/>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8"/>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8"/>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8"/>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8"/>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8"/>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8"/>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8"/>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8"/>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8"/>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8"/>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8"/>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8"/>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8"/>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8"/>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8"/>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8"/>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8"/>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8"/>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8"/>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8"/>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8"/>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8"/>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8"/>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8"/>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8"/>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8"/>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8"/>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8"/>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8"/>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8"/>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8"/>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8"/>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8"/>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8"/>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8"/>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8"/>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8"/>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8"/>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8"/>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8"/>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8"/>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8"/>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8"/>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8"/>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8"/>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8"/>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8"/>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8"/>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8"/>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8"/>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8"/>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8"/>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8"/>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8"/>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8"/>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8"/>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8"/>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8"/>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8"/>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8"/>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8"/>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8"/>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8"/>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8"/>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8"/>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8"/>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8"/>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8"/>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8"/>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8"/>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8"/>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8"/>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8"/>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8"/>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8"/>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8"/>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8"/>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8"/>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8"/>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8"/>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8"/>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8"/>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8"/>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8"/>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8"/>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8"/>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8"/>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8"/>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8"/>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8"/>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8"/>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8"/>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8"/>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8"/>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8"/>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8"/>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8"/>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8"/>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8"/>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8"/>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8"/>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8"/>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8"/>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8"/>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8"/>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8"/>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8"/>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8"/>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8"/>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8"/>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8"/>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8"/>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8"/>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8"/>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8"/>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8"/>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8"/>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8"/>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8"/>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8"/>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8"/>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8"/>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8"/>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8"/>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8"/>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8"/>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8"/>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8"/>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8"/>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8"/>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8"/>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8"/>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8"/>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8"/>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8"/>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8"/>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8"/>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8"/>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8"/>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8"/>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8"/>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8"/>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8"/>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8"/>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8"/>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8"/>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8"/>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8"/>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8"/>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8"/>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8"/>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8"/>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8"/>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8"/>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8"/>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8"/>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8"/>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8"/>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8"/>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8"/>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8"/>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8"/>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8"/>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8"/>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8"/>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8"/>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8"/>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8"/>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8"/>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8"/>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8"/>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8"/>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8"/>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8"/>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8"/>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8"/>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8"/>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8"/>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8"/>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8"/>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8"/>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8"/>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8"/>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8"/>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8"/>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8"/>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8"/>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8"/>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8"/>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8"/>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8"/>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8"/>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8"/>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8"/>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8"/>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8"/>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8"/>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8"/>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8"/>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8"/>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8"/>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8"/>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8"/>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8"/>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8"/>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8"/>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8"/>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8"/>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8"/>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8"/>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8"/>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8"/>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8"/>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8"/>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8"/>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8"/>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8"/>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8"/>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8"/>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8"/>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8"/>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8"/>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8"/>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8"/>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8"/>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8"/>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8"/>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8"/>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8"/>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8"/>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8"/>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8"/>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8"/>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8"/>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8"/>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8"/>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8"/>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8"/>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8"/>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8"/>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8"/>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8"/>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8"/>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8"/>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8"/>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8"/>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8"/>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8"/>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8"/>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8"/>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8"/>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8"/>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8"/>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8"/>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8"/>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8"/>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8"/>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8"/>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8"/>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8"/>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8"/>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8"/>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8"/>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8"/>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8"/>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8"/>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8"/>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8"/>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8"/>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8"/>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8"/>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8"/>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8"/>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8"/>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8"/>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8"/>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8"/>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8"/>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8"/>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8"/>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8"/>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8"/>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8"/>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8"/>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8"/>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8"/>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8"/>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8"/>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8"/>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8"/>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8"/>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8"/>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8"/>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8"/>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8"/>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8"/>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8"/>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8"/>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8"/>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8"/>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8"/>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8"/>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8"/>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8"/>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8"/>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8"/>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8"/>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8"/>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8"/>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8"/>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8"/>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8"/>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8"/>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8"/>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8"/>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8"/>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8"/>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8"/>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8"/>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8"/>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8"/>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8"/>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8"/>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8"/>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8"/>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8"/>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8"/>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8"/>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8"/>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8"/>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8"/>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8"/>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8"/>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8"/>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8"/>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8"/>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8"/>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8"/>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8"/>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8"/>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8"/>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8"/>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8"/>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8"/>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8"/>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8"/>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8"/>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8"/>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8"/>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8"/>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8"/>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8"/>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8"/>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8"/>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8"/>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8"/>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8"/>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8"/>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8"/>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8"/>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8"/>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8"/>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8"/>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8"/>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8"/>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8"/>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8"/>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8"/>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8"/>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8"/>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8"/>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8"/>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8"/>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8"/>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8"/>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8"/>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8"/>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8"/>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8"/>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8"/>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8"/>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8"/>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8"/>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8"/>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8"/>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8"/>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8"/>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8"/>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8"/>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8"/>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8"/>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8"/>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8"/>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8"/>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8"/>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8"/>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8"/>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8"/>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8"/>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8"/>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8"/>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8"/>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8"/>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8"/>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8"/>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8"/>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8"/>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8"/>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8"/>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8"/>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8"/>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8"/>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8"/>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8"/>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8"/>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8"/>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8"/>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8"/>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8"/>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8"/>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8"/>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8"/>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8"/>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8"/>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8"/>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8"/>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8"/>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8"/>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8"/>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8"/>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8"/>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8"/>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8"/>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8"/>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8"/>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8"/>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8"/>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8"/>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8"/>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8"/>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8"/>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8"/>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8"/>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8"/>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8"/>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8"/>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8"/>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8"/>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8"/>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8"/>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8"/>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8"/>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8"/>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8"/>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8"/>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8"/>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8"/>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8"/>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8"/>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8"/>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8"/>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8"/>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8"/>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8"/>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8"/>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8"/>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8"/>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8"/>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8"/>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8"/>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8"/>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8"/>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8"/>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8"/>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8"/>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8"/>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8"/>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8"/>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8"/>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8"/>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8"/>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8"/>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8"/>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8"/>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8"/>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8"/>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8"/>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8"/>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8"/>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8"/>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8"/>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8"/>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8"/>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8"/>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8"/>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8"/>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8"/>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8"/>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8"/>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8"/>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8"/>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8"/>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8"/>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8"/>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8"/>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8"/>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8"/>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8"/>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8"/>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8"/>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8"/>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8"/>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8"/>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8"/>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8"/>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8"/>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8"/>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8"/>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8"/>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8"/>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8"/>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8"/>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8"/>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8"/>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8"/>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8"/>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8"/>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8"/>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8"/>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8"/>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8"/>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8"/>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8"/>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8"/>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8"/>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8"/>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8"/>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8"/>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8"/>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8"/>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8"/>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8"/>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8"/>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8"/>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8"/>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8"/>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8"/>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8"/>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8"/>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8"/>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8"/>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8"/>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8"/>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8"/>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8"/>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8"/>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8"/>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8"/>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8"/>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8"/>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8"/>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8"/>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8"/>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8"/>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8"/>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8"/>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8"/>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8"/>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8"/>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8"/>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8"/>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8"/>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8"/>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8"/>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8"/>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8"/>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8"/>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8"/>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8"/>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8"/>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8"/>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8"/>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8"/>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8"/>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8"/>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8"/>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8"/>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8"/>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8"/>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8"/>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8"/>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8"/>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8"/>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8"/>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8"/>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8"/>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8"/>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8"/>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8"/>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8"/>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8"/>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8"/>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8"/>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8"/>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8"/>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8"/>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8"/>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8"/>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8"/>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8"/>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8"/>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8"/>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8"/>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8"/>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8"/>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8"/>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8"/>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8"/>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8"/>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8"/>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8"/>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8"/>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8"/>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8"/>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8"/>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8"/>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8"/>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8"/>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8"/>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8"/>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8"/>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8"/>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8"/>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8"/>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8"/>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8"/>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8"/>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8"/>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8"/>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8"/>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8"/>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8"/>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8"/>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8"/>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8"/>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8"/>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8"/>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8"/>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8"/>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8"/>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8"/>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8"/>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8"/>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8"/>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8"/>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8"/>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8"/>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8"/>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8"/>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8"/>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8"/>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8"/>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8"/>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8"/>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8"/>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8"/>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8"/>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8"/>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8"/>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8"/>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8"/>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8"/>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8"/>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8"/>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8"/>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8"/>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8"/>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8"/>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8"/>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8"/>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8"/>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8"/>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8"/>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8"/>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8"/>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8"/>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8"/>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8"/>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8"/>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8"/>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8"/>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8"/>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8"/>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8"/>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8"/>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8"/>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8"/>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8"/>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8"/>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8"/>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8"/>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8"/>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8"/>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8"/>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8"/>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8"/>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8"/>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8"/>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8"/>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8"/>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8"/>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8"/>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8"/>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8"/>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8"/>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8"/>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8"/>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8"/>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8"/>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8"/>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8"/>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8"/>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8"/>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8"/>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8"/>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8"/>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8"/>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8"/>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8"/>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8"/>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8"/>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8"/>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8"/>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8"/>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8"/>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8"/>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8"/>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8"/>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8"/>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8"/>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8"/>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8"/>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8"/>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8"/>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8"/>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8"/>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8"/>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8"/>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8"/>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8"/>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8"/>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8"/>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8"/>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8"/>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8"/>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8"/>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8"/>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8"/>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8"/>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8"/>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8"/>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8"/>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8"/>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8"/>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8"/>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8"/>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8"/>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8"/>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8"/>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8"/>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8"/>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8"/>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8"/>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8"/>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8"/>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8"/>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8"/>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8"/>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8"/>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8"/>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8"/>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8"/>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8"/>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8"/>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8"/>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8"/>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8"/>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8"/>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8"/>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8"/>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8"/>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8"/>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8"/>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8"/>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8"/>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8"/>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8"/>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8"/>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8"/>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8"/>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8"/>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8"/>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8"/>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8"/>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8"/>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8"/>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8"/>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8"/>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8"/>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8"/>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8"/>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8"/>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8"/>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8"/>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8"/>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8"/>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8"/>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8"/>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8"/>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8"/>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8"/>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8"/>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8"/>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8"/>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8"/>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8"/>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8"/>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8"/>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8"/>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8"/>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8"/>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8"/>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8"/>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8"/>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8"/>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8"/>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8"/>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8"/>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8"/>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8"/>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8"/>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8"/>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8"/>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8"/>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8"/>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8"/>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8"/>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8"/>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8"/>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8"/>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8"/>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8"/>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8"/>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8"/>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8"/>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8"/>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8"/>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8"/>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8"/>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8"/>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8"/>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8"/>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8"/>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8"/>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8"/>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8"/>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8"/>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8"/>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8"/>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8"/>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8"/>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8"/>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8"/>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8"/>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8"/>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8"/>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8"/>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8"/>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8"/>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8"/>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8"/>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8"/>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8"/>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8"/>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8"/>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8"/>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8"/>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8"/>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8"/>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8"/>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8"/>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8"/>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8"/>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8"/>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8"/>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8"/>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8"/>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8"/>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8"/>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8"/>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8"/>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8"/>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8"/>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8"/>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8"/>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8"/>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8"/>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8"/>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8"/>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8"/>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8"/>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8"/>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8"/>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8"/>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8"/>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8"/>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8"/>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8"/>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8"/>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8"/>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8"/>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8"/>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8"/>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8"/>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8"/>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8"/>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8"/>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8"/>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8"/>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8"/>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8"/>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8"/>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8"/>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8"/>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8"/>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8"/>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8"/>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8"/>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8"/>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8"/>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8"/>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8"/>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8"/>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8"/>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8"/>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8"/>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8"/>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8"/>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8"/>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8"/>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8"/>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8"/>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8"/>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8"/>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8"/>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8"/>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8"/>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8"/>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8"/>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8"/>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8"/>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8"/>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8"/>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8"/>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8"/>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8"/>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8"/>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8"/>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8"/>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8"/>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8"/>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8"/>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8"/>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8"/>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8"/>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8"/>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8"/>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8"/>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8"/>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8"/>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8"/>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8"/>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8"/>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8"/>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8"/>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8"/>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8"/>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8"/>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8"/>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8"/>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8"/>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8"/>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8"/>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8"/>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8"/>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8"/>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8"/>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8"/>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8"/>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8"/>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8"/>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8"/>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8"/>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8"/>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8"/>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8"/>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8"/>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8"/>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8"/>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8"/>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8"/>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8"/>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8"/>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8"/>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8"/>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8"/>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8"/>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8"/>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8"/>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8"/>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8"/>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8"/>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8"/>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8"/>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8"/>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8"/>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8"/>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8"/>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8"/>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8"/>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8"/>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8"/>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8"/>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8"/>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8"/>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8"/>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8"/>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8"/>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8"/>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8"/>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8"/>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8"/>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8"/>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8"/>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8"/>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8"/>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8"/>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8"/>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8"/>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8"/>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8"/>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8"/>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8"/>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8"/>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8"/>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8"/>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8"/>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8"/>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8"/>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8"/>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8"/>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8"/>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8"/>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8"/>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8"/>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8"/>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8"/>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8"/>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8"/>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8"/>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8"/>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8"/>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8"/>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8"/>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8"/>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8"/>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8"/>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8"/>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8"/>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8"/>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8"/>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8"/>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8"/>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8"/>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8"/>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8"/>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8"/>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8"/>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8"/>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8"/>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8"/>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8"/>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8"/>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8"/>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8"/>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8"/>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8"/>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8"/>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8"/>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8"/>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8"/>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8"/>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8"/>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8"/>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8"/>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8"/>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8"/>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8"/>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8"/>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8"/>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8"/>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8"/>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8"/>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8"/>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8"/>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8"/>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8"/>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8"/>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8"/>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8"/>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8"/>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8"/>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8"/>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8"/>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8"/>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8"/>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8"/>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8"/>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8"/>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8"/>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8"/>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8"/>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8"/>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8"/>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8"/>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8"/>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8"/>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8"/>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8"/>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8"/>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8"/>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8"/>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8"/>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8"/>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8"/>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8"/>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8"/>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8"/>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8"/>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8"/>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8"/>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8"/>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8"/>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8"/>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8"/>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8"/>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8"/>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8"/>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8"/>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8"/>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8"/>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8"/>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8"/>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8"/>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8"/>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8"/>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8"/>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8"/>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8"/>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8"/>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8"/>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8"/>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8"/>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8"/>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8"/>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8"/>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8"/>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8"/>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8"/>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8"/>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8"/>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8"/>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8"/>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8"/>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8"/>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8"/>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8"/>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8"/>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8"/>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8"/>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8"/>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8"/>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8"/>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8"/>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8"/>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8"/>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8"/>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8"/>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8"/>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8"/>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8"/>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8"/>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8"/>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8"/>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8"/>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8"/>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8"/>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8"/>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8"/>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8"/>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8"/>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8"/>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8"/>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8"/>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8"/>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8"/>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8"/>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8"/>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8"/>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8"/>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8"/>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8"/>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8"/>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8"/>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8"/>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8"/>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8"/>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8"/>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8"/>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8"/>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8"/>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8"/>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8"/>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8"/>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8"/>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8"/>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8"/>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8"/>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8"/>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8"/>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8"/>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8"/>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8"/>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8"/>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8"/>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8"/>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8"/>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8"/>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8"/>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8"/>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8"/>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8"/>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8"/>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8"/>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8"/>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8"/>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8"/>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8"/>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8"/>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8"/>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8"/>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8"/>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8"/>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8"/>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8"/>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8"/>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8"/>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8"/>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8"/>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8"/>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8"/>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8"/>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8"/>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8"/>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8"/>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8"/>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8"/>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8"/>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8"/>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8"/>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8"/>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8"/>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8"/>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8"/>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8"/>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8"/>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8"/>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8"/>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8"/>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8"/>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8"/>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8"/>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8"/>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8"/>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8"/>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8"/>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8"/>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8"/>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8"/>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8"/>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8"/>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8"/>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8"/>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8"/>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8"/>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8"/>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8"/>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8"/>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8"/>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8"/>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8"/>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8"/>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8"/>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8"/>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8"/>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8"/>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8"/>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8"/>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8"/>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8"/>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8"/>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8"/>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8"/>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8"/>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8"/>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8"/>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8"/>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8"/>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8"/>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8"/>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8"/>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8"/>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8"/>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8"/>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8"/>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8"/>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8"/>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8"/>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8"/>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8"/>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8"/>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8"/>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8"/>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8"/>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8"/>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8"/>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8"/>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8"/>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8"/>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8"/>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8"/>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8"/>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8"/>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8"/>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8"/>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8"/>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8"/>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8"/>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8"/>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8"/>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8"/>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8"/>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8"/>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8"/>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8"/>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8"/>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8"/>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8"/>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8"/>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8"/>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8"/>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8"/>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8"/>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8"/>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8"/>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8"/>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8"/>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8"/>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8"/>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8"/>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8"/>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8"/>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8"/>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8"/>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8"/>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8"/>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8"/>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8"/>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8"/>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8"/>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8"/>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8"/>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8"/>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8"/>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8"/>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8"/>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8"/>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8"/>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8"/>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8"/>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8"/>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8"/>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8"/>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8"/>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8"/>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8"/>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8"/>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8"/>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8"/>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8"/>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8"/>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8"/>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8"/>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8"/>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8"/>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8"/>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8"/>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8"/>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8"/>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8"/>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8"/>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8"/>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8"/>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8"/>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8"/>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8"/>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8"/>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8"/>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8"/>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8"/>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8"/>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8"/>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8"/>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8"/>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8"/>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8"/>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8"/>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8"/>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8"/>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8"/>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8"/>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8"/>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8"/>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8"/>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8"/>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8"/>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8"/>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8"/>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8"/>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8"/>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8"/>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8"/>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8"/>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8"/>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8"/>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8"/>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8"/>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8"/>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8"/>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8"/>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8"/>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8"/>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8"/>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8"/>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8"/>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8"/>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8"/>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8"/>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8"/>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8"/>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8"/>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8"/>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8"/>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8"/>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8"/>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8"/>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8"/>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8"/>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8"/>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8"/>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8"/>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8"/>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8"/>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8"/>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8"/>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8"/>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8"/>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8"/>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8"/>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8"/>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8"/>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8"/>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8"/>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8"/>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8"/>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8"/>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8"/>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8"/>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8"/>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8"/>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8"/>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8"/>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8"/>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8"/>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8"/>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8"/>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8"/>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8"/>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8"/>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8"/>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8"/>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8"/>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8"/>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8"/>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8"/>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8"/>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8"/>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8"/>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8"/>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8"/>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8"/>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8"/>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8"/>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8"/>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8"/>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8"/>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8"/>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8"/>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8"/>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8"/>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8"/>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8"/>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8"/>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8"/>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8"/>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8"/>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8"/>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8"/>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8"/>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8"/>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8"/>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8"/>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8"/>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8"/>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8"/>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8"/>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8"/>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8"/>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8"/>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8"/>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8"/>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8"/>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8"/>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8"/>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8"/>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8"/>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8"/>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8"/>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8"/>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8"/>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8"/>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8"/>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8"/>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8"/>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8"/>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8"/>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8"/>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8"/>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8"/>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8"/>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8"/>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8"/>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8"/>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8"/>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8"/>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8"/>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8"/>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8"/>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8"/>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8"/>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8"/>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8"/>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8"/>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8"/>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8"/>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8"/>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8"/>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8"/>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8"/>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8"/>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8"/>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8"/>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8"/>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8"/>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8"/>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8"/>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8"/>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8"/>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8"/>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8"/>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8"/>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8"/>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8"/>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8"/>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8"/>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8"/>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8"/>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8"/>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8"/>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8"/>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8"/>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8"/>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8"/>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8"/>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8"/>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8"/>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8"/>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8"/>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8"/>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8"/>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8"/>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8"/>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8"/>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8"/>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8"/>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8"/>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8"/>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8"/>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8"/>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8"/>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8"/>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8"/>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8"/>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8"/>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8"/>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8"/>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8"/>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8"/>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8"/>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8"/>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8"/>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8"/>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8"/>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8"/>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8"/>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8"/>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8"/>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8"/>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8"/>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8"/>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8"/>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8"/>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8"/>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8"/>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8"/>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8"/>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8"/>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8"/>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8"/>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8"/>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8"/>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8"/>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8"/>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8"/>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8"/>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8"/>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8"/>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8"/>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8"/>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8"/>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8"/>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8"/>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8"/>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8"/>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8"/>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8"/>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8"/>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8"/>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8"/>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8"/>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8"/>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8"/>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8"/>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8"/>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8"/>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8"/>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8"/>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8"/>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8"/>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8"/>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8"/>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8"/>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8"/>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8"/>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8"/>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8"/>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8"/>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8"/>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8"/>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8"/>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8"/>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8"/>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8"/>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8"/>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8"/>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8"/>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8"/>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8"/>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8"/>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8"/>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8"/>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8"/>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8"/>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8"/>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8"/>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8"/>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8"/>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8"/>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8"/>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8"/>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8"/>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8"/>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8"/>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8"/>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8"/>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8"/>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8"/>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8"/>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8"/>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8"/>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8"/>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8"/>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8"/>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8"/>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8"/>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8"/>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8"/>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8"/>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8"/>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8"/>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8"/>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8"/>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8"/>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8"/>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8"/>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8"/>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8"/>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8"/>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8"/>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8"/>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8"/>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8"/>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8"/>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8"/>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8"/>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8"/>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8"/>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8"/>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8"/>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8"/>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8"/>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8"/>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8"/>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8"/>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8"/>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8"/>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8"/>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8"/>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8"/>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8"/>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8"/>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8"/>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8"/>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8"/>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8"/>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8"/>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8"/>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8"/>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8"/>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8"/>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8"/>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8"/>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8"/>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8"/>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8"/>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8"/>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8"/>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8"/>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8"/>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8"/>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8"/>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8"/>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8"/>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8"/>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8"/>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8"/>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8"/>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8"/>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8"/>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8"/>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8"/>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8"/>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8"/>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8"/>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8"/>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8"/>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8"/>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8"/>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8"/>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8"/>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8"/>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8"/>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8"/>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8"/>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8"/>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8"/>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8"/>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8"/>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8"/>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8"/>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8"/>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8"/>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8"/>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8"/>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8"/>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8"/>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8"/>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8"/>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8"/>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8"/>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8"/>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8"/>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8"/>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8"/>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8"/>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8"/>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8"/>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8"/>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8"/>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8"/>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8"/>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8"/>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8"/>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8"/>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8"/>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8"/>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8"/>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8"/>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8"/>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8"/>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8"/>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8"/>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8"/>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8"/>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8"/>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8"/>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8"/>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8"/>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8"/>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8"/>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8"/>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8"/>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8"/>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8"/>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8"/>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8"/>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8"/>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8"/>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8"/>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8"/>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8"/>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8"/>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8"/>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8"/>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8"/>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8"/>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8"/>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8"/>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8"/>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8"/>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8"/>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8"/>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8"/>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8"/>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8"/>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8"/>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8"/>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8"/>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8"/>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8"/>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8"/>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8"/>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8"/>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8"/>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8"/>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8"/>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8"/>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8"/>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8"/>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8"/>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8"/>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8"/>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8"/>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8"/>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8"/>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8"/>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8"/>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8"/>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8"/>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8"/>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8"/>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8"/>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8"/>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8"/>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8"/>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8"/>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8"/>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8"/>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8"/>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8"/>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8"/>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8"/>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8"/>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8"/>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8"/>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8"/>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8"/>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8"/>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8"/>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8"/>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8"/>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8"/>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8"/>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8"/>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8"/>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8"/>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8"/>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8"/>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8"/>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8"/>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8"/>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8"/>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8"/>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8"/>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8"/>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8"/>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8"/>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8"/>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8"/>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8"/>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8"/>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8"/>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8"/>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8"/>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8"/>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8"/>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8"/>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8"/>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8"/>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8"/>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8"/>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8"/>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8"/>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8"/>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8"/>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8"/>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8"/>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8"/>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8"/>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8"/>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8"/>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8"/>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8"/>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8"/>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8"/>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8"/>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8"/>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8"/>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8"/>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8"/>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8"/>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8"/>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8"/>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8"/>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8"/>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8"/>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8"/>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8"/>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8"/>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8"/>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8"/>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8"/>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8"/>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8"/>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8"/>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8"/>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8"/>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8"/>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8"/>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8"/>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8"/>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8"/>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8"/>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8"/>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8"/>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8"/>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8"/>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8"/>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8"/>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8"/>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8"/>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8"/>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8"/>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8"/>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8"/>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8"/>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8"/>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8"/>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8"/>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8"/>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8"/>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8"/>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8"/>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8"/>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8"/>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8"/>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8"/>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8"/>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8"/>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8"/>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8"/>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8"/>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8"/>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8"/>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8"/>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8"/>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8"/>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8"/>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8"/>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8"/>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8"/>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8"/>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8"/>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8"/>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8"/>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8"/>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8"/>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8"/>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8"/>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8"/>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8"/>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8"/>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8"/>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8"/>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8"/>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8"/>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8"/>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8"/>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8"/>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8"/>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8"/>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8"/>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8"/>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8"/>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8"/>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8"/>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8"/>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8"/>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8"/>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8"/>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8"/>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8"/>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8"/>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8"/>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8"/>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8"/>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8"/>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8"/>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8"/>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8"/>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8"/>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8"/>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8"/>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8"/>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8"/>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8"/>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8"/>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8"/>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8"/>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8"/>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8"/>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8"/>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8"/>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8"/>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8"/>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8"/>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8"/>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8"/>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8"/>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8"/>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8"/>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8"/>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8"/>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8"/>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8"/>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8"/>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8"/>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8"/>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8"/>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8"/>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8"/>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8"/>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8"/>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8"/>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8"/>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8"/>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8"/>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8"/>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8"/>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8"/>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8"/>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8"/>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8"/>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8"/>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8"/>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8"/>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8"/>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8"/>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8"/>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8"/>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8"/>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8"/>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8"/>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8"/>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8"/>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8"/>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8"/>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8"/>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8"/>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8"/>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8"/>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8"/>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8"/>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8"/>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8"/>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8"/>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8"/>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8"/>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8"/>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8"/>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8"/>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8"/>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8"/>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8"/>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8"/>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8"/>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8"/>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8"/>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8"/>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8"/>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8"/>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8"/>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8"/>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8"/>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8"/>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8"/>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8"/>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8"/>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8"/>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8"/>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8"/>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8"/>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8"/>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8"/>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8"/>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8"/>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8"/>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8"/>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8"/>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8"/>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8"/>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8"/>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8"/>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8"/>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8"/>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8"/>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8"/>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8"/>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8"/>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8"/>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8"/>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8"/>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8"/>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8"/>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8"/>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8"/>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8"/>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8"/>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8"/>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8"/>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8"/>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8"/>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8"/>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8"/>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8"/>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8"/>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8"/>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8"/>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8"/>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8"/>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8"/>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8"/>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8"/>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8"/>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8"/>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8"/>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8"/>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8"/>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8"/>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8"/>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8"/>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8"/>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8"/>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8"/>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8"/>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8"/>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8"/>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8"/>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8"/>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8"/>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8"/>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8"/>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8"/>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8"/>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8"/>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8"/>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8"/>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8"/>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8"/>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8"/>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8"/>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8"/>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8"/>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8"/>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8"/>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8"/>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8"/>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8"/>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8"/>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8"/>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8"/>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8"/>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8"/>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8"/>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8"/>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8"/>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8"/>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8"/>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8"/>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8"/>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8"/>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8"/>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8"/>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8"/>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8"/>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8"/>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8"/>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8"/>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8"/>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8"/>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8"/>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8"/>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8"/>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8"/>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8"/>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8"/>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8"/>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8"/>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8"/>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8"/>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8"/>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8"/>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8"/>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8"/>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8"/>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8"/>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8"/>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8"/>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8"/>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8"/>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8"/>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8"/>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8"/>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8"/>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8"/>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8"/>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8"/>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8"/>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8"/>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8"/>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8"/>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8"/>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8"/>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8"/>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8"/>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8"/>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8"/>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8"/>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8"/>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8"/>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8"/>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8"/>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8"/>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8"/>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8"/>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8"/>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8"/>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8"/>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8"/>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8"/>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8"/>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8"/>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8"/>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8"/>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8"/>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8"/>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8"/>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8"/>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8"/>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8"/>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8"/>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8"/>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8"/>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8"/>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8"/>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8"/>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8"/>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8"/>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8"/>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8"/>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8"/>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8"/>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8"/>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8"/>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8"/>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8"/>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8"/>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8"/>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8"/>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8"/>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8"/>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8"/>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8"/>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8"/>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8"/>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8"/>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8"/>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8"/>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8"/>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8"/>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8"/>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8"/>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8"/>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8"/>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8"/>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8"/>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8"/>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8"/>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8"/>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8"/>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8"/>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8"/>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8"/>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8"/>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8"/>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8"/>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8"/>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8"/>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8"/>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8"/>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8"/>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8"/>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8"/>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8"/>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8"/>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8"/>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8"/>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8"/>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8"/>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8"/>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8"/>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8"/>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8"/>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8"/>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8"/>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8"/>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8"/>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8"/>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8"/>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8"/>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8"/>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8"/>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8"/>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8"/>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8"/>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8"/>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8"/>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8"/>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8"/>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8"/>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8"/>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8"/>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8"/>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8"/>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8"/>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8"/>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8"/>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8"/>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8"/>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8"/>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8"/>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8"/>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8"/>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8"/>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8"/>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8"/>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8"/>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8"/>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8"/>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8"/>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8"/>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8"/>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8"/>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8"/>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8"/>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8"/>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8"/>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8"/>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8"/>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8"/>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8"/>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8"/>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8"/>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8"/>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8"/>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8"/>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8"/>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8"/>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8"/>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8"/>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8"/>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8"/>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8"/>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8"/>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8"/>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8"/>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8"/>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8"/>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8"/>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8"/>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8"/>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8"/>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8"/>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8"/>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8"/>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8"/>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8"/>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8"/>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8"/>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8"/>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8"/>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8"/>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8"/>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8"/>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8"/>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8"/>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8"/>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8"/>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8"/>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8"/>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8"/>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8"/>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8"/>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8"/>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8"/>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8"/>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8"/>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8"/>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8"/>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8"/>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8"/>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8"/>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8"/>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8"/>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8"/>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8"/>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8"/>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8"/>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8"/>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8"/>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8"/>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8"/>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8"/>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8"/>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8"/>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8"/>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8"/>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8"/>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8"/>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8"/>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8"/>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8"/>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8"/>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8"/>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8"/>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8"/>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8"/>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8"/>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8"/>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8"/>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8"/>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8"/>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8"/>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8"/>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8"/>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8"/>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8"/>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8"/>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8"/>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8"/>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8"/>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8"/>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8"/>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8"/>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8"/>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8"/>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8"/>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8"/>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8"/>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8"/>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8"/>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8"/>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8"/>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8"/>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8"/>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8"/>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8"/>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8"/>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8"/>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8"/>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8"/>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8"/>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8"/>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8"/>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8"/>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8"/>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8"/>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8"/>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8"/>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8"/>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8"/>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8"/>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8"/>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8"/>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8"/>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8"/>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8"/>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8"/>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8"/>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8"/>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8"/>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8"/>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8"/>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8"/>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8"/>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8"/>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8"/>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8"/>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8"/>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8"/>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8"/>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8"/>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8"/>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8"/>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8"/>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8"/>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8"/>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8"/>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8"/>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8"/>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8"/>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8"/>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8"/>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8"/>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8"/>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8"/>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8"/>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8"/>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8"/>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8"/>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8"/>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8"/>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8"/>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8"/>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8"/>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8"/>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8"/>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8"/>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8"/>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8"/>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8"/>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8"/>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8"/>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8"/>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8"/>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8"/>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8"/>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8"/>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8"/>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8"/>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8"/>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8"/>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8"/>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8"/>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8"/>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8"/>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8"/>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8"/>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8"/>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8"/>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8"/>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8"/>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8"/>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8"/>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8"/>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8"/>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8"/>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8"/>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8"/>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8"/>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8"/>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8"/>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8"/>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8"/>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8"/>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8"/>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8"/>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8"/>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8"/>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8"/>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8"/>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8"/>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8"/>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8"/>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8"/>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8"/>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8"/>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8"/>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8"/>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8"/>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8"/>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8"/>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8"/>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8"/>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8"/>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8"/>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8"/>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8"/>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8"/>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8"/>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8"/>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8"/>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8"/>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8"/>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8"/>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8"/>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8"/>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8"/>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8"/>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8"/>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8"/>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8"/>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8"/>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8"/>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8"/>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8"/>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8"/>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8"/>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8"/>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8"/>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8"/>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8"/>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8"/>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8"/>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8"/>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8"/>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8"/>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8"/>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8"/>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8"/>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8"/>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8"/>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8"/>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8"/>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8"/>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8"/>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8"/>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8"/>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8"/>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8"/>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8"/>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8"/>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8"/>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8"/>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8"/>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8"/>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8"/>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8"/>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8"/>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8"/>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8"/>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8"/>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8"/>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8"/>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8"/>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8"/>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8"/>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8"/>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8"/>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8"/>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8"/>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8"/>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8"/>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8"/>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8"/>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8"/>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8"/>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8"/>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8"/>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8"/>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8"/>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8"/>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8"/>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8"/>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8"/>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8"/>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8"/>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8"/>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8"/>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8"/>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8"/>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8"/>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8"/>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8"/>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8"/>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8"/>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8"/>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8"/>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8"/>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8"/>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8"/>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8"/>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8"/>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8"/>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8"/>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8"/>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8"/>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8"/>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8"/>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8"/>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8"/>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8"/>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8"/>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8"/>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8"/>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8"/>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8"/>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8"/>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8"/>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8"/>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8"/>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8"/>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8"/>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8"/>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8"/>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8"/>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8"/>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8"/>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8"/>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8"/>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8"/>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8"/>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8"/>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8"/>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8"/>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8"/>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8"/>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8"/>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8"/>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8"/>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8"/>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8"/>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8"/>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8"/>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8"/>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8"/>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8"/>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8"/>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8"/>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8"/>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8"/>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8"/>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8"/>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8"/>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8"/>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8"/>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8"/>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8"/>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8"/>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8"/>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8"/>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8"/>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8"/>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8"/>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8"/>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8"/>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8"/>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8"/>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8"/>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8"/>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8"/>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8"/>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8"/>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8"/>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8"/>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8"/>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8"/>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8"/>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8"/>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8"/>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8"/>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8"/>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8"/>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8"/>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8"/>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8"/>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8"/>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8"/>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8"/>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8"/>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8"/>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8"/>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8"/>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8"/>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8"/>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8"/>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8"/>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58"/>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58"/>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8"/>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8"/>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8"/>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8"/>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8"/>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8"/>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8"/>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8"/>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8"/>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8"/>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8"/>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8"/>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8"/>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8"/>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8"/>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8"/>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8"/>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8"/>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8"/>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8"/>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8"/>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8"/>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8"/>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8"/>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8"/>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8"/>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8"/>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8"/>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8"/>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8"/>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8"/>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8"/>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8"/>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8"/>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8"/>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8"/>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8"/>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8"/>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8"/>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8"/>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8"/>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8"/>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8"/>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8"/>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8"/>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8"/>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8"/>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8"/>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8"/>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8"/>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8"/>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8"/>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8"/>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8"/>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8"/>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8"/>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8"/>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8"/>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8"/>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8"/>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8"/>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8"/>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8"/>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8"/>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8"/>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8"/>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8"/>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8"/>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8"/>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8"/>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8"/>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8"/>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8"/>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8"/>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8"/>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8"/>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8"/>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8"/>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8"/>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8"/>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8"/>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8"/>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8"/>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8"/>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8"/>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8"/>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8"/>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8"/>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8"/>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8"/>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8"/>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8"/>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8"/>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8"/>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8"/>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8"/>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8"/>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8"/>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8"/>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8"/>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8"/>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8"/>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8"/>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8"/>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8"/>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8"/>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8"/>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8"/>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8"/>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8"/>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8"/>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8"/>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8"/>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8"/>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8"/>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8"/>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8"/>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8"/>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8"/>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8"/>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8"/>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8"/>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8"/>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8"/>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8"/>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8"/>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8"/>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8"/>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8"/>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8"/>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8"/>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8"/>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8"/>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8"/>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8"/>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8"/>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8"/>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8"/>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58"/>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8"/>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8"/>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8"/>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8"/>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8"/>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8"/>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8"/>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8"/>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8"/>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8"/>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8"/>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8"/>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8"/>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8"/>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8"/>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8"/>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8"/>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8"/>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8"/>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8"/>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58"/>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8"/>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8"/>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8"/>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8"/>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8"/>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8"/>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8"/>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8"/>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8"/>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8"/>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58"/>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58"/>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8"/>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8"/>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8"/>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8"/>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8"/>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8"/>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8"/>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8"/>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8"/>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8"/>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8"/>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8"/>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8"/>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8"/>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8"/>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8"/>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8"/>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8"/>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8"/>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8"/>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8"/>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8"/>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8"/>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8"/>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8"/>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8"/>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8"/>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8"/>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8"/>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8"/>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8"/>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8"/>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8"/>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8"/>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8"/>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8"/>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8"/>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8"/>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8"/>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8"/>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8"/>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8"/>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8"/>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8"/>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8"/>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8"/>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8"/>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8"/>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8"/>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8"/>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8"/>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8"/>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8"/>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8"/>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8"/>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8"/>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8"/>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8"/>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8"/>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8"/>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8"/>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8"/>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8"/>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8"/>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8"/>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8"/>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8"/>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8"/>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8"/>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8"/>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8"/>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8"/>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8"/>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8"/>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8"/>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8"/>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8"/>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8"/>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8"/>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8"/>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8"/>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8"/>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8"/>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8"/>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8"/>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8"/>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8"/>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8"/>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8"/>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8"/>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8"/>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8"/>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8"/>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8"/>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8"/>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8"/>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8"/>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8"/>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8"/>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8"/>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8"/>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8"/>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8"/>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8"/>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8"/>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8"/>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8"/>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8"/>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8"/>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8"/>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8"/>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8"/>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8"/>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8"/>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8"/>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8"/>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8"/>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8"/>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8"/>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8"/>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8"/>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8"/>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8"/>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8"/>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8"/>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8"/>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8"/>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8"/>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8"/>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8"/>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8"/>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8"/>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8"/>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8"/>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8"/>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8"/>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8"/>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8"/>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8"/>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8"/>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8"/>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8"/>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8"/>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8"/>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8"/>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8"/>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8"/>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8"/>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8"/>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8"/>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8"/>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8"/>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8"/>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8"/>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8"/>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8"/>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8"/>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8"/>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8"/>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8"/>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8"/>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8"/>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8"/>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8"/>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8"/>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8"/>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8"/>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8"/>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8"/>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8"/>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8"/>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8"/>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8"/>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8"/>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8"/>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8"/>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8"/>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8"/>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8"/>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8"/>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8"/>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8"/>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8"/>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8"/>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8"/>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8"/>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8"/>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8"/>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8"/>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8"/>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8"/>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8"/>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8"/>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8"/>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8"/>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8"/>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8"/>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8"/>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8"/>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8"/>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8"/>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8"/>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8"/>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8"/>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8"/>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8"/>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8"/>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8"/>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8"/>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8"/>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8"/>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8"/>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8"/>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8"/>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8"/>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8"/>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8"/>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8"/>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8"/>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8"/>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8"/>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8"/>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8"/>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8"/>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8"/>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8"/>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8"/>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8"/>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8"/>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8"/>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8"/>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8"/>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8"/>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8"/>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8"/>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8"/>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8"/>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8"/>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8"/>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8"/>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8"/>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8"/>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8"/>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8"/>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8"/>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8"/>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8"/>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8"/>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8"/>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8"/>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8"/>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58"/>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8"/>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8"/>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8"/>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8"/>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8"/>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8"/>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8"/>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8"/>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8"/>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8"/>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8"/>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8"/>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8"/>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8"/>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8"/>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8"/>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8"/>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8"/>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8"/>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8"/>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8"/>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8"/>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8"/>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8"/>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8"/>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8"/>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8"/>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8"/>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8"/>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8"/>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8"/>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8"/>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58"/>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58"/>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8"/>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8"/>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8"/>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8"/>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8"/>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8"/>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8"/>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8"/>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8"/>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8"/>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8"/>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8"/>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8"/>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8"/>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8"/>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8"/>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8"/>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8"/>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8"/>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8"/>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8"/>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8"/>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8"/>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8"/>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8"/>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8"/>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8"/>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8"/>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8"/>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8"/>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8"/>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8"/>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8"/>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58"/>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8"/>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8"/>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8"/>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8"/>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8"/>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8"/>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8"/>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8"/>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8"/>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8"/>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8"/>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8"/>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8"/>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8"/>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8"/>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8"/>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8"/>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8"/>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8"/>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8"/>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8"/>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8"/>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8"/>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8"/>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8"/>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8"/>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8"/>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8"/>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8"/>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8"/>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8"/>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8"/>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8"/>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8"/>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8"/>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8"/>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8"/>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8"/>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8"/>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8"/>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8"/>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8"/>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8"/>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8"/>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8"/>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8"/>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8"/>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8"/>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8"/>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8"/>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8"/>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8"/>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8"/>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8"/>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8"/>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8"/>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8"/>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8"/>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58"/>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8"/>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8"/>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58"/>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8"/>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8"/>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8"/>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8"/>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8"/>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8"/>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8"/>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8"/>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8"/>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8"/>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8"/>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8"/>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8"/>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8"/>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8"/>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8"/>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8"/>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8"/>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8"/>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8"/>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8"/>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8"/>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8"/>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8"/>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8"/>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8"/>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8"/>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8"/>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8"/>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8"/>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8"/>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8"/>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8"/>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8"/>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8"/>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8"/>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8"/>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8"/>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8"/>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58"/>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58"/>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58"/>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8"/>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8"/>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8"/>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8"/>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8"/>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8"/>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8"/>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8"/>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8"/>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8"/>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8"/>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8"/>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8"/>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8"/>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8"/>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8"/>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8"/>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8"/>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8"/>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8"/>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8"/>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8"/>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58"/>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8"/>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8"/>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8"/>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8"/>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8"/>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8"/>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8"/>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8"/>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8"/>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8"/>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8"/>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8"/>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8"/>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8"/>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8"/>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8"/>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8"/>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8"/>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8"/>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58"/>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8"/>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8"/>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8"/>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8"/>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8"/>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8"/>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8"/>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8"/>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8"/>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8"/>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8"/>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8"/>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8"/>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8"/>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8"/>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8"/>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8"/>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8"/>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8"/>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8"/>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8"/>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8"/>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8"/>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8"/>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8"/>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8"/>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8"/>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8"/>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8"/>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8"/>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8"/>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8"/>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8"/>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58"/>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8"/>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8"/>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58"/>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8"/>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8"/>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8"/>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8"/>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8"/>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8"/>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8"/>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8"/>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58"/>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58"/>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8"/>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8"/>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8"/>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58"/>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58"/>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58"/>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8"/>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8"/>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8"/>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8"/>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8"/>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8"/>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8"/>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58"/>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58"/>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58"/>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8"/>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8"/>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8"/>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8"/>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58"/>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58"/>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8"/>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8"/>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8"/>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58"/>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58"/>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58"/>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58"/>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8"/>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8"/>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58"/>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58"/>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58"/>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58"/>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58"/>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58"/>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58"/>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58"/>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58"/>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58"/>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58"/>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58"/>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58"/>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8"/>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8"/>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8"/>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8"/>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8"/>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8"/>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8"/>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8"/>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8"/>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58"/>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8"/>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8"/>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8"/>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8"/>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8"/>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8"/>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8"/>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8"/>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8"/>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8"/>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8"/>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8"/>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8"/>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8"/>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8"/>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8"/>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8"/>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58"/>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8"/>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8"/>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8"/>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8"/>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58"/>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8"/>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8"/>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8"/>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8"/>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8"/>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8"/>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58"/>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8"/>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8"/>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8"/>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58"/>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58"/>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8"/>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8"/>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8"/>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8"/>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8"/>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8"/>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8"/>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8"/>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8"/>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8"/>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8"/>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8"/>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8"/>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8"/>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8"/>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8"/>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8"/>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8"/>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8"/>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8"/>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8"/>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8"/>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8"/>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8"/>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8"/>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8"/>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8"/>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8"/>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8"/>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8"/>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8"/>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8"/>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8"/>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8"/>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8"/>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58"/>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8"/>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8"/>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8"/>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8"/>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8"/>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8"/>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58"/>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8"/>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8"/>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8"/>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8"/>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8"/>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8"/>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8"/>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58"/>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8"/>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8"/>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8"/>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58"/>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58"/>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8"/>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8"/>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58"/>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8"/>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8"/>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8"/>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8"/>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8"/>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8"/>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8"/>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8"/>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8"/>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8"/>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8"/>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8"/>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8"/>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8"/>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8"/>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8"/>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8"/>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8"/>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8"/>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8"/>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8"/>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8"/>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8"/>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8"/>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8"/>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8"/>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8"/>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8"/>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8"/>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8"/>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8"/>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8"/>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8"/>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8"/>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8"/>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8"/>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8"/>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8"/>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8"/>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8"/>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8"/>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8"/>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8"/>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8"/>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8"/>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58"/>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8"/>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8"/>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8"/>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8"/>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8"/>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58"/>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58"/>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8"/>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8"/>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8"/>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58"/>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58"/>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8"/>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8"/>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8"/>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8"/>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8"/>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8"/>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8"/>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8"/>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8"/>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8"/>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8"/>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8"/>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8"/>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8"/>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8"/>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8"/>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8"/>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8"/>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8"/>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8"/>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8"/>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8"/>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8"/>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8"/>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8"/>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8"/>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8"/>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8"/>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58"/>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58"/>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8"/>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8"/>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8"/>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8"/>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8"/>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8"/>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8"/>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8"/>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8"/>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8"/>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8"/>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8"/>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8"/>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8"/>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8"/>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8"/>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8"/>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8"/>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8"/>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8"/>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8"/>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8"/>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8"/>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58"/>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8"/>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8"/>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8"/>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8"/>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8"/>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8"/>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8"/>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034"/>
        <p:cNvGrpSpPr/>
        <p:nvPr/>
      </p:nvGrpSpPr>
      <p:grpSpPr>
        <a:xfrm>
          <a:off x="0" y="0"/>
          <a:ext cx="0" cy="0"/>
          <a:chOff x="0" y="0"/>
          <a:chExt cx="0" cy="0"/>
        </a:xfrm>
      </p:grpSpPr>
      <p:grpSp>
        <p:nvGrpSpPr>
          <p:cNvPr id="10035" name="Google Shape;10035;p59"/>
          <p:cNvGrpSpPr/>
          <p:nvPr/>
        </p:nvGrpSpPr>
        <p:grpSpPr>
          <a:xfrm>
            <a:off x="2100561" y="3398658"/>
            <a:ext cx="1102891" cy="760337"/>
            <a:chOff x="4967783" y="2151471"/>
            <a:chExt cx="3920692" cy="2702940"/>
          </a:xfrm>
        </p:grpSpPr>
        <p:grpSp>
          <p:nvGrpSpPr>
            <p:cNvPr id="10036" name="Google Shape;10036;p59"/>
            <p:cNvGrpSpPr/>
            <p:nvPr/>
          </p:nvGrpSpPr>
          <p:grpSpPr>
            <a:xfrm>
              <a:off x="5045709" y="2252109"/>
              <a:ext cx="3761071" cy="2501708"/>
              <a:chOff x="2691784" y="1805334"/>
              <a:chExt cx="3761071" cy="2501708"/>
            </a:xfrm>
          </p:grpSpPr>
          <p:sp>
            <p:nvSpPr>
              <p:cNvPr id="10037" name="Google Shape;10037;p59"/>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59"/>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59"/>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9"/>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9"/>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9"/>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9"/>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4" name="Google Shape;10044;p59"/>
            <p:cNvGrpSpPr/>
            <p:nvPr/>
          </p:nvGrpSpPr>
          <p:grpSpPr>
            <a:xfrm>
              <a:off x="4967783" y="2151471"/>
              <a:ext cx="3920692" cy="2702940"/>
              <a:chOff x="2613858" y="1704696"/>
              <a:chExt cx="3920692" cy="2702940"/>
            </a:xfrm>
          </p:grpSpPr>
          <p:sp>
            <p:nvSpPr>
              <p:cNvPr id="10045" name="Google Shape;10045;p59"/>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9"/>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59"/>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9"/>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9"/>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50" name="Google Shape;10050;p59"/>
          <p:cNvGrpSpPr/>
          <p:nvPr/>
        </p:nvGrpSpPr>
        <p:grpSpPr>
          <a:xfrm>
            <a:off x="3504470" y="1286935"/>
            <a:ext cx="1561911" cy="708580"/>
            <a:chOff x="3530532" y="1496185"/>
            <a:chExt cx="1561911" cy="708580"/>
          </a:xfrm>
        </p:grpSpPr>
        <p:grpSp>
          <p:nvGrpSpPr>
            <p:cNvPr id="10051" name="Google Shape;10051;p59"/>
            <p:cNvGrpSpPr/>
            <p:nvPr/>
          </p:nvGrpSpPr>
          <p:grpSpPr>
            <a:xfrm>
              <a:off x="3720318" y="1857562"/>
              <a:ext cx="1372125" cy="54"/>
              <a:chOff x="3720318" y="1857562"/>
              <a:chExt cx="1372125" cy="54"/>
            </a:xfrm>
          </p:grpSpPr>
          <p:cxnSp>
            <p:nvCxnSpPr>
              <p:cNvPr id="10052" name="Google Shape;10052;p59"/>
              <p:cNvCxnSpPr>
                <a:endCxn id="10053"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054" name="Google Shape;10054;p59"/>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055" name="Google Shape;10055;p59"/>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056" name="Google Shape;10056;p59"/>
              <p:cNvCxnSpPr>
                <a:stCxn id="10053"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0057" name="Google Shape;10057;p59"/>
            <p:cNvGrpSpPr/>
            <p:nvPr/>
          </p:nvGrpSpPr>
          <p:grpSpPr>
            <a:xfrm>
              <a:off x="3567462" y="1496185"/>
              <a:ext cx="286500" cy="272914"/>
              <a:chOff x="3567462" y="1496185"/>
              <a:chExt cx="286500" cy="272914"/>
            </a:xfrm>
          </p:grpSpPr>
          <p:cxnSp>
            <p:nvCxnSpPr>
              <p:cNvPr id="10058" name="Google Shape;10058;p59"/>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0059" name="Google Shape;10059;p59"/>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0" name="Google Shape;10060;p59"/>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9"/>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2" name="Google Shape;10062;p59"/>
            <p:cNvGrpSpPr/>
            <p:nvPr/>
          </p:nvGrpSpPr>
          <p:grpSpPr>
            <a:xfrm>
              <a:off x="3929014" y="1960574"/>
              <a:ext cx="286500" cy="242342"/>
              <a:chOff x="3929014" y="1960574"/>
              <a:chExt cx="286500" cy="242342"/>
            </a:xfrm>
          </p:grpSpPr>
          <p:cxnSp>
            <p:nvCxnSpPr>
              <p:cNvPr id="10063" name="Google Shape;10063;p59"/>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0064" name="Google Shape;10064;p59"/>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5" name="Google Shape;10065;p59"/>
            <p:cNvGrpSpPr/>
            <p:nvPr/>
          </p:nvGrpSpPr>
          <p:grpSpPr>
            <a:xfrm>
              <a:off x="4290828" y="1496185"/>
              <a:ext cx="286500" cy="272914"/>
              <a:chOff x="4290828" y="1496185"/>
              <a:chExt cx="286500" cy="272914"/>
            </a:xfrm>
          </p:grpSpPr>
          <p:cxnSp>
            <p:nvCxnSpPr>
              <p:cNvPr id="10066" name="Google Shape;10066;p59"/>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0067" name="Google Shape;10067;p59"/>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8" name="Google Shape;10068;p59"/>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59"/>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9" name="Google Shape;10069;p59"/>
            <p:cNvGrpSpPr/>
            <p:nvPr/>
          </p:nvGrpSpPr>
          <p:grpSpPr>
            <a:xfrm>
              <a:off x="4657726" y="1959674"/>
              <a:ext cx="286500" cy="245092"/>
              <a:chOff x="4657726" y="1959674"/>
              <a:chExt cx="286500" cy="245092"/>
            </a:xfrm>
          </p:grpSpPr>
          <p:cxnSp>
            <p:nvCxnSpPr>
              <p:cNvPr id="10070" name="Google Shape;10070;p59"/>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0071" name="Google Shape;10071;p59"/>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72" name="Google Shape;10072;p59"/>
          <p:cNvGrpSpPr/>
          <p:nvPr/>
        </p:nvGrpSpPr>
        <p:grpSpPr>
          <a:xfrm>
            <a:off x="3486489" y="2149032"/>
            <a:ext cx="1597032" cy="378649"/>
            <a:chOff x="3512551" y="2358282"/>
            <a:chExt cx="1597032" cy="378649"/>
          </a:xfrm>
        </p:grpSpPr>
        <p:grpSp>
          <p:nvGrpSpPr>
            <p:cNvPr id="10073" name="Google Shape;10073;p59"/>
            <p:cNvGrpSpPr/>
            <p:nvPr/>
          </p:nvGrpSpPr>
          <p:grpSpPr>
            <a:xfrm>
              <a:off x="3738198" y="2553002"/>
              <a:ext cx="1145834" cy="117"/>
              <a:chOff x="3738198" y="2553002"/>
              <a:chExt cx="1145834" cy="117"/>
            </a:xfrm>
          </p:grpSpPr>
          <p:cxnSp>
            <p:nvCxnSpPr>
              <p:cNvPr id="10074" name="Google Shape;10074;p59"/>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0075" name="Google Shape;10075;p59"/>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0076" name="Google Shape;10076;p59"/>
              <p:cNvCxnSpPr>
                <a:stCxn id="10077" idx="6"/>
                <a:endCxn id="10078"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0079" name="Google Shape;10079;p59"/>
            <p:cNvGrpSpPr/>
            <p:nvPr/>
          </p:nvGrpSpPr>
          <p:grpSpPr>
            <a:xfrm>
              <a:off x="3969644" y="2440153"/>
              <a:ext cx="225900" cy="296779"/>
              <a:chOff x="3969644" y="2440153"/>
              <a:chExt cx="225900" cy="296779"/>
            </a:xfrm>
          </p:grpSpPr>
          <p:cxnSp>
            <p:nvCxnSpPr>
              <p:cNvPr id="10080" name="Google Shape;10080;p59"/>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0078" name="Google Shape;10078;p59"/>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9"/>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59"/>
            <p:cNvGrpSpPr/>
            <p:nvPr/>
          </p:nvGrpSpPr>
          <p:grpSpPr>
            <a:xfrm>
              <a:off x="4426818" y="2358282"/>
              <a:ext cx="225600" cy="307471"/>
              <a:chOff x="4426818" y="2358282"/>
              <a:chExt cx="225600" cy="307471"/>
            </a:xfrm>
          </p:grpSpPr>
          <p:cxnSp>
            <p:nvCxnSpPr>
              <p:cNvPr id="10083" name="Google Shape;10083;p59"/>
              <p:cNvCxnSpPr>
                <a:stCxn id="10084"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0085" name="Google Shape;10085;p59"/>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9"/>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59"/>
            <p:cNvGrpSpPr/>
            <p:nvPr/>
          </p:nvGrpSpPr>
          <p:grpSpPr>
            <a:xfrm>
              <a:off x="4883984" y="2440153"/>
              <a:ext cx="225600" cy="296479"/>
              <a:chOff x="4883984" y="2440153"/>
              <a:chExt cx="225600" cy="296479"/>
            </a:xfrm>
          </p:grpSpPr>
          <p:cxnSp>
            <p:nvCxnSpPr>
              <p:cNvPr id="10087" name="Google Shape;10087;p59"/>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0088" name="Google Shape;10088;p59"/>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59"/>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59"/>
            <p:cNvGrpSpPr/>
            <p:nvPr/>
          </p:nvGrpSpPr>
          <p:grpSpPr>
            <a:xfrm>
              <a:off x="3512551" y="2358356"/>
              <a:ext cx="225647" cy="307629"/>
              <a:chOff x="2182679" y="2005014"/>
              <a:chExt cx="792300" cy="1080158"/>
            </a:xfrm>
          </p:grpSpPr>
          <p:cxnSp>
            <p:nvCxnSpPr>
              <p:cNvPr id="10091" name="Google Shape;10091;p59"/>
              <p:cNvCxnSpPr>
                <a:stCxn id="10092"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0077" name="Google Shape;10077;p59"/>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9"/>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93" name="Google Shape;10093;p59"/>
          <p:cNvGrpSpPr/>
          <p:nvPr/>
        </p:nvGrpSpPr>
        <p:grpSpPr>
          <a:xfrm>
            <a:off x="6846571" y="972829"/>
            <a:ext cx="1559809" cy="722610"/>
            <a:chOff x="634175" y="2986275"/>
            <a:chExt cx="3147949" cy="1458344"/>
          </a:xfrm>
        </p:grpSpPr>
        <p:cxnSp>
          <p:nvCxnSpPr>
            <p:cNvPr id="10094" name="Google Shape;10094;p59"/>
            <p:cNvCxnSpPr>
              <a:stCxn id="10095" idx="4"/>
              <a:endCxn id="10096"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0097" name="Google Shape;10097;p59"/>
            <p:cNvCxnSpPr>
              <a:stCxn id="10096" idx="0"/>
              <a:endCxn id="10098"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0099" name="Google Shape;10099;p59"/>
            <p:cNvCxnSpPr>
              <a:stCxn id="10098" idx="4"/>
              <a:endCxn id="10100"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0101" name="Google Shape;10101;p59"/>
            <p:cNvCxnSpPr>
              <a:stCxn id="10100" idx="0"/>
              <a:endCxn id="10102"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0102" name="Google Shape;10102;p59"/>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098" name="Google Shape;10098;p59"/>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095" name="Google Shape;10095;p59"/>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100" name="Google Shape;10100;p59"/>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096" name="Google Shape;10096;p59"/>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0103" name="Google Shape;10103;p59"/>
          <p:cNvGrpSpPr/>
          <p:nvPr/>
        </p:nvGrpSpPr>
        <p:grpSpPr>
          <a:xfrm>
            <a:off x="3500361" y="2682737"/>
            <a:ext cx="1570719" cy="294123"/>
            <a:chOff x="998425" y="1182125"/>
            <a:chExt cx="1065400" cy="199500"/>
          </a:xfrm>
        </p:grpSpPr>
        <p:sp>
          <p:nvSpPr>
            <p:cNvPr id="10104" name="Google Shape;10104;p5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59"/>
          <p:cNvGrpSpPr/>
          <p:nvPr/>
        </p:nvGrpSpPr>
        <p:grpSpPr>
          <a:xfrm>
            <a:off x="6843617" y="1800224"/>
            <a:ext cx="1565716" cy="366729"/>
            <a:chOff x="1247650" y="2075423"/>
            <a:chExt cx="6648477" cy="1557238"/>
          </a:xfrm>
        </p:grpSpPr>
        <p:sp>
          <p:nvSpPr>
            <p:cNvPr id="10110" name="Google Shape;10110;p5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5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59"/>
          <p:cNvGrpSpPr/>
          <p:nvPr/>
        </p:nvGrpSpPr>
        <p:grpSpPr>
          <a:xfrm>
            <a:off x="6827929" y="2949039"/>
            <a:ext cx="1597061" cy="663440"/>
            <a:chOff x="6796238" y="3158297"/>
            <a:chExt cx="1630319" cy="677257"/>
          </a:xfrm>
        </p:grpSpPr>
        <p:cxnSp>
          <p:nvCxnSpPr>
            <p:cNvPr id="10117" name="Google Shape;10117;p59"/>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0118" name="Google Shape;10118;p59"/>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0119" name="Google Shape;10119;p59"/>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0120" name="Google Shape;10120;p59"/>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0121" name="Google Shape;10121;p59"/>
            <p:cNvGrpSpPr/>
            <p:nvPr/>
          </p:nvGrpSpPr>
          <p:grpSpPr>
            <a:xfrm>
              <a:off x="6796238" y="3311904"/>
              <a:ext cx="1630319" cy="377697"/>
              <a:chOff x="6796238" y="3311904"/>
              <a:chExt cx="1630319" cy="377697"/>
            </a:xfrm>
          </p:grpSpPr>
          <p:sp>
            <p:nvSpPr>
              <p:cNvPr id="10122" name="Google Shape;10122;p59"/>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9"/>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9"/>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25" name="Google Shape;10125;p59"/>
          <p:cNvGrpSpPr/>
          <p:nvPr/>
        </p:nvGrpSpPr>
        <p:grpSpPr>
          <a:xfrm>
            <a:off x="5349067" y="970431"/>
            <a:ext cx="1368606" cy="1593805"/>
            <a:chOff x="1839112" y="2209163"/>
            <a:chExt cx="1918159" cy="2233784"/>
          </a:xfrm>
        </p:grpSpPr>
        <p:sp>
          <p:nvSpPr>
            <p:cNvPr id="10126" name="Google Shape;10126;p59"/>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9"/>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9"/>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29" name="Google Shape;10129;p59"/>
            <p:cNvCxnSpPr>
              <a:stCxn id="10126" idx="6"/>
              <a:endCxn id="10127"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0130" name="Google Shape;10130;p59"/>
            <p:cNvCxnSpPr>
              <a:stCxn id="10127" idx="4"/>
              <a:endCxn id="10131"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0132" name="Google Shape;10132;p59"/>
            <p:cNvCxnSpPr>
              <a:stCxn id="10131" idx="6"/>
              <a:endCxn id="10128"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0133" name="Google Shape;10133;p59"/>
            <p:cNvCxnSpPr>
              <a:stCxn id="10128" idx="4"/>
              <a:endCxn id="10134"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0131" name="Google Shape;10131;p59"/>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9"/>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9"/>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36" name="Google Shape;10136;p59"/>
            <p:cNvCxnSpPr>
              <a:endCxn id="10135"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0137" name="Google Shape;10137;p59"/>
          <p:cNvGrpSpPr/>
          <p:nvPr/>
        </p:nvGrpSpPr>
        <p:grpSpPr>
          <a:xfrm>
            <a:off x="3481440" y="976667"/>
            <a:ext cx="1637968" cy="154942"/>
            <a:chOff x="238125" y="2506075"/>
            <a:chExt cx="7115411" cy="673075"/>
          </a:xfrm>
        </p:grpSpPr>
        <p:sp>
          <p:nvSpPr>
            <p:cNvPr id="10138" name="Google Shape;10138;p5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59"/>
          <p:cNvGrpSpPr/>
          <p:nvPr/>
        </p:nvGrpSpPr>
        <p:grpSpPr>
          <a:xfrm>
            <a:off x="720125" y="1298264"/>
            <a:ext cx="2476762" cy="91743"/>
            <a:chOff x="1464850" y="436376"/>
            <a:chExt cx="6001362" cy="222300"/>
          </a:xfrm>
        </p:grpSpPr>
        <p:sp>
          <p:nvSpPr>
            <p:cNvPr id="10144" name="Google Shape;10144;p59"/>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9"/>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9"/>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9"/>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9"/>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49" name="Google Shape;10149;p59"/>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150" name="Google Shape;10150;p59"/>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151" name="Google Shape;10151;p59"/>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152" name="Google Shape;10152;p59"/>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0153" name="Google Shape;10153;p59"/>
          <p:cNvGrpSpPr/>
          <p:nvPr/>
        </p:nvGrpSpPr>
        <p:grpSpPr>
          <a:xfrm>
            <a:off x="706392" y="2533730"/>
            <a:ext cx="1452710" cy="651923"/>
            <a:chOff x="803162" y="2667727"/>
            <a:chExt cx="1411906" cy="633611"/>
          </a:xfrm>
        </p:grpSpPr>
        <p:cxnSp>
          <p:nvCxnSpPr>
            <p:cNvPr id="10154" name="Google Shape;10154;p59"/>
            <p:cNvCxnSpPr>
              <a:stCxn id="10155" idx="2"/>
              <a:endCxn id="10156"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157" name="Google Shape;10157;p59"/>
            <p:cNvCxnSpPr>
              <a:stCxn id="10158" idx="0"/>
              <a:endCxn id="10155"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159" name="Google Shape;10159;p59"/>
            <p:cNvCxnSpPr>
              <a:stCxn id="10158" idx="2"/>
              <a:endCxn id="10160"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161" name="Google Shape;10161;p59"/>
            <p:cNvCxnSpPr>
              <a:stCxn id="10162" idx="0"/>
              <a:endCxn id="10158"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163" name="Google Shape;10163;p59"/>
            <p:cNvCxnSpPr>
              <a:stCxn id="10156" idx="2"/>
              <a:endCxn id="10164"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165" name="Google Shape;10165;p59"/>
            <p:cNvCxnSpPr>
              <a:stCxn id="10166" idx="0"/>
              <a:endCxn id="10156"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0162" name="Google Shape;10162;p59"/>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160" name="Google Shape;10160;p59"/>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166" name="Google Shape;10166;p59"/>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164" name="Google Shape;10164;p59"/>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156" name="Google Shape;10156;p59"/>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158" name="Google Shape;10158;p59"/>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155" name="Google Shape;10155;p59"/>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167" name="Google Shape;10167;p59"/>
          <p:cNvGrpSpPr/>
          <p:nvPr/>
        </p:nvGrpSpPr>
        <p:grpSpPr>
          <a:xfrm>
            <a:off x="706394" y="969268"/>
            <a:ext cx="2518541" cy="209309"/>
            <a:chOff x="803163" y="1111966"/>
            <a:chExt cx="2447800" cy="203430"/>
          </a:xfrm>
        </p:grpSpPr>
        <p:grpSp>
          <p:nvGrpSpPr>
            <p:cNvPr id="10168" name="Google Shape;10168;p59"/>
            <p:cNvGrpSpPr/>
            <p:nvPr/>
          </p:nvGrpSpPr>
          <p:grpSpPr>
            <a:xfrm>
              <a:off x="1958180" y="1111966"/>
              <a:ext cx="588019" cy="121396"/>
              <a:chOff x="4808316" y="2800065"/>
              <a:chExt cx="1999386" cy="412910"/>
            </a:xfrm>
          </p:grpSpPr>
          <p:sp>
            <p:nvSpPr>
              <p:cNvPr id="10169" name="Google Shape;10169;p59"/>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0" name="Google Shape;10170;p59"/>
              <p:cNvGrpSpPr/>
              <p:nvPr/>
            </p:nvGrpSpPr>
            <p:grpSpPr>
              <a:xfrm>
                <a:off x="4808316" y="2800065"/>
                <a:ext cx="92400" cy="411825"/>
                <a:chOff x="845575" y="2563700"/>
                <a:chExt cx="92400" cy="411825"/>
              </a:xfrm>
            </p:grpSpPr>
            <p:cxnSp>
              <p:nvCxnSpPr>
                <p:cNvPr id="10171" name="Google Shape;10171;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172" name="Google Shape;10172;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0173" name="Google Shape;10173;p59"/>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0174" name="Google Shape;10174;p59"/>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5" name="Google Shape;10175;p59"/>
            <p:cNvGrpSpPr/>
            <p:nvPr/>
          </p:nvGrpSpPr>
          <p:grpSpPr>
            <a:xfrm>
              <a:off x="803163" y="1111974"/>
              <a:ext cx="591158" cy="121545"/>
              <a:chOff x="803163" y="1111974"/>
              <a:chExt cx="591158" cy="121545"/>
            </a:xfrm>
          </p:grpSpPr>
          <p:grpSp>
            <p:nvGrpSpPr>
              <p:cNvPr id="10176" name="Google Shape;10176;p59"/>
              <p:cNvGrpSpPr/>
              <p:nvPr/>
            </p:nvGrpSpPr>
            <p:grpSpPr>
              <a:xfrm>
                <a:off x="803163" y="1111974"/>
                <a:ext cx="27175" cy="121077"/>
                <a:chOff x="845575" y="2563700"/>
                <a:chExt cx="92400" cy="411825"/>
              </a:xfrm>
            </p:grpSpPr>
            <p:cxnSp>
              <p:nvCxnSpPr>
                <p:cNvPr id="10177" name="Google Shape;10177;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178" name="Google Shape;10178;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9" name="Google Shape;10179;p59"/>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59"/>
            <p:cNvGrpSpPr/>
            <p:nvPr/>
          </p:nvGrpSpPr>
          <p:grpSpPr>
            <a:xfrm>
              <a:off x="1381910" y="1194219"/>
              <a:ext cx="588341" cy="121177"/>
              <a:chOff x="1381910" y="1194219"/>
              <a:chExt cx="588341" cy="121177"/>
            </a:xfrm>
          </p:grpSpPr>
          <p:grpSp>
            <p:nvGrpSpPr>
              <p:cNvPr id="10181" name="Google Shape;10181;p59"/>
              <p:cNvGrpSpPr/>
              <p:nvPr/>
            </p:nvGrpSpPr>
            <p:grpSpPr>
              <a:xfrm rot="10800000">
                <a:off x="1381910" y="1194319"/>
                <a:ext cx="27175" cy="121077"/>
                <a:chOff x="2070100" y="2563700"/>
                <a:chExt cx="92400" cy="411825"/>
              </a:xfrm>
            </p:grpSpPr>
            <p:cxnSp>
              <p:nvCxnSpPr>
                <p:cNvPr id="10182" name="Google Shape;10182;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183" name="Google Shape;10183;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4" name="Google Shape;10184;p59"/>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59"/>
            <p:cNvGrpSpPr/>
            <p:nvPr/>
          </p:nvGrpSpPr>
          <p:grpSpPr>
            <a:xfrm>
              <a:off x="2532079" y="1194219"/>
              <a:ext cx="704927" cy="121177"/>
              <a:chOff x="2532079" y="1194219"/>
              <a:chExt cx="704927" cy="121177"/>
            </a:xfrm>
          </p:grpSpPr>
          <p:grpSp>
            <p:nvGrpSpPr>
              <p:cNvPr id="10186" name="Google Shape;10186;p59"/>
              <p:cNvGrpSpPr/>
              <p:nvPr/>
            </p:nvGrpSpPr>
            <p:grpSpPr>
              <a:xfrm rot="10800000">
                <a:off x="2532079" y="1194319"/>
                <a:ext cx="27175" cy="121077"/>
                <a:chOff x="2070100" y="2563700"/>
                <a:chExt cx="92400" cy="411825"/>
              </a:xfrm>
            </p:grpSpPr>
            <p:cxnSp>
              <p:nvCxnSpPr>
                <p:cNvPr id="10187" name="Google Shape;10187;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188" name="Google Shape;10188;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9" name="Google Shape;10189;p59"/>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90" name="Google Shape;10190;p59"/>
          <p:cNvGrpSpPr/>
          <p:nvPr/>
        </p:nvGrpSpPr>
        <p:grpSpPr>
          <a:xfrm>
            <a:off x="3499404" y="3665900"/>
            <a:ext cx="1567778" cy="491677"/>
            <a:chOff x="5194708" y="3484366"/>
            <a:chExt cx="3148148" cy="987304"/>
          </a:xfrm>
        </p:grpSpPr>
        <p:grpSp>
          <p:nvGrpSpPr>
            <p:cNvPr id="10191" name="Google Shape;10191;p59"/>
            <p:cNvGrpSpPr/>
            <p:nvPr/>
          </p:nvGrpSpPr>
          <p:grpSpPr>
            <a:xfrm>
              <a:off x="7531521" y="3484366"/>
              <a:ext cx="811335" cy="987304"/>
              <a:chOff x="3379425" y="1617275"/>
              <a:chExt cx="1090650" cy="1327200"/>
            </a:xfrm>
          </p:grpSpPr>
          <p:sp>
            <p:nvSpPr>
              <p:cNvPr id="10192" name="Google Shape;10192;p5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5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59"/>
            <p:cNvGrpSpPr/>
            <p:nvPr/>
          </p:nvGrpSpPr>
          <p:grpSpPr>
            <a:xfrm>
              <a:off x="6752546" y="3484366"/>
              <a:ext cx="811428" cy="987304"/>
              <a:chOff x="2332275" y="1617275"/>
              <a:chExt cx="1090775" cy="1327200"/>
            </a:xfrm>
          </p:grpSpPr>
          <p:sp>
            <p:nvSpPr>
              <p:cNvPr id="10196" name="Google Shape;10196;p5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59"/>
            <p:cNvGrpSpPr/>
            <p:nvPr/>
          </p:nvGrpSpPr>
          <p:grpSpPr>
            <a:xfrm>
              <a:off x="5973664" y="3484366"/>
              <a:ext cx="811335" cy="987304"/>
              <a:chOff x="1285250" y="1617275"/>
              <a:chExt cx="1090650" cy="1327200"/>
            </a:xfrm>
          </p:grpSpPr>
          <p:sp>
            <p:nvSpPr>
              <p:cNvPr id="10200" name="Google Shape;10200;p5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5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3" name="Google Shape;10203;p59"/>
            <p:cNvGrpSpPr/>
            <p:nvPr/>
          </p:nvGrpSpPr>
          <p:grpSpPr>
            <a:xfrm>
              <a:off x="5194708" y="3484366"/>
              <a:ext cx="811409" cy="987304"/>
              <a:chOff x="238125" y="1617275"/>
              <a:chExt cx="1090750" cy="1327200"/>
            </a:xfrm>
          </p:grpSpPr>
          <p:sp>
            <p:nvSpPr>
              <p:cNvPr id="10204" name="Google Shape;10204;p5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5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5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07" name="Google Shape;10207;p59"/>
          <p:cNvGrpSpPr/>
          <p:nvPr/>
        </p:nvGrpSpPr>
        <p:grpSpPr>
          <a:xfrm>
            <a:off x="3460013" y="3146311"/>
            <a:ext cx="1616964" cy="346256"/>
            <a:chOff x="1808063" y="4294338"/>
            <a:chExt cx="3370782" cy="721817"/>
          </a:xfrm>
        </p:grpSpPr>
        <p:sp>
          <p:nvSpPr>
            <p:cNvPr id="10208" name="Google Shape;10208;p5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5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59"/>
          <p:cNvGrpSpPr/>
          <p:nvPr/>
        </p:nvGrpSpPr>
        <p:grpSpPr>
          <a:xfrm>
            <a:off x="738225" y="3432340"/>
            <a:ext cx="1295882" cy="646587"/>
            <a:chOff x="834100" y="3642869"/>
            <a:chExt cx="1259483" cy="628426"/>
          </a:xfrm>
        </p:grpSpPr>
        <p:sp>
          <p:nvSpPr>
            <p:cNvPr id="10219" name="Google Shape;10219;p59"/>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59"/>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9"/>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9"/>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9"/>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59"/>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59"/>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9"/>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9"/>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9"/>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59"/>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9"/>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9"/>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9"/>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9"/>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9"/>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9"/>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9"/>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9"/>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9"/>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9"/>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9"/>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59"/>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9"/>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9"/>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4" name="Google Shape;10244;p59"/>
            <p:cNvGrpSpPr/>
            <p:nvPr/>
          </p:nvGrpSpPr>
          <p:grpSpPr>
            <a:xfrm>
              <a:off x="1360364" y="3847835"/>
              <a:ext cx="208119" cy="224359"/>
              <a:chOff x="1360769" y="3847100"/>
              <a:chExt cx="208119" cy="224359"/>
            </a:xfrm>
          </p:grpSpPr>
          <p:sp>
            <p:nvSpPr>
              <p:cNvPr id="10245" name="Google Shape;10245;p59"/>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9"/>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9"/>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9"/>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9"/>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9"/>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59"/>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59"/>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59"/>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9"/>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9"/>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9"/>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9"/>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9"/>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9"/>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9"/>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9"/>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9"/>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59"/>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59"/>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5" name="Google Shape;10265;p59"/>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9"/>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9"/>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59"/>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9"/>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59"/>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9"/>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9"/>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9"/>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9"/>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9"/>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9"/>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9"/>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9"/>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59"/>
          <p:cNvGrpSpPr/>
          <p:nvPr/>
        </p:nvGrpSpPr>
        <p:grpSpPr>
          <a:xfrm rot="5400000">
            <a:off x="5951338" y="3228837"/>
            <a:ext cx="164064" cy="1414916"/>
            <a:chOff x="4428249" y="1369375"/>
            <a:chExt cx="36905" cy="429569"/>
          </a:xfrm>
        </p:grpSpPr>
        <p:sp>
          <p:nvSpPr>
            <p:cNvPr id="10280" name="Google Shape;10280;p59"/>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9"/>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59"/>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9"/>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9"/>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59"/>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9"/>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9"/>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9"/>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9"/>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9"/>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9"/>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9"/>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9"/>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59"/>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59"/>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9"/>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59"/>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59"/>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9"/>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9"/>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9"/>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9"/>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9"/>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9"/>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9"/>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9"/>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9"/>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9"/>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9"/>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9"/>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9"/>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59"/>
          <p:cNvGrpSpPr/>
          <p:nvPr/>
        </p:nvGrpSpPr>
        <p:grpSpPr>
          <a:xfrm rot="10800000" flipH="1">
            <a:off x="5323767" y="2817380"/>
            <a:ext cx="1419207" cy="24808"/>
            <a:chOff x="219558" y="4738465"/>
            <a:chExt cx="5852400" cy="102300"/>
          </a:xfrm>
        </p:grpSpPr>
        <p:cxnSp>
          <p:nvCxnSpPr>
            <p:cNvPr id="10313" name="Google Shape;10313;p59"/>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0314" name="Google Shape;10314;p59"/>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59"/>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59"/>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9"/>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9"/>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59"/>
          <p:cNvGrpSpPr/>
          <p:nvPr/>
        </p:nvGrpSpPr>
        <p:grpSpPr>
          <a:xfrm>
            <a:off x="5335086" y="3190444"/>
            <a:ext cx="1396570" cy="385016"/>
            <a:chOff x="5286284" y="2966544"/>
            <a:chExt cx="1396570" cy="385016"/>
          </a:xfrm>
        </p:grpSpPr>
        <p:cxnSp>
          <p:nvCxnSpPr>
            <p:cNvPr id="10320" name="Google Shape;10320;p59"/>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0321" name="Google Shape;10321;p59"/>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0322" name="Google Shape;10322;p59"/>
            <p:cNvGrpSpPr/>
            <p:nvPr/>
          </p:nvGrpSpPr>
          <p:grpSpPr>
            <a:xfrm>
              <a:off x="5287688" y="3173364"/>
              <a:ext cx="1395166" cy="74100"/>
              <a:chOff x="5287688" y="3173364"/>
              <a:chExt cx="1395166" cy="74100"/>
            </a:xfrm>
          </p:grpSpPr>
          <p:cxnSp>
            <p:nvCxnSpPr>
              <p:cNvPr id="10323" name="Google Shape;10323;p59"/>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0324" name="Google Shape;10324;p59"/>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0325" name="Google Shape;10325;p59"/>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326" name="Google Shape;10326;p59"/>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327" name="Google Shape;10327;p59"/>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328" name="Google Shape;10328;p59"/>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329" name="Google Shape;10329;p59"/>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330" name="Google Shape;10330;p59"/>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0331" name="Google Shape;10331;p59"/>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0332" name="Google Shape;10332;p59"/>
          <p:cNvGrpSpPr/>
          <p:nvPr/>
        </p:nvGrpSpPr>
        <p:grpSpPr>
          <a:xfrm>
            <a:off x="2021151" y="1609220"/>
            <a:ext cx="1182276" cy="662027"/>
            <a:chOff x="2029517" y="1732295"/>
            <a:chExt cx="1149068" cy="643432"/>
          </a:xfrm>
        </p:grpSpPr>
        <p:grpSp>
          <p:nvGrpSpPr>
            <p:cNvPr id="10333" name="Google Shape;10333;p59"/>
            <p:cNvGrpSpPr/>
            <p:nvPr/>
          </p:nvGrpSpPr>
          <p:grpSpPr>
            <a:xfrm>
              <a:off x="2708660" y="1746937"/>
              <a:ext cx="455427" cy="244429"/>
              <a:chOff x="2700693" y="1746937"/>
              <a:chExt cx="455427" cy="244429"/>
            </a:xfrm>
          </p:grpSpPr>
          <p:grpSp>
            <p:nvGrpSpPr>
              <p:cNvPr id="10334" name="Google Shape;10334;p59"/>
              <p:cNvGrpSpPr/>
              <p:nvPr/>
            </p:nvGrpSpPr>
            <p:grpSpPr>
              <a:xfrm>
                <a:off x="2905682" y="1782817"/>
                <a:ext cx="250438" cy="208549"/>
                <a:chOff x="2905682" y="1782817"/>
                <a:chExt cx="250438" cy="208549"/>
              </a:xfrm>
            </p:grpSpPr>
            <p:cxnSp>
              <p:nvCxnSpPr>
                <p:cNvPr id="10335" name="Google Shape;10335;p59"/>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336" name="Google Shape;10336;p59"/>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59"/>
              <p:cNvGrpSpPr/>
              <p:nvPr/>
            </p:nvGrpSpPr>
            <p:grpSpPr>
              <a:xfrm>
                <a:off x="2700693" y="1746937"/>
                <a:ext cx="449967" cy="72374"/>
                <a:chOff x="2700693" y="1746937"/>
                <a:chExt cx="449967" cy="72374"/>
              </a:xfrm>
            </p:grpSpPr>
            <p:cxnSp>
              <p:nvCxnSpPr>
                <p:cNvPr id="10338" name="Google Shape;10338;p59"/>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339" name="Google Shape;10339;p59"/>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40" name="Google Shape;10340;p59"/>
            <p:cNvGrpSpPr/>
            <p:nvPr/>
          </p:nvGrpSpPr>
          <p:grpSpPr>
            <a:xfrm>
              <a:off x="2029517" y="1732295"/>
              <a:ext cx="1149068" cy="643432"/>
              <a:chOff x="2029517" y="1732295"/>
              <a:chExt cx="1149068" cy="643432"/>
            </a:xfrm>
          </p:grpSpPr>
          <p:grpSp>
            <p:nvGrpSpPr>
              <p:cNvPr id="10341" name="Google Shape;10341;p59"/>
              <p:cNvGrpSpPr/>
              <p:nvPr/>
            </p:nvGrpSpPr>
            <p:grpSpPr>
              <a:xfrm>
                <a:off x="2703618" y="2103152"/>
                <a:ext cx="474966" cy="260017"/>
                <a:chOff x="2703618" y="2103152"/>
                <a:chExt cx="474966" cy="260017"/>
              </a:xfrm>
            </p:grpSpPr>
            <p:grpSp>
              <p:nvGrpSpPr>
                <p:cNvPr id="10342" name="Google Shape;10342;p59"/>
                <p:cNvGrpSpPr/>
                <p:nvPr/>
              </p:nvGrpSpPr>
              <p:grpSpPr>
                <a:xfrm>
                  <a:off x="2703618" y="2290640"/>
                  <a:ext cx="450291" cy="72529"/>
                  <a:chOff x="2703618" y="2290640"/>
                  <a:chExt cx="450291" cy="72529"/>
                </a:xfrm>
              </p:grpSpPr>
              <p:cxnSp>
                <p:nvCxnSpPr>
                  <p:cNvPr id="10343" name="Google Shape;10343;p59"/>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344" name="Google Shape;10344;p59"/>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59"/>
                <p:cNvGrpSpPr/>
                <p:nvPr/>
              </p:nvGrpSpPr>
              <p:grpSpPr>
                <a:xfrm>
                  <a:off x="2908607" y="2103152"/>
                  <a:ext cx="269977" cy="223538"/>
                  <a:chOff x="2908607" y="2103152"/>
                  <a:chExt cx="269977" cy="223538"/>
                </a:xfrm>
              </p:grpSpPr>
              <p:cxnSp>
                <p:nvCxnSpPr>
                  <p:cNvPr id="10346" name="Google Shape;10346;p59"/>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347" name="Google Shape;10347;p59"/>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48" name="Google Shape;10348;p59"/>
              <p:cNvGrpSpPr/>
              <p:nvPr/>
            </p:nvGrpSpPr>
            <p:grpSpPr>
              <a:xfrm>
                <a:off x="2029517" y="1732295"/>
                <a:ext cx="685827" cy="643432"/>
                <a:chOff x="2029517" y="1732295"/>
                <a:chExt cx="685827" cy="643432"/>
              </a:xfrm>
            </p:grpSpPr>
            <p:sp>
              <p:nvSpPr>
                <p:cNvPr id="10349" name="Google Shape;10349;p59"/>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0" name="Google Shape;10350;p59"/>
                <p:cNvGrpSpPr/>
                <p:nvPr/>
              </p:nvGrpSpPr>
              <p:grpSpPr>
                <a:xfrm>
                  <a:off x="2158948" y="1732295"/>
                  <a:ext cx="556396" cy="333108"/>
                  <a:chOff x="2158948" y="1732295"/>
                  <a:chExt cx="556396" cy="333108"/>
                </a:xfrm>
              </p:grpSpPr>
              <p:cxnSp>
                <p:nvCxnSpPr>
                  <p:cNvPr id="10351" name="Google Shape;10351;p59"/>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352" name="Google Shape;10352;p59"/>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59"/>
                <p:cNvGrpSpPr/>
                <p:nvPr/>
              </p:nvGrpSpPr>
              <p:grpSpPr>
                <a:xfrm>
                  <a:off x="2159908" y="2065057"/>
                  <a:ext cx="550884" cy="310670"/>
                  <a:chOff x="2159908" y="2065057"/>
                  <a:chExt cx="550884" cy="310670"/>
                </a:xfrm>
              </p:grpSpPr>
              <p:cxnSp>
                <p:nvCxnSpPr>
                  <p:cNvPr id="10354" name="Google Shape;10354;p59"/>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355" name="Google Shape;10355;p59"/>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0356" name="Google Shape;10356;p59"/>
          <p:cNvGrpSpPr/>
          <p:nvPr/>
        </p:nvGrpSpPr>
        <p:grpSpPr>
          <a:xfrm>
            <a:off x="706400" y="1556833"/>
            <a:ext cx="962651" cy="810058"/>
            <a:chOff x="844912" y="1681380"/>
            <a:chExt cx="935611" cy="787305"/>
          </a:xfrm>
        </p:grpSpPr>
        <p:grpSp>
          <p:nvGrpSpPr>
            <p:cNvPr id="10357" name="Google Shape;10357;p59"/>
            <p:cNvGrpSpPr/>
            <p:nvPr/>
          </p:nvGrpSpPr>
          <p:grpSpPr>
            <a:xfrm>
              <a:off x="844912" y="1819635"/>
              <a:ext cx="329836" cy="510016"/>
              <a:chOff x="844912" y="1819635"/>
              <a:chExt cx="329836" cy="510016"/>
            </a:xfrm>
          </p:grpSpPr>
          <p:sp>
            <p:nvSpPr>
              <p:cNvPr id="10358" name="Google Shape;10358;p59"/>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9"/>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9"/>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9"/>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9"/>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9"/>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59"/>
            <p:cNvGrpSpPr/>
            <p:nvPr/>
          </p:nvGrpSpPr>
          <p:grpSpPr>
            <a:xfrm>
              <a:off x="1284601" y="2158168"/>
              <a:ext cx="495923" cy="310517"/>
              <a:chOff x="1284601" y="2158168"/>
              <a:chExt cx="495923" cy="310517"/>
            </a:xfrm>
          </p:grpSpPr>
          <p:sp>
            <p:nvSpPr>
              <p:cNvPr id="10365" name="Google Shape;10365;p59"/>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6" name="Google Shape;10366;p59"/>
              <p:cNvGrpSpPr/>
              <p:nvPr/>
            </p:nvGrpSpPr>
            <p:grpSpPr>
              <a:xfrm>
                <a:off x="1507666" y="2158168"/>
                <a:ext cx="272858" cy="310517"/>
                <a:chOff x="1507666" y="2158168"/>
                <a:chExt cx="272858" cy="310517"/>
              </a:xfrm>
            </p:grpSpPr>
            <p:grpSp>
              <p:nvGrpSpPr>
                <p:cNvPr id="10367" name="Google Shape;10367;p59"/>
                <p:cNvGrpSpPr/>
                <p:nvPr/>
              </p:nvGrpSpPr>
              <p:grpSpPr>
                <a:xfrm>
                  <a:off x="1507666" y="2176104"/>
                  <a:ext cx="166395" cy="273149"/>
                  <a:chOff x="1507666" y="2176104"/>
                  <a:chExt cx="166395" cy="273149"/>
                </a:xfrm>
              </p:grpSpPr>
              <p:sp>
                <p:nvSpPr>
                  <p:cNvPr id="10368" name="Google Shape;10368;p59"/>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9"/>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59"/>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9"/>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9"/>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9"/>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9"/>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5" name="Google Shape;10375;p59"/>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9"/>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77" name="Google Shape;10377;p59"/>
            <p:cNvGrpSpPr/>
            <p:nvPr/>
          </p:nvGrpSpPr>
          <p:grpSpPr>
            <a:xfrm>
              <a:off x="1284601" y="1681380"/>
              <a:ext cx="495923" cy="310517"/>
              <a:chOff x="1284601" y="1681380"/>
              <a:chExt cx="495923" cy="310517"/>
            </a:xfrm>
          </p:grpSpPr>
          <p:sp>
            <p:nvSpPr>
              <p:cNvPr id="10378" name="Google Shape;10378;p59"/>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9" name="Google Shape;10379;p59"/>
              <p:cNvGrpSpPr/>
              <p:nvPr/>
            </p:nvGrpSpPr>
            <p:grpSpPr>
              <a:xfrm>
                <a:off x="1507666" y="1681380"/>
                <a:ext cx="272858" cy="310517"/>
                <a:chOff x="1507666" y="1681380"/>
                <a:chExt cx="272858" cy="310517"/>
              </a:xfrm>
            </p:grpSpPr>
            <p:grpSp>
              <p:nvGrpSpPr>
                <p:cNvPr id="10380" name="Google Shape;10380;p59"/>
                <p:cNvGrpSpPr/>
                <p:nvPr/>
              </p:nvGrpSpPr>
              <p:grpSpPr>
                <a:xfrm>
                  <a:off x="1507666" y="1700120"/>
                  <a:ext cx="166395" cy="272984"/>
                  <a:chOff x="1507666" y="1700120"/>
                  <a:chExt cx="166395" cy="272984"/>
                </a:xfrm>
              </p:grpSpPr>
              <p:sp>
                <p:nvSpPr>
                  <p:cNvPr id="10381" name="Google Shape;10381;p59"/>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59"/>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9"/>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9"/>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9"/>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9"/>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9"/>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8" name="Google Shape;10388;p59"/>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59"/>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390" name="Google Shape;10390;p59"/>
          <p:cNvGrpSpPr/>
          <p:nvPr/>
        </p:nvGrpSpPr>
        <p:grpSpPr>
          <a:xfrm>
            <a:off x="6815341" y="2324262"/>
            <a:ext cx="1622269" cy="552443"/>
            <a:chOff x="6894650" y="2574740"/>
            <a:chExt cx="1445100" cy="492111"/>
          </a:xfrm>
        </p:grpSpPr>
        <p:sp>
          <p:nvSpPr>
            <p:cNvPr id="10391" name="Google Shape;10391;p59"/>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9"/>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9"/>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9"/>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9"/>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96" name="Google Shape;10396;p59"/>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0397" name="Google Shape;10397;p59"/>
          <p:cNvGrpSpPr/>
          <p:nvPr/>
        </p:nvGrpSpPr>
        <p:grpSpPr>
          <a:xfrm>
            <a:off x="6834884" y="3698518"/>
            <a:ext cx="1583206" cy="475705"/>
            <a:chOff x="6953919" y="3907920"/>
            <a:chExt cx="1377300" cy="475705"/>
          </a:xfrm>
        </p:grpSpPr>
        <p:cxnSp>
          <p:nvCxnSpPr>
            <p:cNvPr id="10398" name="Google Shape;10398;p59"/>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399" name="Google Shape;10399;p59"/>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0400" name="Google Shape;10400;p59"/>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401" name="Google Shape;10401;p59"/>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0402" name="Google Shape;10402;p59"/>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0403" name="Google Shape;10403;p59"/>
          <p:cNvGrpSpPr/>
          <p:nvPr/>
        </p:nvGrpSpPr>
        <p:grpSpPr>
          <a:xfrm>
            <a:off x="2338472" y="2459663"/>
            <a:ext cx="836286" cy="824529"/>
            <a:chOff x="2389399" y="2595741"/>
            <a:chExt cx="812796" cy="801369"/>
          </a:xfrm>
        </p:grpSpPr>
        <p:grpSp>
          <p:nvGrpSpPr>
            <p:cNvPr id="10404" name="Google Shape;10404;p59"/>
            <p:cNvGrpSpPr/>
            <p:nvPr/>
          </p:nvGrpSpPr>
          <p:grpSpPr>
            <a:xfrm>
              <a:off x="2492145" y="2881565"/>
              <a:ext cx="607300" cy="229751"/>
              <a:chOff x="2492145" y="2881565"/>
              <a:chExt cx="607300" cy="229751"/>
            </a:xfrm>
          </p:grpSpPr>
          <p:sp>
            <p:nvSpPr>
              <p:cNvPr id="10405" name="Google Shape;10405;p59"/>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9"/>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9"/>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8" name="Google Shape;10408;p59"/>
            <p:cNvGrpSpPr/>
            <p:nvPr/>
          </p:nvGrpSpPr>
          <p:grpSpPr>
            <a:xfrm>
              <a:off x="2389399" y="2595741"/>
              <a:ext cx="812796" cy="296825"/>
              <a:chOff x="2389399" y="2595741"/>
              <a:chExt cx="812796" cy="296825"/>
            </a:xfrm>
          </p:grpSpPr>
          <p:grpSp>
            <p:nvGrpSpPr>
              <p:cNvPr id="10409" name="Google Shape;10409;p59"/>
              <p:cNvGrpSpPr/>
              <p:nvPr/>
            </p:nvGrpSpPr>
            <p:grpSpPr>
              <a:xfrm>
                <a:off x="2389399" y="2595741"/>
                <a:ext cx="363638" cy="296825"/>
                <a:chOff x="2389399" y="2595741"/>
                <a:chExt cx="363638" cy="296825"/>
              </a:xfrm>
            </p:grpSpPr>
            <p:grpSp>
              <p:nvGrpSpPr>
                <p:cNvPr id="10410" name="Google Shape;10410;p59"/>
                <p:cNvGrpSpPr/>
                <p:nvPr/>
              </p:nvGrpSpPr>
              <p:grpSpPr>
                <a:xfrm>
                  <a:off x="2493852" y="2794333"/>
                  <a:ext cx="259185" cy="98232"/>
                  <a:chOff x="2493852" y="2794333"/>
                  <a:chExt cx="259185" cy="98232"/>
                </a:xfrm>
              </p:grpSpPr>
              <p:sp>
                <p:nvSpPr>
                  <p:cNvPr id="10411" name="Google Shape;10411;p59"/>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9"/>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9"/>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59"/>
                <p:cNvGrpSpPr/>
                <p:nvPr/>
              </p:nvGrpSpPr>
              <p:grpSpPr>
                <a:xfrm>
                  <a:off x="2389399" y="2595741"/>
                  <a:ext cx="224343" cy="182054"/>
                  <a:chOff x="2389399" y="2595741"/>
                  <a:chExt cx="224343" cy="182054"/>
                </a:xfrm>
              </p:grpSpPr>
              <p:sp>
                <p:nvSpPr>
                  <p:cNvPr id="10415" name="Google Shape;10415;p59"/>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9"/>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17" name="Google Shape;10417;p59"/>
              <p:cNvGrpSpPr/>
              <p:nvPr/>
            </p:nvGrpSpPr>
            <p:grpSpPr>
              <a:xfrm>
                <a:off x="2683630" y="2595741"/>
                <a:ext cx="224334" cy="296825"/>
                <a:chOff x="2683630" y="2595741"/>
                <a:chExt cx="224334" cy="296825"/>
              </a:xfrm>
            </p:grpSpPr>
            <p:grpSp>
              <p:nvGrpSpPr>
                <p:cNvPr id="10418" name="Google Shape;10418;p59"/>
                <p:cNvGrpSpPr/>
                <p:nvPr/>
              </p:nvGrpSpPr>
              <p:grpSpPr>
                <a:xfrm>
                  <a:off x="2788083" y="2794333"/>
                  <a:ext cx="15356" cy="98232"/>
                  <a:chOff x="2788083" y="2794333"/>
                  <a:chExt cx="15356" cy="98232"/>
                </a:xfrm>
              </p:grpSpPr>
              <p:sp>
                <p:nvSpPr>
                  <p:cNvPr id="10419" name="Google Shape;10419;p59"/>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9"/>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59"/>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59"/>
                <p:cNvGrpSpPr/>
                <p:nvPr/>
              </p:nvGrpSpPr>
              <p:grpSpPr>
                <a:xfrm>
                  <a:off x="2683630" y="2595741"/>
                  <a:ext cx="224334" cy="182054"/>
                  <a:chOff x="2683630" y="2595741"/>
                  <a:chExt cx="224334" cy="182054"/>
                </a:xfrm>
              </p:grpSpPr>
              <p:sp>
                <p:nvSpPr>
                  <p:cNvPr id="10423" name="Google Shape;10423;p59"/>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9"/>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25" name="Google Shape;10425;p59"/>
              <p:cNvGrpSpPr/>
              <p:nvPr/>
            </p:nvGrpSpPr>
            <p:grpSpPr>
              <a:xfrm>
                <a:off x="2838475" y="2595741"/>
                <a:ext cx="363719" cy="296825"/>
                <a:chOff x="2838475" y="2595741"/>
                <a:chExt cx="363719" cy="296825"/>
              </a:xfrm>
            </p:grpSpPr>
            <p:grpSp>
              <p:nvGrpSpPr>
                <p:cNvPr id="10426" name="Google Shape;10426;p59"/>
                <p:cNvGrpSpPr/>
                <p:nvPr/>
              </p:nvGrpSpPr>
              <p:grpSpPr>
                <a:xfrm>
                  <a:off x="2838475" y="2794333"/>
                  <a:ext cx="259185" cy="98232"/>
                  <a:chOff x="2838475" y="2794333"/>
                  <a:chExt cx="259185" cy="98232"/>
                </a:xfrm>
              </p:grpSpPr>
              <p:sp>
                <p:nvSpPr>
                  <p:cNvPr id="10427" name="Google Shape;10427;p59"/>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9"/>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9"/>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0" name="Google Shape;10430;p59"/>
                <p:cNvGrpSpPr/>
                <p:nvPr/>
              </p:nvGrpSpPr>
              <p:grpSpPr>
                <a:xfrm>
                  <a:off x="2977852" y="2595741"/>
                  <a:ext cx="224343" cy="182054"/>
                  <a:chOff x="2977852" y="2595741"/>
                  <a:chExt cx="224343" cy="182054"/>
                </a:xfrm>
              </p:grpSpPr>
              <p:sp>
                <p:nvSpPr>
                  <p:cNvPr id="10431" name="Google Shape;10431;p59"/>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9"/>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433" name="Google Shape;10433;p59"/>
            <p:cNvGrpSpPr/>
            <p:nvPr/>
          </p:nvGrpSpPr>
          <p:grpSpPr>
            <a:xfrm>
              <a:off x="2389399" y="3100241"/>
              <a:ext cx="812796" cy="296869"/>
              <a:chOff x="2389399" y="3100241"/>
              <a:chExt cx="812796" cy="296869"/>
            </a:xfrm>
          </p:grpSpPr>
          <p:grpSp>
            <p:nvGrpSpPr>
              <p:cNvPr id="10434" name="Google Shape;10434;p59"/>
              <p:cNvGrpSpPr/>
              <p:nvPr/>
            </p:nvGrpSpPr>
            <p:grpSpPr>
              <a:xfrm>
                <a:off x="2683630" y="3100241"/>
                <a:ext cx="224334" cy="296869"/>
                <a:chOff x="2683630" y="3100241"/>
                <a:chExt cx="224334" cy="296869"/>
              </a:xfrm>
            </p:grpSpPr>
            <p:grpSp>
              <p:nvGrpSpPr>
                <p:cNvPr id="10435" name="Google Shape;10435;p59"/>
                <p:cNvGrpSpPr/>
                <p:nvPr/>
              </p:nvGrpSpPr>
              <p:grpSpPr>
                <a:xfrm>
                  <a:off x="2788083" y="3100241"/>
                  <a:ext cx="15356" cy="98237"/>
                  <a:chOff x="2788083" y="3100241"/>
                  <a:chExt cx="15356" cy="98237"/>
                </a:xfrm>
              </p:grpSpPr>
              <p:sp>
                <p:nvSpPr>
                  <p:cNvPr id="10436" name="Google Shape;10436;p59"/>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9"/>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9"/>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9" name="Google Shape;10439;p59"/>
                <p:cNvGrpSpPr/>
                <p:nvPr/>
              </p:nvGrpSpPr>
              <p:grpSpPr>
                <a:xfrm>
                  <a:off x="2683630" y="3215065"/>
                  <a:ext cx="224334" cy="182045"/>
                  <a:chOff x="2683630" y="3215065"/>
                  <a:chExt cx="224334" cy="182045"/>
                </a:xfrm>
              </p:grpSpPr>
              <p:sp>
                <p:nvSpPr>
                  <p:cNvPr id="10440" name="Google Shape;10440;p59"/>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59"/>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42" name="Google Shape;10442;p59"/>
              <p:cNvGrpSpPr/>
              <p:nvPr/>
            </p:nvGrpSpPr>
            <p:grpSpPr>
              <a:xfrm>
                <a:off x="2389399" y="3100241"/>
                <a:ext cx="363638" cy="296869"/>
                <a:chOff x="2389399" y="3100241"/>
                <a:chExt cx="363638" cy="296869"/>
              </a:xfrm>
            </p:grpSpPr>
            <p:grpSp>
              <p:nvGrpSpPr>
                <p:cNvPr id="10443" name="Google Shape;10443;p59"/>
                <p:cNvGrpSpPr/>
                <p:nvPr/>
              </p:nvGrpSpPr>
              <p:grpSpPr>
                <a:xfrm>
                  <a:off x="2493852" y="3100241"/>
                  <a:ext cx="259185" cy="98237"/>
                  <a:chOff x="2493852" y="3100241"/>
                  <a:chExt cx="259185" cy="98237"/>
                </a:xfrm>
              </p:grpSpPr>
              <p:sp>
                <p:nvSpPr>
                  <p:cNvPr id="10444" name="Google Shape;10444;p59"/>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9"/>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59"/>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59"/>
                <p:cNvGrpSpPr/>
                <p:nvPr/>
              </p:nvGrpSpPr>
              <p:grpSpPr>
                <a:xfrm>
                  <a:off x="2389399" y="3215065"/>
                  <a:ext cx="224343" cy="182045"/>
                  <a:chOff x="2389399" y="3215065"/>
                  <a:chExt cx="224343" cy="182045"/>
                </a:xfrm>
              </p:grpSpPr>
              <p:sp>
                <p:nvSpPr>
                  <p:cNvPr id="10448" name="Google Shape;10448;p59"/>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9"/>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50" name="Google Shape;10450;p59"/>
              <p:cNvGrpSpPr/>
              <p:nvPr/>
            </p:nvGrpSpPr>
            <p:grpSpPr>
              <a:xfrm>
                <a:off x="2838475" y="3100241"/>
                <a:ext cx="363719" cy="296869"/>
                <a:chOff x="2838475" y="3100241"/>
                <a:chExt cx="363719" cy="296869"/>
              </a:xfrm>
            </p:grpSpPr>
            <p:grpSp>
              <p:nvGrpSpPr>
                <p:cNvPr id="10451" name="Google Shape;10451;p59"/>
                <p:cNvGrpSpPr/>
                <p:nvPr/>
              </p:nvGrpSpPr>
              <p:grpSpPr>
                <a:xfrm>
                  <a:off x="2838475" y="3100241"/>
                  <a:ext cx="259185" cy="98237"/>
                  <a:chOff x="2838475" y="3100241"/>
                  <a:chExt cx="259185" cy="98237"/>
                </a:xfrm>
              </p:grpSpPr>
              <p:sp>
                <p:nvSpPr>
                  <p:cNvPr id="10452" name="Google Shape;10452;p59"/>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59"/>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59"/>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5" name="Google Shape;10455;p59"/>
                <p:cNvGrpSpPr/>
                <p:nvPr/>
              </p:nvGrpSpPr>
              <p:grpSpPr>
                <a:xfrm>
                  <a:off x="2977852" y="3215065"/>
                  <a:ext cx="224343" cy="182045"/>
                  <a:chOff x="2977852" y="3215065"/>
                  <a:chExt cx="224343" cy="182045"/>
                </a:xfrm>
              </p:grpSpPr>
              <p:sp>
                <p:nvSpPr>
                  <p:cNvPr id="10456" name="Google Shape;10456;p59"/>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9"/>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461"/>
        <p:cNvGrpSpPr/>
        <p:nvPr/>
      </p:nvGrpSpPr>
      <p:grpSpPr>
        <a:xfrm>
          <a:off x="0" y="0"/>
          <a:ext cx="0" cy="0"/>
          <a:chOff x="0" y="0"/>
          <a:chExt cx="0" cy="0"/>
        </a:xfrm>
      </p:grpSpPr>
      <p:grpSp>
        <p:nvGrpSpPr>
          <p:cNvPr id="10462" name="Google Shape;10462;p60"/>
          <p:cNvGrpSpPr/>
          <p:nvPr/>
        </p:nvGrpSpPr>
        <p:grpSpPr>
          <a:xfrm>
            <a:off x="702075" y="3155925"/>
            <a:ext cx="2390414" cy="1024800"/>
            <a:chOff x="728925" y="3296613"/>
            <a:chExt cx="2390414" cy="1024800"/>
          </a:xfrm>
        </p:grpSpPr>
        <p:grpSp>
          <p:nvGrpSpPr>
            <p:cNvPr id="10463" name="Google Shape;10463;p60"/>
            <p:cNvGrpSpPr/>
            <p:nvPr/>
          </p:nvGrpSpPr>
          <p:grpSpPr>
            <a:xfrm>
              <a:off x="728925" y="3619800"/>
              <a:ext cx="2390414" cy="500893"/>
              <a:chOff x="728925" y="3619800"/>
              <a:chExt cx="2390414" cy="500893"/>
            </a:xfrm>
          </p:grpSpPr>
          <p:sp>
            <p:nvSpPr>
              <p:cNvPr id="10464" name="Google Shape;10464;p60"/>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465" name="Google Shape;10465;p60"/>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466" name="Google Shape;10466;p60"/>
            <p:cNvGrpSpPr/>
            <p:nvPr/>
          </p:nvGrpSpPr>
          <p:grpSpPr>
            <a:xfrm>
              <a:off x="1348050" y="3296613"/>
              <a:ext cx="1706152" cy="1024800"/>
              <a:chOff x="1348050" y="3296613"/>
              <a:chExt cx="1706152" cy="1024800"/>
            </a:xfrm>
          </p:grpSpPr>
          <p:sp>
            <p:nvSpPr>
              <p:cNvPr id="10467" name="Google Shape;10467;p60"/>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468" name="Google Shape;10468;p60"/>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469" name="Google Shape;10469;p60"/>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470" name="Google Shape;10470;p60"/>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471" name="Google Shape;10471;p60"/>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472" name="Google Shape;10472;p60"/>
            <p:cNvGrpSpPr/>
            <p:nvPr/>
          </p:nvGrpSpPr>
          <p:grpSpPr>
            <a:xfrm>
              <a:off x="1455707" y="3654858"/>
              <a:ext cx="1491150" cy="417657"/>
              <a:chOff x="1455707" y="3654858"/>
              <a:chExt cx="1491150" cy="417657"/>
            </a:xfrm>
          </p:grpSpPr>
          <p:sp>
            <p:nvSpPr>
              <p:cNvPr id="10473" name="Google Shape;10473;p60"/>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0"/>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0"/>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0"/>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0"/>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0"/>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0"/>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0"/>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0"/>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0"/>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0"/>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0"/>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0"/>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0"/>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0"/>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0"/>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0"/>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0"/>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0"/>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0"/>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493" name="Google Shape;10493;p60"/>
          <p:cNvGraphicFramePr/>
          <p:nvPr/>
        </p:nvGraphicFramePr>
        <p:xfrm>
          <a:off x="5937775" y="2153837"/>
          <a:ext cx="3000000" cy="3000000"/>
        </p:xfrm>
        <a:graphic>
          <a:graphicData uri="http://schemas.openxmlformats.org/drawingml/2006/table">
            <a:tbl>
              <a:tblPr>
                <a:noFill/>
                <a:tableStyleId>{4BEAB1D1-4E42-4361-B4FD-13862715D387}</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0494" name="Google Shape;10494;p60"/>
          <p:cNvGrpSpPr/>
          <p:nvPr/>
        </p:nvGrpSpPr>
        <p:grpSpPr>
          <a:xfrm>
            <a:off x="710451" y="981601"/>
            <a:ext cx="2396505" cy="976502"/>
            <a:chOff x="749309" y="1112739"/>
            <a:chExt cx="2371603" cy="976502"/>
          </a:xfrm>
        </p:grpSpPr>
        <p:grpSp>
          <p:nvGrpSpPr>
            <p:cNvPr id="10495" name="Google Shape;10495;p60"/>
            <p:cNvGrpSpPr/>
            <p:nvPr/>
          </p:nvGrpSpPr>
          <p:grpSpPr>
            <a:xfrm>
              <a:off x="1092126" y="1112739"/>
              <a:ext cx="2028786" cy="975464"/>
              <a:chOff x="1092126" y="1112739"/>
              <a:chExt cx="2028786" cy="975464"/>
            </a:xfrm>
          </p:grpSpPr>
          <p:sp>
            <p:nvSpPr>
              <p:cNvPr id="10496" name="Google Shape;10496;p60"/>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0"/>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0"/>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0"/>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0"/>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0"/>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0"/>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0"/>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0"/>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0"/>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0"/>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0"/>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0"/>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0"/>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0"/>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0"/>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0"/>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0"/>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0"/>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0"/>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0"/>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0"/>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0"/>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0"/>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60"/>
            <p:cNvGrpSpPr/>
            <p:nvPr/>
          </p:nvGrpSpPr>
          <p:grpSpPr>
            <a:xfrm>
              <a:off x="749309" y="1112739"/>
              <a:ext cx="314700" cy="975464"/>
              <a:chOff x="749309" y="1112739"/>
              <a:chExt cx="314700" cy="975464"/>
            </a:xfrm>
          </p:grpSpPr>
          <p:sp>
            <p:nvSpPr>
              <p:cNvPr id="10521" name="Google Shape;10521;p60"/>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0"/>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0"/>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0"/>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5" name="Google Shape;10525;p6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0529" name="Google Shape;10529;p60"/>
          <p:cNvGraphicFramePr/>
          <p:nvPr/>
        </p:nvGraphicFramePr>
        <p:xfrm>
          <a:off x="5937800" y="981587"/>
          <a:ext cx="3000000" cy="3000000"/>
        </p:xfrm>
        <a:graphic>
          <a:graphicData uri="http://schemas.openxmlformats.org/drawingml/2006/table">
            <a:tbl>
              <a:tblPr>
                <a:noFill/>
                <a:tableStyleId>{4BEAB1D1-4E42-4361-B4FD-13862715D387}</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0530" name="Google Shape;10530;p60"/>
          <p:cNvGraphicFramePr/>
          <p:nvPr/>
        </p:nvGraphicFramePr>
        <p:xfrm>
          <a:off x="3358663" y="2153837"/>
          <a:ext cx="3000000" cy="3000000"/>
        </p:xfrm>
        <a:graphic>
          <a:graphicData uri="http://schemas.openxmlformats.org/drawingml/2006/table">
            <a:tbl>
              <a:tblPr>
                <a:noFill/>
                <a:tableStyleId>{4BEAB1D1-4E42-4361-B4FD-13862715D387}</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531" name="Google Shape;10531;p60"/>
          <p:cNvGrpSpPr/>
          <p:nvPr/>
        </p:nvGrpSpPr>
        <p:grpSpPr>
          <a:xfrm>
            <a:off x="3360649" y="3144798"/>
            <a:ext cx="2363377" cy="1047062"/>
            <a:chOff x="3358399" y="3285485"/>
            <a:chExt cx="2363377" cy="1047062"/>
          </a:xfrm>
        </p:grpSpPr>
        <p:grpSp>
          <p:nvGrpSpPr>
            <p:cNvPr id="10532" name="Google Shape;10532;p60"/>
            <p:cNvGrpSpPr/>
            <p:nvPr/>
          </p:nvGrpSpPr>
          <p:grpSpPr>
            <a:xfrm>
              <a:off x="3358412" y="3285485"/>
              <a:ext cx="2363244" cy="139500"/>
              <a:chOff x="3358412" y="3285485"/>
              <a:chExt cx="2363244" cy="139500"/>
            </a:xfrm>
          </p:grpSpPr>
          <p:sp>
            <p:nvSpPr>
              <p:cNvPr id="10533" name="Google Shape;10533;p60"/>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0"/>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0"/>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0"/>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0"/>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60"/>
            <p:cNvGrpSpPr/>
            <p:nvPr/>
          </p:nvGrpSpPr>
          <p:grpSpPr>
            <a:xfrm>
              <a:off x="3358412" y="3466996"/>
              <a:ext cx="2363244" cy="139500"/>
              <a:chOff x="3358412" y="3466996"/>
              <a:chExt cx="2363244" cy="139500"/>
            </a:xfrm>
          </p:grpSpPr>
          <p:sp>
            <p:nvSpPr>
              <p:cNvPr id="10539" name="Google Shape;10539;p60"/>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0"/>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0"/>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0"/>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0"/>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4" name="Google Shape;10544;p60"/>
            <p:cNvGrpSpPr/>
            <p:nvPr/>
          </p:nvGrpSpPr>
          <p:grpSpPr>
            <a:xfrm>
              <a:off x="3358412" y="3648507"/>
              <a:ext cx="2363244" cy="139500"/>
              <a:chOff x="3358412" y="3648507"/>
              <a:chExt cx="2363244" cy="139500"/>
            </a:xfrm>
          </p:grpSpPr>
          <p:sp>
            <p:nvSpPr>
              <p:cNvPr id="10545" name="Google Shape;10545;p60"/>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0"/>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0"/>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0"/>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0"/>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0" name="Google Shape;10550;p60"/>
            <p:cNvGrpSpPr/>
            <p:nvPr/>
          </p:nvGrpSpPr>
          <p:grpSpPr>
            <a:xfrm>
              <a:off x="3358412" y="3830018"/>
              <a:ext cx="2363244" cy="139500"/>
              <a:chOff x="3358412" y="3830018"/>
              <a:chExt cx="2363244" cy="139500"/>
            </a:xfrm>
          </p:grpSpPr>
          <p:sp>
            <p:nvSpPr>
              <p:cNvPr id="10551" name="Google Shape;10551;p60"/>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0"/>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0"/>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0"/>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0"/>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60"/>
            <p:cNvGrpSpPr/>
            <p:nvPr/>
          </p:nvGrpSpPr>
          <p:grpSpPr>
            <a:xfrm>
              <a:off x="3358399" y="4011514"/>
              <a:ext cx="2363377" cy="139537"/>
              <a:chOff x="3294800" y="4134603"/>
              <a:chExt cx="2638876" cy="152400"/>
            </a:xfrm>
          </p:grpSpPr>
          <p:sp>
            <p:nvSpPr>
              <p:cNvPr id="10557" name="Google Shape;10557;p60"/>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0"/>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0"/>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0"/>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0"/>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60"/>
            <p:cNvGrpSpPr/>
            <p:nvPr/>
          </p:nvGrpSpPr>
          <p:grpSpPr>
            <a:xfrm>
              <a:off x="3358399" y="4193010"/>
              <a:ext cx="2363377" cy="139537"/>
              <a:chOff x="3294800" y="4134603"/>
              <a:chExt cx="2638876" cy="152400"/>
            </a:xfrm>
          </p:grpSpPr>
          <p:sp>
            <p:nvSpPr>
              <p:cNvPr id="10563" name="Google Shape;10563;p60"/>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0"/>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0"/>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0"/>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0"/>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568" name="Google Shape;10568;p60"/>
          <p:cNvGraphicFramePr/>
          <p:nvPr/>
        </p:nvGraphicFramePr>
        <p:xfrm>
          <a:off x="711450" y="2153837"/>
          <a:ext cx="3000000" cy="3000000"/>
        </p:xfrm>
        <a:graphic>
          <a:graphicData uri="http://schemas.openxmlformats.org/drawingml/2006/table">
            <a:tbl>
              <a:tblPr>
                <a:noFill/>
                <a:tableStyleId>{4BEAB1D1-4E42-4361-B4FD-13862715D387}</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569" name="Google Shape;10569;p60"/>
          <p:cNvGrpSpPr/>
          <p:nvPr/>
        </p:nvGrpSpPr>
        <p:grpSpPr>
          <a:xfrm>
            <a:off x="4161119" y="2557652"/>
            <a:ext cx="1302095" cy="60959"/>
            <a:chOff x="3558802" y="4011427"/>
            <a:chExt cx="1866000" cy="111300"/>
          </a:xfrm>
        </p:grpSpPr>
        <p:sp>
          <p:nvSpPr>
            <p:cNvPr id="10570" name="Google Shape;10570;p6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0"/>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2" name="Google Shape;10572;p60"/>
          <p:cNvGrpSpPr/>
          <p:nvPr/>
        </p:nvGrpSpPr>
        <p:grpSpPr>
          <a:xfrm>
            <a:off x="4706607" y="2839811"/>
            <a:ext cx="914340" cy="60959"/>
            <a:chOff x="3558802" y="4011427"/>
            <a:chExt cx="1866000" cy="111300"/>
          </a:xfrm>
        </p:grpSpPr>
        <p:sp>
          <p:nvSpPr>
            <p:cNvPr id="10573" name="Google Shape;10573;p6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0"/>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5" name="Google Shape;10575;p60"/>
          <p:cNvGrpSpPr/>
          <p:nvPr/>
        </p:nvGrpSpPr>
        <p:grpSpPr>
          <a:xfrm>
            <a:off x="5874449" y="3167609"/>
            <a:ext cx="2519825" cy="1001454"/>
            <a:chOff x="1906114" y="789980"/>
            <a:chExt cx="1487676" cy="606868"/>
          </a:xfrm>
        </p:grpSpPr>
        <p:cxnSp>
          <p:nvCxnSpPr>
            <p:cNvPr id="10576" name="Google Shape;10576;p6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577" name="Google Shape;10577;p6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578" name="Google Shape;10578;p6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0579" name="Google Shape;10579;p60"/>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0580" name="Google Shape;10580;p60"/>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0581" name="Google Shape;10581;p60"/>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0582" name="Google Shape;10582;p60"/>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0583" name="Google Shape;10583;p6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0"/>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0590" name="Google Shape;10590;p60"/>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0591" name="Google Shape;10591;p60"/>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0592" name="Google Shape;10592;p6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60"/>
          <p:cNvGrpSpPr/>
          <p:nvPr/>
        </p:nvGrpSpPr>
        <p:grpSpPr>
          <a:xfrm>
            <a:off x="3355812" y="951645"/>
            <a:ext cx="2363393" cy="1005865"/>
            <a:chOff x="3292400" y="1193188"/>
            <a:chExt cx="2615240" cy="1131075"/>
          </a:xfrm>
        </p:grpSpPr>
        <p:sp>
          <p:nvSpPr>
            <p:cNvPr id="10594" name="Google Shape;10594;p60"/>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595" name="Google Shape;10595;p60"/>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596" name="Google Shape;10596;p60"/>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0597" name="Google Shape;10597;p60"/>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0598" name="Google Shape;10598;p60"/>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0599" name="Google Shape;10599;p60"/>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0600" name="Google Shape;10600;p60"/>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0601" name="Google Shape;10601;p60"/>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0602" name="Google Shape;10602;p60"/>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0603" name="Google Shape;10603;p60"/>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0604" name="Google Shape;10604;p60"/>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605" name="Google Shape;10605;p60"/>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0606" name="Google Shape;10606;p60"/>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607" name="Google Shape;10607;p60"/>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0608" name="Google Shape;10608;p60"/>
            <p:cNvGrpSpPr/>
            <p:nvPr/>
          </p:nvGrpSpPr>
          <p:grpSpPr>
            <a:xfrm>
              <a:off x="3748438" y="1378608"/>
              <a:ext cx="2159202" cy="903971"/>
              <a:chOff x="1683525" y="2179850"/>
              <a:chExt cx="4519050" cy="2134525"/>
            </a:xfrm>
          </p:grpSpPr>
          <p:sp>
            <p:nvSpPr>
              <p:cNvPr id="10609" name="Google Shape;10609;p6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0" name="Google Shape;10610;p6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1" name="Google Shape;10611;p6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2" name="Google Shape;10612;p6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3" name="Google Shape;10613;p6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4" name="Google Shape;10614;p6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5" name="Google Shape;10615;p6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6" name="Google Shape;10616;p6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7" name="Google Shape;10617;p6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8" name="Google Shape;10618;p6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9" name="Google Shape;10619;p6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20" name="Google Shape;10620;p6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624"/>
        <p:cNvGrpSpPr/>
        <p:nvPr/>
      </p:nvGrpSpPr>
      <p:grpSpPr>
        <a:xfrm>
          <a:off x="0" y="0"/>
          <a:ext cx="0" cy="0"/>
          <a:chOff x="0" y="0"/>
          <a:chExt cx="0" cy="0"/>
        </a:xfrm>
      </p:grpSpPr>
      <p:grpSp>
        <p:nvGrpSpPr>
          <p:cNvPr id="10625" name="Google Shape;10625;p61"/>
          <p:cNvGrpSpPr/>
          <p:nvPr/>
        </p:nvGrpSpPr>
        <p:grpSpPr>
          <a:xfrm>
            <a:off x="4796684" y="970941"/>
            <a:ext cx="745431" cy="718863"/>
            <a:chOff x="4249973" y="1201875"/>
            <a:chExt cx="1958568" cy="1888762"/>
          </a:xfrm>
        </p:grpSpPr>
        <p:sp>
          <p:nvSpPr>
            <p:cNvPr id="10626" name="Google Shape;10626;p61"/>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7" name="Google Shape;10627;p61"/>
            <p:cNvGrpSpPr/>
            <p:nvPr/>
          </p:nvGrpSpPr>
          <p:grpSpPr>
            <a:xfrm>
              <a:off x="5853086" y="1789142"/>
              <a:ext cx="355454" cy="1048099"/>
              <a:chOff x="5576108" y="2016725"/>
              <a:chExt cx="565200" cy="1666560"/>
            </a:xfrm>
          </p:grpSpPr>
          <p:sp>
            <p:nvSpPr>
              <p:cNvPr id="10628" name="Google Shape;10628;p61"/>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629" name="Google Shape;10629;p6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61"/>
            <p:cNvGrpSpPr/>
            <p:nvPr/>
          </p:nvGrpSpPr>
          <p:grpSpPr>
            <a:xfrm>
              <a:off x="4869455" y="2691676"/>
              <a:ext cx="1013897" cy="398961"/>
              <a:chOff x="4012057" y="3451825"/>
              <a:chExt cx="1612175" cy="634379"/>
            </a:xfrm>
          </p:grpSpPr>
          <p:sp>
            <p:nvSpPr>
              <p:cNvPr id="10631" name="Google Shape;10631;p61"/>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632" name="Google Shape;10632;p6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61"/>
            <p:cNvGrpSpPr/>
            <p:nvPr/>
          </p:nvGrpSpPr>
          <p:grpSpPr>
            <a:xfrm>
              <a:off x="4276937" y="2155961"/>
              <a:ext cx="651965" cy="891358"/>
              <a:chOff x="3069908" y="2599997"/>
              <a:chExt cx="1036675" cy="1417328"/>
            </a:xfrm>
          </p:grpSpPr>
          <p:sp>
            <p:nvSpPr>
              <p:cNvPr id="10634" name="Google Shape;10634;p61"/>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635" name="Google Shape;10635;p6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61"/>
            <p:cNvGrpSpPr/>
            <p:nvPr/>
          </p:nvGrpSpPr>
          <p:grpSpPr>
            <a:xfrm>
              <a:off x="5054918" y="1201875"/>
              <a:ext cx="999548" cy="602711"/>
              <a:chOff x="4306958" y="1082925"/>
              <a:chExt cx="1589359" cy="958358"/>
            </a:xfrm>
          </p:grpSpPr>
          <p:sp>
            <p:nvSpPr>
              <p:cNvPr id="10637" name="Google Shape;10637;p61"/>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638" name="Google Shape;10638;p6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61"/>
            <p:cNvGrpSpPr/>
            <p:nvPr/>
          </p:nvGrpSpPr>
          <p:grpSpPr>
            <a:xfrm>
              <a:off x="4249973" y="1303451"/>
              <a:ext cx="799317" cy="841334"/>
              <a:chOff x="3027033" y="1244439"/>
              <a:chExt cx="1270977" cy="1337786"/>
            </a:xfrm>
          </p:grpSpPr>
          <p:sp>
            <p:nvSpPr>
              <p:cNvPr id="10640" name="Google Shape;10640;p61"/>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641" name="Google Shape;10641;p6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42" name="Google Shape;10642;p61"/>
          <p:cNvGrpSpPr/>
          <p:nvPr/>
        </p:nvGrpSpPr>
        <p:grpSpPr>
          <a:xfrm>
            <a:off x="713057" y="1849390"/>
            <a:ext cx="761767" cy="729896"/>
            <a:chOff x="2657744" y="2337745"/>
            <a:chExt cx="832987" cy="798137"/>
          </a:xfrm>
        </p:grpSpPr>
        <p:sp>
          <p:nvSpPr>
            <p:cNvPr id="10643" name="Google Shape;10643;p61"/>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1"/>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1"/>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61"/>
          <p:cNvGrpSpPr/>
          <p:nvPr/>
        </p:nvGrpSpPr>
        <p:grpSpPr>
          <a:xfrm>
            <a:off x="3224022" y="1852597"/>
            <a:ext cx="685569" cy="723586"/>
            <a:chOff x="3398134" y="2057755"/>
            <a:chExt cx="704087" cy="743130"/>
          </a:xfrm>
        </p:grpSpPr>
        <p:grpSp>
          <p:nvGrpSpPr>
            <p:cNvPr id="10650" name="Google Shape;10650;p61"/>
            <p:cNvGrpSpPr/>
            <p:nvPr/>
          </p:nvGrpSpPr>
          <p:grpSpPr>
            <a:xfrm>
              <a:off x="3398134" y="2290183"/>
              <a:ext cx="315300" cy="219900"/>
              <a:chOff x="3398134" y="2290183"/>
              <a:chExt cx="315300" cy="219900"/>
            </a:xfrm>
          </p:grpSpPr>
          <p:sp>
            <p:nvSpPr>
              <p:cNvPr id="10651" name="Google Shape;10651;p61"/>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652" name="Google Shape;10652;p61"/>
              <p:cNvCxnSpPr>
                <a:stCxn id="10651"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0653" name="Google Shape;10653;p61"/>
            <p:cNvGrpSpPr/>
            <p:nvPr/>
          </p:nvGrpSpPr>
          <p:grpSpPr>
            <a:xfrm>
              <a:off x="3547823" y="2467358"/>
              <a:ext cx="219900" cy="333527"/>
              <a:chOff x="3547823" y="2467358"/>
              <a:chExt cx="219900" cy="333527"/>
            </a:xfrm>
          </p:grpSpPr>
          <p:sp>
            <p:nvSpPr>
              <p:cNvPr id="10654" name="Google Shape;10654;p61"/>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655" name="Google Shape;10655;p61"/>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0656" name="Google Shape;10656;p61"/>
            <p:cNvGrpSpPr/>
            <p:nvPr/>
          </p:nvGrpSpPr>
          <p:grpSpPr>
            <a:xfrm>
              <a:off x="3734138" y="2467358"/>
              <a:ext cx="219900" cy="333527"/>
              <a:chOff x="3734138" y="2467358"/>
              <a:chExt cx="219900" cy="333527"/>
            </a:xfrm>
          </p:grpSpPr>
          <p:sp>
            <p:nvSpPr>
              <p:cNvPr id="10657" name="Google Shape;10657;p61"/>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658" name="Google Shape;10658;p61"/>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0659" name="Google Shape;10659;p61"/>
            <p:cNvGrpSpPr/>
            <p:nvPr/>
          </p:nvGrpSpPr>
          <p:grpSpPr>
            <a:xfrm>
              <a:off x="3787560" y="2288011"/>
              <a:ext cx="314661" cy="219900"/>
              <a:chOff x="3787560" y="2288011"/>
              <a:chExt cx="314661" cy="219900"/>
            </a:xfrm>
          </p:grpSpPr>
          <p:sp>
            <p:nvSpPr>
              <p:cNvPr id="10660" name="Google Shape;10660;p61"/>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661" name="Google Shape;10661;p61"/>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0662" name="Google Shape;10662;p61"/>
            <p:cNvGrpSpPr/>
            <p:nvPr/>
          </p:nvGrpSpPr>
          <p:grpSpPr>
            <a:xfrm>
              <a:off x="3637290" y="2057755"/>
              <a:ext cx="219900" cy="335499"/>
              <a:chOff x="3637290" y="2057755"/>
              <a:chExt cx="219900" cy="335499"/>
            </a:xfrm>
          </p:grpSpPr>
          <p:sp>
            <p:nvSpPr>
              <p:cNvPr id="10663" name="Google Shape;10663;p61"/>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664" name="Google Shape;10664;p61"/>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0665" name="Google Shape;10665;p61"/>
          <p:cNvGrpSpPr/>
          <p:nvPr/>
        </p:nvGrpSpPr>
        <p:grpSpPr>
          <a:xfrm>
            <a:off x="4899244" y="1859292"/>
            <a:ext cx="710153" cy="710153"/>
            <a:chOff x="5007123" y="2079403"/>
            <a:chExt cx="687600" cy="687600"/>
          </a:xfrm>
        </p:grpSpPr>
        <p:sp>
          <p:nvSpPr>
            <p:cNvPr id="10666" name="Google Shape;10666;p61"/>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1"/>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1"/>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1"/>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0" name="Google Shape;10670;p61"/>
          <p:cNvGrpSpPr/>
          <p:nvPr/>
        </p:nvGrpSpPr>
        <p:grpSpPr>
          <a:xfrm>
            <a:off x="5708681" y="1853799"/>
            <a:ext cx="720998" cy="721183"/>
            <a:chOff x="5797446" y="2063053"/>
            <a:chExt cx="698100" cy="698280"/>
          </a:xfrm>
        </p:grpSpPr>
        <p:sp>
          <p:nvSpPr>
            <p:cNvPr id="10671" name="Google Shape;10671;p61"/>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1"/>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1"/>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1"/>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1"/>
          <p:cNvGrpSpPr/>
          <p:nvPr/>
        </p:nvGrpSpPr>
        <p:grpSpPr>
          <a:xfrm>
            <a:off x="8153828" y="3499404"/>
            <a:ext cx="280585" cy="673164"/>
            <a:chOff x="8075075" y="3754290"/>
            <a:chExt cx="255612" cy="613194"/>
          </a:xfrm>
        </p:grpSpPr>
        <p:grpSp>
          <p:nvGrpSpPr>
            <p:cNvPr id="10676" name="Google Shape;10676;p61"/>
            <p:cNvGrpSpPr/>
            <p:nvPr/>
          </p:nvGrpSpPr>
          <p:grpSpPr>
            <a:xfrm>
              <a:off x="8075075" y="3754290"/>
              <a:ext cx="255612" cy="613194"/>
              <a:chOff x="8075075" y="3754290"/>
              <a:chExt cx="255612" cy="613194"/>
            </a:xfrm>
          </p:grpSpPr>
          <p:sp>
            <p:nvSpPr>
              <p:cNvPr id="10677" name="Google Shape;10677;p61"/>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1"/>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9" name="Google Shape;10679;p61"/>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0" name="Google Shape;10680;p61"/>
          <p:cNvGrpSpPr/>
          <p:nvPr/>
        </p:nvGrpSpPr>
        <p:grpSpPr>
          <a:xfrm>
            <a:off x="5270887" y="3488200"/>
            <a:ext cx="470352" cy="683745"/>
            <a:chOff x="1697726" y="3244179"/>
            <a:chExt cx="788124" cy="1146069"/>
          </a:xfrm>
        </p:grpSpPr>
        <p:sp>
          <p:nvSpPr>
            <p:cNvPr id="10681" name="Google Shape;10681;p6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3" name="Google Shape;10683;p61"/>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4" name="Google Shape;10684;p61"/>
          <p:cNvGrpSpPr/>
          <p:nvPr/>
        </p:nvGrpSpPr>
        <p:grpSpPr>
          <a:xfrm>
            <a:off x="5892037" y="3499402"/>
            <a:ext cx="293891" cy="293845"/>
            <a:chOff x="6134814" y="3754290"/>
            <a:chExt cx="293891" cy="293845"/>
          </a:xfrm>
        </p:grpSpPr>
        <p:sp>
          <p:nvSpPr>
            <p:cNvPr id="10685" name="Google Shape;10685;p61"/>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1"/>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61"/>
          <p:cNvGrpSpPr/>
          <p:nvPr/>
        </p:nvGrpSpPr>
        <p:grpSpPr>
          <a:xfrm>
            <a:off x="5892037" y="3878074"/>
            <a:ext cx="293891" cy="293891"/>
            <a:chOff x="6134814" y="4086186"/>
            <a:chExt cx="293891" cy="293891"/>
          </a:xfrm>
        </p:grpSpPr>
        <p:sp>
          <p:nvSpPr>
            <p:cNvPr id="10688" name="Google Shape;10688;p61"/>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1"/>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0" name="Google Shape;10690;p61"/>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1"/>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2" name="Google Shape;10692;p61"/>
          <p:cNvGrpSpPr/>
          <p:nvPr/>
        </p:nvGrpSpPr>
        <p:grpSpPr>
          <a:xfrm>
            <a:off x="7817013" y="2706766"/>
            <a:ext cx="622883" cy="621944"/>
            <a:chOff x="1187048" y="238125"/>
            <a:chExt cx="5256397" cy="5248476"/>
          </a:xfrm>
        </p:grpSpPr>
        <p:sp>
          <p:nvSpPr>
            <p:cNvPr id="10693" name="Google Shape;10693;p6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1"/>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1"/>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1"/>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61"/>
          <p:cNvGrpSpPr/>
          <p:nvPr/>
        </p:nvGrpSpPr>
        <p:grpSpPr>
          <a:xfrm>
            <a:off x="2274118" y="2716375"/>
            <a:ext cx="1310987" cy="612407"/>
            <a:chOff x="238125" y="1188750"/>
            <a:chExt cx="7140450" cy="3335550"/>
          </a:xfrm>
        </p:grpSpPr>
        <p:sp>
          <p:nvSpPr>
            <p:cNvPr id="10698" name="Google Shape;10698;p6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61"/>
          <p:cNvGrpSpPr/>
          <p:nvPr/>
        </p:nvGrpSpPr>
        <p:grpSpPr>
          <a:xfrm>
            <a:off x="6599990" y="2706930"/>
            <a:ext cx="1110299" cy="621702"/>
            <a:chOff x="238125" y="1335475"/>
            <a:chExt cx="5418735" cy="3034175"/>
          </a:xfrm>
        </p:grpSpPr>
        <p:sp>
          <p:nvSpPr>
            <p:cNvPr id="10704" name="Google Shape;10704;p6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7" name="Google Shape;10707;p61"/>
          <p:cNvGrpSpPr/>
          <p:nvPr/>
        </p:nvGrpSpPr>
        <p:grpSpPr>
          <a:xfrm>
            <a:off x="5417649" y="2703827"/>
            <a:ext cx="1074451" cy="627181"/>
            <a:chOff x="5359127" y="2910889"/>
            <a:chExt cx="1097723" cy="640831"/>
          </a:xfrm>
        </p:grpSpPr>
        <p:grpSp>
          <p:nvGrpSpPr>
            <p:cNvPr id="10708" name="Google Shape;10708;p61"/>
            <p:cNvGrpSpPr/>
            <p:nvPr/>
          </p:nvGrpSpPr>
          <p:grpSpPr>
            <a:xfrm>
              <a:off x="5929791" y="3263088"/>
              <a:ext cx="527060" cy="287097"/>
              <a:chOff x="5929791" y="3263088"/>
              <a:chExt cx="527060" cy="287097"/>
            </a:xfrm>
          </p:grpSpPr>
          <p:sp>
            <p:nvSpPr>
              <p:cNvPr id="10709" name="Google Shape;10709;p61"/>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710" name="Google Shape;10710;p61"/>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711" name="Google Shape;10711;p61"/>
            <p:cNvGrpSpPr/>
            <p:nvPr/>
          </p:nvGrpSpPr>
          <p:grpSpPr>
            <a:xfrm>
              <a:off x="5359127" y="3263089"/>
              <a:ext cx="526428" cy="288631"/>
              <a:chOff x="5359127" y="3263089"/>
              <a:chExt cx="526428" cy="288631"/>
            </a:xfrm>
          </p:grpSpPr>
          <p:sp>
            <p:nvSpPr>
              <p:cNvPr id="10712" name="Google Shape;10712;p61"/>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713" name="Google Shape;10713;p61"/>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714" name="Google Shape;10714;p61"/>
            <p:cNvGrpSpPr/>
            <p:nvPr/>
          </p:nvGrpSpPr>
          <p:grpSpPr>
            <a:xfrm>
              <a:off x="5551525" y="2910889"/>
              <a:ext cx="520901" cy="610283"/>
              <a:chOff x="5551525" y="2910889"/>
              <a:chExt cx="520901" cy="610283"/>
            </a:xfrm>
          </p:grpSpPr>
          <p:sp>
            <p:nvSpPr>
              <p:cNvPr id="10715" name="Google Shape;10715;p61"/>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716" name="Google Shape;10716;p61"/>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717" name="Google Shape;10717;p61"/>
            <p:cNvGrpSpPr/>
            <p:nvPr/>
          </p:nvGrpSpPr>
          <p:grpSpPr>
            <a:xfrm>
              <a:off x="5743962" y="2919100"/>
              <a:ext cx="623674" cy="284502"/>
              <a:chOff x="5743962" y="2919100"/>
              <a:chExt cx="623674" cy="284502"/>
            </a:xfrm>
          </p:grpSpPr>
          <p:sp>
            <p:nvSpPr>
              <p:cNvPr id="10718" name="Google Shape;10718;p61"/>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719" name="Google Shape;10719;p61"/>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720" name="Google Shape;10720;p61"/>
          <p:cNvGrpSpPr/>
          <p:nvPr/>
        </p:nvGrpSpPr>
        <p:grpSpPr>
          <a:xfrm>
            <a:off x="7568863" y="1854538"/>
            <a:ext cx="874976" cy="719600"/>
            <a:chOff x="7608988" y="2093194"/>
            <a:chExt cx="817276" cy="672147"/>
          </a:xfrm>
        </p:grpSpPr>
        <p:cxnSp>
          <p:nvCxnSpPr>
            <p:cNvPr id="10721" name="Google Shape;10721;p61"/>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722" name="Google Shape;10722;p61"/>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723" name="Google Shape;10723;p61"/>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724" name="Google Shape;10724;p61"/>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725" name="Google Shape;10725;p61"/>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726" name="Google Shape;10726;p61"/>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727" name="Google Shape;10727;p61"/>
            <p:cNvGrpSpPr/>
            <p:nvPr/>
          </p:nvGrpSpPr>
          <p:grpSpPr>
            <a:xfrm>
              <a:off x="7721175" y="2093194"/>
              <a:ext cx="599587" cy="623846"/>
              <a:chOff x="7721175" y="2093194"/>
              <a:chExt cx="599587" cy="623846"/>
            </a:xfrm>
          </p:grpSpPr>
          <p:grpSp>
            <p:nvGrpSpPr>
              <p:cNvPr id="10728" name="Google Shape;10728;p61"/>
              <p:cNvGrpSpPr/>
              <p:nvPr/>
            </p:nvGrpSpPr>
            <p:grpSpPr>
              <a:xfrm>
                <a:off x="7721175" y="2093194"/>
                <a:ext cx="291605" cy="623846"/>
                <a:chOff x="9405575" y="2061418"/>
                <a:chExt cx="291605" cy="623846"/>
              </a:xfrm>
            </p:grpSpPr>
            <p:sp>
              <p:nvSpPr>
                <p:cNvPr id="10729" name="Google Shape;10729;p6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61"/>
              <p:cNvGrpSpPr/>
              <p:nvPr/>
            </p:nvGrpSpPr>
            <p:grpSpPr>
              <a:xfrm flipH="1">
                <a:off x="8029157" y="2093194"/>
                <a:ext cx="291605" cy="623846"/>
                <a:chOff x="9405575" y="2061418"/>
                <a:chExt cx="291605" cy="623846"/>
              </a:xfrm>
            </p:grpSpPr>
            <p:sp>
              <p:nvSpPr>
                <p:cNvPr id="10737" name="Google Shape;10737;p6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744" name="Google Shape;10744;p61"/>
          <p:cNvGrpSpPr/>
          <p:nvPr/>
        </p:nvGrpSpPr>
        <p:grpSpPr>
          <a:xfrm>
            <a:off x="4013299" y="970941"/>
            <a:ext cx="712557" cy="785901"/>
            <a:chOff x="4206459" y="1191441"/>
            <a:chExt cx="712557" cy="785901"/>
          </a:xfrm>
        </p:grpSpPr>
        <p:sp>
          <p:nvSpPr>
            <p:cNvPr id="10745" name="Google Shape;10745;p61"/>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1"/>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1"/>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1"/>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9" name="Google Shape;10749;p61"/>
            <p:cNvGrpSpPr/>
            <p:nvPr/>
          </p:nvGrpSpPr>
          <p:grpSpPr>
            <a:xfrm>
              <a:off x="4644280" y="1290523"/>
              <a:ext cx="143716" cy="29463"/>
              <a:chOff x="4644280" y="1290523"/>
              <a:chExt cx="143716" cy="29463"/>
            </a:xfrm>
          </p:grpSpPr>
          <p:sp>
            <p:nvSpPr>
              <p:cNvPr id="10750" name="Google Shape;10750;p61"/>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1"/>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1"/>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1"/>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61"/>
            <p:cNvGrpSpPr/>
            <p:nvPr/>
          </p:nvGrpSpPr>
          <p:grpSpPr>
            <a:xfrm>
              <a:off x="4356567" y="1191441"/>
              <a:ext cx="143690" cy="29488"/>
              <a:chOff x="4356567" y="1191441"/>
              <a:chExt cx="143690" cy="29488"/>
            </a:xfrm>
          </p:grpSpPr>
          <p:sp>
            <p:nvSpPr>
              <p:cNvPr id="10755" name="Google Shape;10755;p61"/>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1"/>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1"/>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1"/>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9" name="Google Shape;10759;p61"/>
            <p:cNvGrpSpPr/>
            <p:nvPr/>
          </p:nvGrpSpPr>
          <p:grpSpPr>
            <a:xfrm>
              <a:off x="4339009" y="1863727"/>
              <a:ext cx="143703" cy="29476"/>
              <a:chOff x="4339009" y="1863727"/>
              <a:chExt cx="143703" cy="29476"/>
            </a:xfrm>
          </p:grpSpPr>
          <p:sp>
            <p:nvSpPr>
              <p:cNvPr id="10760" name="Google Shape;10760;p61"/>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1"/>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1"/>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1"/>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61"/>
            <p:cNvGrpSpPr/>
            <p:nvPr/>
          </p:nvGrpSpPr>
          <p:grpSpPr>
            <a:xfrm>
              <a:off x="4206459" y="1607315"/>
              <a:ext cx="29539" cy="142899"/>
              <a:chOff x="4206459" y="1607315"/>
              <a:chExt cx="29539" cy="142899"/>
            </a:xfrm>
          </p:grpSpPr>
          <p:sp>
            <p:nvSpPr>
              <p:cNvPr id="10765" name="Google Shape;10765;p61"/>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1"/>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1"/>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1"/>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9" name="Google Shape;10769;p61"/>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1"/>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1"/>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1"/>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3" name="Google Shape;10773;p61"/>
            <p:cNvGrpSpPr/>
            <p:nvPr/>
          </p:nvGrpSpPr>
          <p:grpSpPr>
            <a:xfrm>
              <a:off x="4889463" y="1423737"/>
              <a:ext cx="29552" cy="142899"/>
              <a:chOff x="4889463" y="1423737"/>
              <a:chExt cx="29552" cy="142899"/>
            </a:xfrm>
          </p:grpSpPr>
          <p:sp>
            <p:nvSpPr>
              <p:cNvPr id="10774" name="Google Shape;10774;p61"/>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1"/>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1"/>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1"/>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61"/>
            <p:cNvGrpSpPr/>
            <p:nvPr/>
          </p:nvGrpSpPr>
          <p:grpSpPr>
            <a:xfrm>
              <a:off x="4771663" y="1876896"/>
              <a:ext cx="108651" cy="100447"/>
              <a:chOff x="4771663" y="1876896"/>
              <a:chExt cx="108651" cy="100447"/>
            </a:xfrm>
          </p:grpSpPr>
          <p:sp>
            <p:nvSpPr>
              <p:cNvPr id="10779" name="Google Shape;10779;p61"/>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1"/>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1"/>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1"/>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83" name="Google Shape;10783;p61"/>
          <p:cNvGrpSpPr/>
          <p:nvPr/>
        </p:nvGrpSpPr>
        <p:grpSpPr>
          <a:xfrm>
            <a:off x="4008774" y="1854164"/>
            <a:ext cx="791287" cy="720350"/>
            <a:chOff x="267375" y="1071875"/>
            <a:chExt cx="470500" cy="428550"/>
          </a:xfrm>
        </p:grpSpPr>
        <p:sp>
          <p:nvSpPr>
            <p:cNvPr id="10784" name="Google Shape;10784;p61"/>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1"/>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1"/>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1"/>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1"/>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1"/>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1"/>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1"/>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61"/>
          <p:cNvGrpSpPr/>
          <p:nvPr/>
        </p:nvGrpSpPr>
        <p:grpSpPr>
          <a:xfrm>
            <a:off x="709269" y="3498794"/>
            <a:ext cx="1408444" cy="673166"/>
            <a:chOff x="712664" y="3693287"/>
            <a:chExt cx="1460738" cy="698160"/>
          </a:xfrm>
        </p:grpSpPr>
        <p:grpSp>
          <p:nvGrpSpPr>
            <p:cNvPr id="10793" name="Google Shape;10793;p61"/>
            <p:cNvGrpSpPr/>
            <p:nvPr/>
          </p:nvGrpSpPr>
          <p:grpSpPr>
            <a:xfrm>
              <a:off x="1380079" y="4133090"/>
              <a:ext cx="234048" cy="258099"/>
              <a:chOff x="1380079" y="4133090"/>
              <a:chExt cx="234048" cy="258099"/>
            </a:xfrm>
          </p:grpSpPr>
          <p:sp>
            <p:nvSpPr>
              <p:cNvPr id="10794" name="Google Shape;10794;p61"/>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1"/>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1"/>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7" name="Google Shape;10797;p61"/>
            <p:cNvGrpSpPr/>
            <p:nvPr/>
          </p:nvGrpSpPr>
          <p:grpSpPr>
            <a:xfrm>
              <a:off x="884610" y="3864082"/>
              <a:ext cx="1118566" cy="527275"/>
              <a:chOff x="890961" y="3865463"/>
              <a:chExt cx="1115221" cy="525698"/>
            </a:xfrm>
          </p:grpSpPr>
          <p:sp>
            <p:nvSpPr>
              <p:cNvPr id="10798" name="Google Shape;10798;p61"/>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1"/>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1"/>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61"/>
            <p:cNvGrpSpPr/>
            <p:nvPr/>
          </p:nvGrpSpPr>
          <p:grpSpPr>
            <a:xfrm>
              <a:off x="712664" y="3693287"/>
              <a:ext cx="1460738" cy="698160"/>
              <a:chOff x="712664" y="3693025"/>
              <a:chExt cx="1460738" cy="698160"/>
            </a:xfrm>
          </p:grpSpPr>
          <p:sp>
            <p:nvSpPr>
              <p:cNvPr id="10802" name="Google Shape;10802;p61"/>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1"/>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1"/>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1"/>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1"/>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1"/>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08" name="Google Shape;10808;p61"/>
          <p:cNvGrpSpPr/>
          <p:nvPr/>
        </p:nvGrpSpPr>
        <p:grpSpPr>
          <a:xfrm>
            <a:off x="3146985" y="970941"/>
            <a:ext cx="795485" cy="738831"/>
            <a:chOff x="3348603" y="1236445"/>
            <a:chExt cx="749256" cy="695894"/>
          </a:xfrm>
        </p:grpSpPr>
        <p:grpSp>
          <p:nvGrpSpPr>
            <p:cNvPr id="10809" name="Google Shape;10809;p61"/>
            <p:cNvGrpSpPr/>
            <p:nvPr/>
          </p:nvGrpSpPr>
          <p:grpSpPr>
            <a:xfrm>
              <a:off x="3583779" y="1236445"/>
              <a:ext cx="293795" cy="285811"/>
              <a:chOff x="3750225" y="1774000"/>
              <a:chExt cx="149575" cy="145525"/>
            </a:xfrm>
          </p:grpSpPr>
          <p:sp>
            <p:nvSpPr>
              <p:cNvPr id="10810" name="Google Shape;10810;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2" name="Google Shape;10812;p61"/>
            <p:cNvGrpSpPr/>
            <p:nvPr/>
          </p:nvGrpSpPr>
          <p:grpSpPr>
            <a:xfrm>
              <a:off x="3775534" y="1462599"/>
              <a:ext cx="322325" cy="285958"/>
              <a:chOff x="3847850" y="1889150"/>
              <a:chExt cx="164100" cy="145600"/>
            </a:xfrm>
          </p:grpSpPr>
          <p:sp>
            <p:nvSpPr>
              <p:cNvPr id="10813" name="Google Shape;10813;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61"/>
            <p:cNvGrpSpPr/>
            <p:nvPr/>
          </p:nvGrpSpPr>
          <p:grpSpPr>
            <a:xfrm>
              <a:off x="3545329" y="1646528"/>
              <a:ext cx="293746" cy="285811"/>
              <a:chOff x="3730650" y="1982800"/>
              <a:chExt cx="149550" cy="145525"/>
            </a:xfrm>
          </p:grpSpPr>
          <p:sp>
            <p:nvSpPr>
              <p:cNvPr id="10816" name="Google Shape;10816;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61"/>
            <p:cNvGrpSpPr/>
            <p:nvPr/>
          </p:nvGrpSpPr>
          <p:grpSpPr>
            <a:xfrm>
              <a:off x="3348603" y="1415046"/>
              <a:ext cx="294384" cy="284387"/>
              <a:chOff x="3630494" y="1864938"/>
              <a:chExt cx="149875" cy="144800"/>
            </a:xfrm>
          </p:grpSpPr>
          <p:sp>
            <p:nvSpPr>
              <p:cNvPr id="10819" name="Google Shape;10819;p61"/>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1"/>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21" name="Google Shape;10821;p61"/>
          <p:cNvGrpSpPr/>
          <p:nvPr/>
        </p:nvGrpSpPr>
        <p:grpSpPr>
          <a:xfrm>
            <a:off x="2268512" y="3493837"/>
            <a:ext cx="1324924" cy="678083"/>
            <a:chOff x="2413923" y="3711366"/>
            <a:chExt cx="1374117" cy="703260"/>
          </a:xfrm>
        </p:grpSpPr>
        <p:grpSp>
          <p:nvGrpSpPr>
            <p:cNvPr id="10822" name="Google Shape;10822;p61"/>
            <p:cNvGrpSpPr/>
            <p:nvPr/>
          </p:nvGrpSpPr>
          <p:grpSpPr>
            <a:xfrm>
              <a:off x="2413923" y="3711366"/>
              <a:ext cx="1374117" cy="703260"/>
              <a:chOff x="2413923" y="3711366"/>
              <a:chExt cx="1374117" cy="703260"/>
            </a:xfrm>
          </p:grpSpPr>
          <p:sp>
            <p:nvSpPr>
              <p:cNvPr id="10823" name="Google Shape;10823;p61"/>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4" name="Google Shape;10824;p61"/>
              <p:cNvGrpSpPr/>
              <p:nvPr/>
            </p:nvGrpSpPr>
            <p:grpSpPr>
              <a:xfrm>
                <a:off x="2600284" y="3808654"/>
                <a:ext cx="234506" cy="138009"/>
                <a:chOff x="2600284" y="3808654"/>
                <a:chExt cx="234506" cy="138009"/>
              </a:xfrm>
            </p:grpSpPr>
            <p:sp>
              <p:nvSpPr>
                <p:cNvPr id="10825" name="Google Shape;10825;p61"/>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26" name="Google Shape;10826;p61"/>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827" name="Google Shape;10827;p61"/>
              <p:cNvGrpSpPr/>
              <p:nvPr/>
            </p:nvGrpSpPr>
            <p:grpSpPr>
              <a:xfrm>
                <a:off x="3359659" y="3805664"/>
                <a:ext cx="232294" cy="141000"/>
                <a:chOff x="3359659" y="3805664"/>
                <a:chExt cx="232294" cy="141000"/>
              </a:xfrm>
            </p:grpSpPr>
            <p:sp>
              <p:nvSpPr>
                <p:cNvPr id="10828" name="Google Shape;10828;p61"/>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29" name="Google Shape;10829;p61"/>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830" name="Google Shape;10830;p61"/>
              <p:cNvGrpSpPr/>
              <p:nvPr/>
            </p:nvGrpSpPr>
            <p:grpSpPr>
              <a:xfrm>
                <a:off x="3067316" y="3711366"/>
                <a:ext cx="66900" cy="166809"/>
                <a:chOff x="3067316" y="3711366"/>
                <a:chExt cx="66900" cy="166809"/>
              </a:xfrm>
            </p:grpSpPr>
            <p:sp>
              <p:nvSpPr>
                <p:cNvPr id="10831" name="Google Shape;10831;p61"/>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32" name="Google Shape;10832;p61"/>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833" name="Google Shape;10833;p61"/>
              <p:cNvGrpSpPr/>
              <p:nvPr/>
            </p:nvGrpSpPr>
            <p:grpSpPr>
              <a:xfrm>
                <a:off x="2413923" y="4058666"/>
                <a:ext cx="224119" cy="66900"/>
                <a:chOff x="2413923" y="4058666"/>
                <a:chExt cx="224119" cy="66900"/>
              </a:xfrm>
            </p:grpSpPr>
            <p:sp>
              <p:nvSpPr>
                <p:cNvPr id="10834" name="Google Shape;10834;p61"/>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35" name="Google Shape;10835;p61"/>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836" name="Google Shape;10836;p61"/>
              <p:cNvGrpSpPr/>
              <p:nvPr/>
            </p:nvGrpSpPr>
            <p:grpSpPr>
              <a:xfrm>
                <a:off x="3564643" y="4058666"/>
                <a:ext cx="223397" cy="66900"/>
                <a:chOff x="3564643" y="4058666"/>
                <a:chExt cx="223397" cy="66900"/>
              </a:xfrm>
            </p:grpSpPr>
            <p:sp>
              <p:nvSpPr>
                <p:cNvPr id="10837" name="Google Shape;10837;p61"/>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38" name="Google Shape;10838;p61"/>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0839" name="Google Shape;10839;p61"/>
            <p:cNvGrpSpPr/>
            <p:nvPr/>
          </p:nvGrpSpPr>
          <p:grpSpPr>
            <a:xfrm>
              <a:off x="2633353" y="3965763"/>
              <a:ext cx="933975" cy="445687"/>
              <a:chOff x="2633353" y="3965763"/>
              <a:chExt cx="933975" cy="445687"/>
            </a:xfrm>
          </p:grpSpPr>
          <p:sp>
            <p:nvSpPr>
              <p:cNvPr id="10840" name="Google Shape;10840;p61"/>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1"/>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42" name="Google Shape;10842;p61"/>
          <p:cNvGrpSpPr/>
          <p:nvPr/>
        </p:nvGrpSpPr>
        <p:grpSpPr>
          <a:xfrm>
            <a:off x="6392784" y="1044384"/>
            <a:ext cx="1131087" cy="587383"/>
            <a:chOff x="238125" y="999450"/>
            <a:chExt cx="7140700" cy="3708225"/>
          </a:xfrm>
        </p:grpSpPr>
        <p:sp>
          <p:nvSpPr>
            <p:cNvPr id="10843" name="Google Shape;10843;p6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1"/>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61"/>
          <p:cNvGrpSpPr/>
          <p:nvPr/>
        </p:nvGrpSpPr>
        <p:grpSpPr>
          <a:xfrm>
            <a:off x="3744234" y="3493879"/>
            <a:ext cx="1375854" cy="678131"/>
            <a:chOff x="3913765" y="3641905"/>
            <a:chExt cx="1522805" cy="750560"/>
          </a:xfrm>
        </p:grpSpPr>
        <p:grpSp>
          <p:nvGrpSpPr>
            <p:cNvPr id="10853" name="Google Shape;10853;p61"/>
            <p:cNvGrpSpPr/>
            <p:nvPr/>
          </p:nvGrpSpPr>
          <p:grpSpPr>
            <a:xfrm>
              <a:off x="3913765" y="3997002"/>
              <a:ext cx="1522805" cy="395463"/>
              <a:chOff x="3913765" y="3997002"/>
              <a:chExt cx="1522805" cy="395463"/>
            </a:xfrm>
          </p:grpSpPr>
          <p:grpSp>
            <p:nvGrpSpPr>
              <p:cNvPr id="10854" name="Google Shape;10854;p61"/>
              <p:cNvGrpSpPr/>
              <p:nvPr/>
            </p:nvGrpSpPr>
            <p:grpSpPr>
              <a:xfrm>
                <a:off x="3913765" y="4138659"/>
                <a:ext cx="507602" cy="253806"/>
                <a:chOff x="3913765" y="4138659"/>
                <a:chExt cx="507602" cy="253806"/>
              </a:xfrm>
            </p:grpSpPr>
            <p:sp>
              <p:nvSpPr>
                <p:cNvPr id="10855" name="Google Shape;10855;p61"/>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1"/>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0857" name="Google Shape;10857;p61"/>
              <p:cNvGrpSpPr/>
              <p:nvPr/>
            </p:nvGrpSpPr>
            <p:grpSpPr>
              <a:xfrm>
                <a:off x="4421361" y="3997002"/>
                <a:ext cx="507618" cy="395463"/>
                <a:chOff x="4421361" y="3997002"/>
                <a:chExt cx="507618" cy="395463"/>
              </a:xfrm>
            </p:grpSpPr>
            <p:sp>
              <p:nvSpPr>
                <p:cNvPr id="10858" name="Google Shape;10858;p61"/>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1"/>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61"/>
              <p:cNvGrpSpPr/>
              <p:nvPr/>
            </p:nvGrpSpPr>
            <p:grpSpPr>
              <a:xfrm>
                <a:off x="4928973" y="4189418"/>
                <a:ext cx="507596" cy="203047"/>
                <a:chOff x="4928973" y="4189418"/>
                <a:chExt cx="507596" cy="203047"/>
              </a:xfrm>
            </p:grpSpPr>
            <p:sp>
              <p:nvSpPr>
                <p:cNvPr id="10861" name="Google Shape;10861;p61"/>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1"/>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63" name="Google Shape;10863;p61"/>
            <p:cNvGrpSpPr/>
            <p:nvPr/>
          </p:nvGrpSpPr>
          <p:grpSpPr>
            <a:xfrm>
              <a:off x="4482186" y="3641905"/>
              <a:ext cx="397605" cy="349784"/>
              <a:chOff x="2906375" y="1159725"/>
              <a:chExt cx="1860575" cy="1636800"/>
            </a:xfrm>
          </p:grpSpPr>
          <p:sp>
            <p:nvSpPr>
              <p:cNvPr id="10864" name="Google Shape;10864;p61"/>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1"/>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1"/>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1"/>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68" name="Google Shape;10868;p61"/>
          <p:cNvGrpSpPr/>
          <p:nvPr/>
        </p:nvGrpSpPr>
        <p:grpSpPr>
          <a:xfrm>
            <a:off x="6528943" y="1853805"/>
            <a:ext cx="940737" cy="721067"/>
            <a:chOff x="6599718" y="2068734"/>
            <a:chExt cx="940737" cy="721067"/>
          </a:xfrm>
        </p:grpSpPr>
        <p:sp>
          <p:nvSpPr>
            <p:cNvPr id="10869" name="Google Shape;10869;p61"/>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1"/>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1"/>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1"/>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1"/>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1"/>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5" name="Google Shape;10875;p61"/>
            <p:cNvGrpSpPr/>
            <p:nvPr/>
          </p:nvGrpSpPr>
          <p:grpSpPr>
            <a:xfrm>
              <a:off x="6836957" y="2068734"/>
              <a:ext cx="461892" cy="721067"/>
              <a:chOff x="6836957" y="2068734"/>
              <a:chExt cx="461892" cy="721067"/>
            </a:xfrm>
          </p:grpSpPr>
          <p:sp>
            <p:nvSpPr>
              <p:cNvPr id="10876" name="Google Shape;10876;p61"/>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1"/>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1"/>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1"/>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1"/>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1"/>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2" name="Google Shape;10882;p61"/>
              <p:cNvGrpSpPr/>
              <p:nvPr/>
            </p:nvGrpSpPr>
            <p:grpSpPr>
              <a:xfrm>
                <a:off x="6836957" y="2068734"/>
                <a:ext cx="461892" cy="721067"/>
                <a:chOff x="6836957" y="2068734"/>
                <a:chExt cx="461892" cy="721067"/>
              </a:xfrm>
            </p:grpSpPr>
            <p:sp>
              <p:nvSpPr>
                <p:cNvPr id="10883" name="Google Shape;10883;p61"/>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1"/>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1"/>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1"/>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1"/>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1"/>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1"/>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890" name="Google Shape;10890;p61"/>
          <p:cNvGrpSpPr/>
          <p:nvPr/>
        </p:nvGrpSpPr>
        <p:grpSpPr>
          <a:xfrm>
            <a:off x="2412262" y="1858152"/>
            <a:ext cx="712577" cy="712374"/>
            <a:chOff x="2559249" y="2069323"/>
            <a:chExt cx="685566" cy="685634"/>
          </a:xfrm>
        </p:grpSpPr>
        <p:sp>
          <p:nvSpPr>
            <p:cNvPr id="10891" name="Google Shape;10891;p61"/>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1"/>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1"/>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1"/>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1"/>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1"/>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1"/>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1"/>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1"/>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1"/>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1"/>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1"/>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1"/>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61"/>
          <p:cNvGrpSpPr/>
          <p:nvPr/>
        </p:nvGrpSpPr>
        <p:grpSpPr>
          <a:xfrm>
            <a:off x="7594699" y="970941"/>
            <a:ext cx="845645" cy="711911"/>
            <a:chOff x="951975" y="315800"/>
            <a:chExt cx="5860325" cy="4933550"/>
          </a:xfrm>
        </p:grpSpPr>
        <p:sp>
          <p:nvSpPr>
            <p:cNvPr id="10905" name="Google Shape;10905;p61"/>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1"/>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1"/>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1"/>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1"/>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1"/>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1"/>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1"/>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61"/>
          <p:cNvGrpSpPr/>
          <p:nvPr/>
        </p:nvGrpSpPr>
        <p:grpSpPr>
          <a:xfrm>
            <a:off x="3691828" y="2707050"/>
            <a:ext cx="1617932" cy="621724"/>
            <a:chOff x="3862800" y="3038525"/>
            <a:chExt cx="1329006" cy="510698"/>
          </a:xfrm>
        </p:grpSpPr>
        <p:sp>
          <p:nvSpPr>
            <p:cNvPr id="10914" name="Google Shape;10914;p61"/>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1"/>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6" name="Google Shape;10916;p61"/>
            <p:cNvGrpSpPr/>
            <p:nvPr/>
          </p:nvGrpSpPr>
          <p:grpSpPr>
            <a:xfrm>
              <a:off x="3967075" y="3040337"/>
              <a:ext cx="1019927" cy="402126"/>
              <a:chOff x="3967075" y="3040337"/>
              <a:chExt cx="1019927" cy="402126"/>
            </a:xfrm>
          </p:grpSpPr>
          <p:sp>
            <p:nvSpPr>
              <p:cNvPr id="10917" name="Google Shape;10917;p61"/>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1"/>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9" name="Google Shape;10919;p61"/>
            <p:cNvGrpSpPr/>
            <p:nvPr/>
          </p:nvGrpSpPr>
          <p:grpSpPr>
            <a:xfrm>
              <a:off x="4186700" y="3040337"/>
              <a:ext cx="390475" cy="183289"/>
              <a:chOff x="4186700" y="3040337"/>
              <a:chExt cx="390475" cy="183289"/>
            </a:xfrm>
          </p:grpSpPr>
          <p:sp>
            <p:nvSpPr>
              <p:cNvPr id="10920" name="Google Shape;10920;p61"/>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1"/>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61"/>
            <p:cNvGrpSpPr/>
            <p:nvPr/>
          </p:nvGrpSpPr>
          <p:grpSpPr>
            <a:xfrm>
              <a:off x="4073727" y="3040337"/>
              <a:ext cx="697794" cy="296263"/>
              <a:chOff x="4073727" y="3040337"/>
              <a:chExt cx="697794" cy="296263"/>
            </a:xfrm>
          </p:grpSpPr>
          <p:sp>
            <p:nvSpPr>
              <p:cNvPr id="10923" name="Google Shape;10923;p61"/>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1"/>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61"/>
            <p:cNvGrpSpPr/>
            <p:nvPr/>
          </p:nvGrpSpPr>
          <p:grpSpPr>
            <a:xfrm>
              <a:off x="3862800" y="3038525"/>
              <a:ext cx="1329006" cy="510698"/>
              <a:chOff x="3862800" y="3038525"/>
              <a:chExt cx="1329006" cy="510698"/>
            </a:xfrm>
          </p:grpSpPr>
          <p:sp>
            <p:nvSpPr>
              <p:cNvPr id="10926" name="Google Shape;10926;p61"/>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1"/>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28" name="Google Shape;10928;p61"/>
          <p:cNvGrpSpPr/>
          <p:nvPr/>
        </p:nvGrpSpPr>
        <p:grpSpPr>
          <a:xfrm>
            <a:off x="700150" y="970941"/>
            <a:ext cx="883205" cy="775176"/>
            <a:chOff x="649648" y="271400"/>
            <a:chExt cx="6215377" cy="5455143"/>
          </a:xfrm>
        </p:grpSpPr>
        <p:sp>
          <p:nvSpPr>
            <p:cNvPr id="10929" name="Google Shape;10929;p61"/>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1"/>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1"/>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1"/>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1"/>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1"/>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1"/>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1"/>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1"/>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1"/>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1"/>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1"/>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61"/>
          <p:cNvGrpSpPr/>
          <p:nvPr/>
        </p:nvGrpSpPr>
        <p:grpSpPr>
          <a:xfrm>
            <a:off x="2308452" y="970941"/>
            <a:ext cx="767704" cy="815489"/>
            <a:chOff x="2499700" y="1135950"/>
            <a:chExt cx="732402" cy="777990"/>
          </a:xfrm>
        </p:grpSpPr>
        <p:grpSp>
          <p:nvGrpSpPr>
            <p:cNvPr id="10942" name="Google Shape;10942;p61"/>
            <p:cNvGrpSpPr/>
            <p:nvPr/>
          </p:nvGrpSpPr>
          <p:grpSpPr>
            <a:xfrm>
              <a:off x="2499700" y="1135950"/>
              <a:ext cx="732402" cy="694705"/>
              <a:chOff x="2499700" y="1135950"/>
              <a:chExt cx="732402" cy="694705"/>
            </a:xfrm>
          </p:grpSpPr>
          <p:sp>
            <p:nvSpPr>
              <p:cNvPr id="10943" name="Google Shape;10943;p61"/>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1"/>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1"/>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1"/>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1"/>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1"/>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1"/>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1"/>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1"/>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1"/>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1"/>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1"/>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1"/>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1"/>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1"/>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1"/>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1"/>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1"/>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1"/>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1"/>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1"/>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1"/>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1"/>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1"/>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1"/>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1"/>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1"/>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61"/>
            <p:cNvGrpSpPr/>
            <p:nvPr/>
          </p:nvGrpSpPr>
          <p:grpSpPr>
            <a:xfrm>
              <a:off x="2517909" y="1188726"/>
              <a:ext cx="702702" cy="725214"/>
              <a:chOff x="2517909" y="1188726"/>
              <a:chExt cx="702702" cy="725214"/>
            </a:xfrm>
          </p:grpSpPr>
          <p:sp>
            <p:nvSpPr>
              <p:cNvPr id="10971" name="Google Shape;10971;p61"/>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1"/>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1"/>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1"/>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1"/>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76" name="Google Shape;10976;p61"/>
          <p:cNvGrpSpPr/>
          <p:nvPr/>
        </p:nvGrpSpPr>
        <p:grpSpPr>
          <a:xfrm>
            <a:off x="1654184" y="970941"/>
            <a:ext cx="583439" cy="870229"/>
            <a:chOff x="1716825" y="1121550"/>
            <a:chExt cx="622800" cy="928938"/>
          </a:xfrm>
        </p:grpSpPr>
        <p:grpSp>
          <p:nvGrpSpPr>
            <p:cNvPr id="10977" name="Google Shape;10977;p61"/>
            <p:cNvGrpSpPr/>
            <p:nvPr/>
          </p:nvGrpSpPr>
          <p:grpSpPr>
            <a:xfrm>
              <a:off x="1716825" y="1121550"/>
              <a:ext cx="622800" cy="928938"/>
              <a:chOff x="1716825" y="1121550"/>
              <a:chExt cx="622800" cy="928938"/>
            </a:xfrm>
          </p:grpSpPr>
          <p:cxnSp>
            <p:nvCxnSpPr>
              <p:cNvPr id="10978" name="Google Shape;10978;p61"/>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979" name="Google Shape;10979;p61"/>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0" name="Google Shape;10980;p61"/>
            <p:cNvGrpSpPr/>
            <p:nvPr/>
          </p:nvGrpSpPr>
          <p:grpSpPr>
            <a:xfrm>
              <a:off x="1768050" y="1172775"/>
              <a:ext cx="520200" cy="832000"/>
              <a:chOff x="1768050" y="1172775"/>
              <a:chExt cx="520200" cy="832000"/>
            </a:xfrm>
          </p:grpSpPr>
          <p:cxnSp>
            <p:nvCxnSpPr>
              <p:cNvPr id="10981" name="Google Shape;10981;p61"/>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982" name="Google Shape;10982;p61"/>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3" name="Google Shape;10983;p61"/>
            <p:cNvGrpSpPr/>
            <p:nvPr/>
          </p:nvGrpSpPr>
          <p:grpSpPr>
            <a:xfrm>
              <a:off x="1820100" y="1225475"/>
              <a:ext cx="416400" cy="729575"/>
              <a:chOff x="1820100" y="1225475"/>
              <a:chExt cx="416400" cy="729575"/>
            </a:xfrm>
          </p:grpSpPr>
          <p:cxnSp>
            <p:nvCxnSpPr>
              <p:cNvPr id="10984" name="Google Shape;10984;p61"/>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985" name="Google Shape;10985;p61"/>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61"/>
            <p:cNvGrpSpPr/>
            <p:nvPr/>
          </p:nvGrpSpPr>
          <p:grpSpPr>
            <a:xfrm>
              <a:off x="1874250" y="1278825"/>
              <a:ext cx="308100" cy="605275"/>
              <a:chOff x="1874250" y="1278825"/>
              <a:chExt cx="308100" cy="605275"/>
            </a:xfrm>
          </p:grpSpPr>
          <p:cxnSp>
            <p:nvCxnSpPr>
              <p:cNvPr id="10987" name="Google Shape;10987;p61"/>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988" name="Google Shape;10988;p61"/>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9" name="Google Shape;10989;p61"/>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0" name="Google Shape;10990;p61"/>
          <p:cNvGrpSpPr/>
          <p:nvPr/>
        </p:nvGrpSpPr>
        <p:grpSpPr>
          <a:xfrm>
            <a:off x="1574007" y="1857263"/>
            <a:ext cx="739072" cy="714152"/>
            <a:chOff x="4334725" y="1355875"/>
            <a:chExt cx="3106650" cy="3001900"/>
          </a:xfrm>
        </p:grpSpPr>
        <p:grpSp>
          <p:nvGrpSpPr>
            <p:cNvPr id="10991" name="Google Shape;10991;p61"/>
            <p:cNvGrpSpPr/>
            <p:nvPr/>
          </p:nvGrpSpPr>
          <p:grpSpPr>
            <a:xfrm>
              <a:off x="4516050" y="1724875"/>
              <a:ext cx="2693725" cy="2632900"/>
              <a:chOff x="4516050" y="1724875"/>
              <a:chExt cx="2693725" cy="2632900"/>
            </a:xfrm>
          </p:grpSpPr>
          <p:sp>
            <p:nvSpPr>
              <p:cNvPr id="10992" name="Google Shape;10992;p61"/>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1"/>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1"/>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61"/>
            <p:cNvGrpSpPr/>
            <p:nvPr/>
          </p:nvGrpSpPr>
          <p:grpSpPr>
            <a:xfrm>
              <a:off x="4334725" y="1355875"/>
              <a:ext cx="3106650" cy="2709650"/>
              <a:chOff x="4334725" y="1355875"/>
              <a:chExt cx="3106650" cy="2709650"/>
            </a:xfrm>
          </p:grpSpPr>
          <p:sp>
            <p:nvSpPr>
              <p:cNvPr id="10996" name="Google Shape;10996;p61"/>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1"/>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1"/>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99" name="Google Shape;10999;p61"/>
          <p:cNvGrpSpPr/>
          <p:nvPr/>
        </p:nvGrpSpPr>
        <p:grpSpPr>
          <a:xfrm>
            <a:off x="7690956" y="3488034"/>
            <a:ext cx="312074" cy="684173"/>
            <a:chOff x="7645573" y="3754300"/>
            <a:chExt cx="293855" cy="644170"/>
          </a:xfrm>
        </p:grpSpPr>
        <p:sp>
          <p:nvSpPr>
            <p:cNvPr id="11000" name="Google Shape;11000;p61"/>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1"/>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61"/>
          <p:cNvGrpSpPr/>
          <p:nvPr/>
        </p:nvGrpSpPr>
        <p:grpSpPr>
          <a:xfrm>
            <a:off x="5612944" y="970941"/>
            <a:ext cx="709011" cy="739359"/>
            <a:chOff x="5830645" y="1256617"/>
            <a:chExt cx="530340" cy="553040"/>
          </a:xfrm>
        </p:grpSpPr>
        <p:grpSp>
          <p:nvGrpSpPr>
            <p:cNvPr id="11003" name="Google Shape;11003;p61"/>
            <p:cNvGrpSpPr/>
            <p:nvPr/>
          </p:nvGrpSpPr>
          <p:grpSpPr>
            <a:xfrm>
              <a:off x="5830645" y="1256617"/>
              <a:ext cx="259743" cy="269909"/>
              <a:chOff x="5830645" y="1256617"/>
              <a:chExt cx="259743" cy="269909"/>
            </a:xfrm>
          </p:grpSpPr>
          <p:sp>
            <p:nvSpPr>
              <p:cNvPr id="11004" name="Google Shape;11004;p61"/>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1"/>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61"/>
            <p:cNvGrpSpPr/>
            <p:nvPr/>
          </p:nvGrpSpPr>
          <p:grpSpPr>
            <a:xfrm>
              <a:off x="6101293" y="1256617"/>
              <a:ext cx="259692" cy="269909"/>
              <a:chOff x="6101293" y="1256617"/>
              <a:chExt cx="259692" cy="269909"/>
            </a:xfrm>
          </p:grpSpPr>
          <p:sp>
            <p:nvSpPr>
              <p:cNvPr id="11007" name="Google Shape;11007;p61"/>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1"/>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9" name="Google Shape;11009;p61"/>
            <p:cNvGrpSpPr/>
            <p:nvPr/>
          </p:nvGrpSpPr>
          <p:grpSpPr>
            <a:xfrm>
              <a:off x="5830645" y="1539749"/>
              <a:ext cx="259692" cy="269909"/>
              <a:chOff x="5830645" y="1539749"/>
              <a:chExt cx="259692" cy="269909"/>
            </a:xfrm>
          </p:grpSpPr>
          <p:sp>
            <p:nvSpPr>
              <p:cNvPr id="11010" name="Google Shape;11010;p61"/>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1"/>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61"/>
            <p:cNvGrpSpPr/>
            <p:nvPr/>
          </p:nvGrpSpPr>
          <p:grpSpPr>
            <a:xfrm>
              <a:off x="6101293" y="1539749"/>
              <a:ext cx="259692" cy="269909"/>
              <a:chOff x="6101293" y="1539749"/>
              <a:chExt cx="259692" cy="269909"/>
            </a:xfrm>
          </p:grpSpPr>
          <p:sp>
            <p:nvSpPr>
              <p:cNvPr id="11013" name="Google Shape;11013;p61"/>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1"/>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5" name="Google Shape;11015;p61"/>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61"/>
          <p:cNvGrpSpPr/>
          <p:nvPr/>
        </p:nvGrpSpPr>
        <p:grpSpPr>
          <a:xfrm>
            <a:off x="714438" y="2707057"/>
            <a:ext cx="1452955" cy="621360"/>
            <a:chOff x="732422" y="2990152"/>
            <a:chExt cx="1337773" cy="572102"/>
          </a:xfrm>
        </p:grpSpPr>
        <p:sp>
          <p:nvSpPr>
            <p:cNvPr id="11017" name="Google Shape;11017;p61"/>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1"/>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1"/>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1"/>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1"/>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1"/>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026"/>
        <p:cNvGrpSpPr/>
        <p:nvPr/>
      </p:nvGrpSpPr>
      <p:grpSpPr>
        <a:xfrm>
          <a:off x="0" y="0"/>
          <a:ext cx="0" cy="0"/>
          <a:chOff x="0" y="0"/>
          <a:chExt cx="0" cy="0"/>
        </a:xfrm>
      </p:grpSpPr>
      <p:grpSp>
        <p:nvGrpSpPr>
          <p:cNvPr id="11027" name="Google Shape;11027;p62"/>
          <p:cNvGrpSpPr/>
          <p:nvPr/>
        </p:nvGrpSpPr>
        <p:grpSpPr>
          <a:xfrm>
            <a:off x="708575" y="965865"/>
            <a:ext cx="1636117" cy="1526144"/>
            <a:chOff x="729238" y="1179665"/>
            <a:chExt cx="1636117" cy="1526144"/>
          </a:xfrm>
        </p:grpSpPr>
        <p:grpSp>
          <p:nvGrpSpPr>
            <p:cNvPr id="11028" name="Google Shape;11028;p62"/>
            <p:cNvGrpSpPr/>
            <p:nvPr/>
          </p:nvGrpSpPr>
          <p:grpSpPr>
            <a:xfrm>
              <a:off x="729238" y="1179665"/>
              <a:ext cx="80700" cy="1526144"/>
              <a:chOff x="729238" y="1179665"/>
              <a:chExt cx="80700" cy="1526144"/>
            </a:xfrm>
          </p:grpSpPr>
          <p:sp>
            <p:nvSpPr>
              <p:cNvPr id="11029" name="Google Shape;11029;p62"/>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2"/>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2"/>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2"/>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62"/>
            <p:cNvGrpSpPr/>
            <p:nvPr/>
          </p:nvGrpSpPr>
          <p:grpSpPr>
            <a:xfrm>
              <a:off x="903098" y="1179665"/>
              <a:ext cx="80700" cy="1526144"/>
              <a:chOff x="903098" y="1179665"/>
              <a:chExt cx="80700" cy="1526144"/>
            </a:xfrm>
          </p:grpSpPr>
          <p:sp>
            <p:nvSpPr>
              <p:cNvPr id="11040" name="Google Shape;11040;p62"/>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2"/>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2"/>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2"/>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2"/>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2"/>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62"/>
            <p:cNvGrpSpPr/>
            <p:nvPr/>
          </p:nvGrpSpPr>
          <p:grpSpPr>
            <a:xfrm>
              <a:off x="1076958" y="1179665"/>
              <a:ext cx="80700" cy="1526144"/>
              <a:chOff x="1076958" y="1179665"/>
              <a:chExt cx="80700" cy="1526144"/>
            </a:xfrm>
          </p:grpSpPr>
          <p:sp>
            <p:nvSpPr>
              <p:cNvPr id="11051" name="Google Shape;11051;p62"/>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2"/>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2"/>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2"/>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2"/>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2"/>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2"/>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62"/>
            <p:cNvGrpSpPr/>
            <p:nvPr/>
          </p:nvGrpSpPr>
          <p:grpSpPr>
            <a:xfrm>
              <a:off x="1247707" y="1179665"/>
              <a:ext cx="80700" cy="1526144"/>
              <a:chOff x="1247707" y="1179665"/>
              <a:chExt cx="80700" cy="1526144"/>
            </a:xfrm>
          </p:grpSpPr>
          <p:sp>
            <p:nvSpPr>
              <p:cNvPr id="11062" name="Google Shape;11062;p62"/>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2"/>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2"/>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62"/>
            <p:cNvGrpSpPr/>
            <p:nvPr/>
          </p:nvGrpSpPr>
          <p:grpSpPr>
            <a:xfrm>
              <a:off x="1421567" y="1179665"/>
              <a:ext cx="80700" cy="1526144"/>
              <a:chOff x="1421567" y="1179665"/>
              <a:chExt cx="80700" cy="1526144"/>
            </a:xfrm>
          </p:grpSpPr>
          <p:sp>
            <p:nvSpPr>
              <p:cNvPr id="11073" name="Google Shape;11073;p62"/>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2"/>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2"/>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2"/>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2"/>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2"/>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2"/>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2"/>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62"/>
            <p:cNvGrpSpPr/>
            <p:nvPr/>
          </p:nvGrpSpPr>
          <p:grpSpPr>
            <a:xfrm>
              <a:off x="1592327" y="1179665"/>
              <a:ext cx="80700" cy="1526144"/>
              <a:chOff x="1592327" y="1179665"/>
              <a:chExt cx="80700" cy="1526144"/>
            </a:xfrm>
          </p:grpSpPr>
          <p:sp>
            <p:nvSpPr>
              <p:cNvPr id="11084" name="Google Shape;11084;p62"/>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2"/>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2"/>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2"/>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2"/>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2"/>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62"/>
            <p:cNvGrpSpPr/>
            <p:nvPr/>
          </p:nvGrpSpPr>
          <p:grpSpPr>
            <a:xfrm>
              <a:off x="1766187" y="1179665"/>
              <a:ext cx="80700" cy="1526144"/>
              <a:chOff x="1766187" y="1179665"/>
              <a:chExt cx="80700" cy="1526144"/>
            </a:xfrm>
          </p:grpSpPr>
          <p:sp>
            <p:nvSpPr>
              <p:cNvPr id="11095" name="Google Shape;11095;p62"/>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2"/>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2"/>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2"/>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2"/>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2"/>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2"/>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2"/>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2"/>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62"/>
            <p:cNvGrpSpPr/>
            <p:nvPr/>
          </p:nvGrpSpPr>
          <p:grpSpPr>
            <a:xfrm>
              <a:off x="1936935" y="1179665"/>
              <a:ext cx="80700" cy="1526144"/>
              <a:chOff x="1936935" y="1179665"/>
              <a:chExt cx="80700" cy="1526144"/>
            </a:xfrm>
          </p:grpSpPr>
          <p:sp>
            <p:nvSpPr>
              <p:cNvPr id="11106" name="Google Shape;11106;p62"/>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2"/>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2"/>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2"/>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2"/>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6" name="Google Shape;11116;p62"/>
            <p:cNvGrpSpPr/>
            <p:nvPr/>
          </p:nvGrpSpPr>
          <p:grpSpPr>
            <a:xfrm>
              <a:off x="2110795" y="1179665"/>
              <a:ext cx="80700" cy="1526144"/>
              <a:chOff x="2110795" y="1179665"/>
              <a:chExt cx="80700" cy="1526144"/>
            </a:xfrm>
          </p:grpSpPr>
          <p:sp>
            <p:nvSpPr>
              <p:cNvPr id="11117" name="Google Shape;11117;p62"/>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2"/>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2"/>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2"/>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62"/>
            <p:cNvGrpSpPr/>
            <p:nvPr/>
          </p:nvGrpSpPr>
          <p:grpSpPr>
            <a:xfrm>
              <a:off x="2284655" y="1179665"/>
              <a:ext cx="80700" cy="1526144"/>
              <a:chOff x="2284655" y="1179665"/>
              <a:chExt cx="80700" cy="1526144"/>
            </a:xfrm>
          </p:grpSpPr>
          <p:sp>
            <p:nvSpPr>
              <p:cNvPr id="11128" name="Google Shape;11128;p62"/>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2"/>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2"/>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2"/>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2"/>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2"/>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38" name="Google Shape;11138;p62"/>
          <p:cNvGrpSpPr/>
          <p:nvPr/>
        </p:nvGrpSpPr>
        <p:grpSpPr>
          <a:xfrm>
            <a:off x="2603242" y="985003"/>
            <a:ext cx="1364248" cy="1102133"/>
            <a:chOff x="2623904" y="1198803"/>
            <a:chExt cx="1364248" cy="1102133"/>
          </a:xfrm>
        </p:grpSpPr>
        <p:grpSp>
          <p:nvGrpSpPr>
            <p:cNvPr id="11139" name="Google Shape;11139;p62"/>
            <p:cNvGrpSpPr/>
            <p:nvPr/>
          </p:nvGrpSpPr>
          <p:grpSpPr>
            <a:xfrm>
              <a:off x="2623907" y="1198803"/>
              <a:ext cx="1364245" cy="273000"/>
              <a:chOff x="2623907" y="1198803"/>
              <a:chExt cx="1364245" cy="273000"/>
            </a:xfrm>
          </p:grpSpPr>
          <p:sp>
            <p:nvSpPr>
              <p:cNvPr id="11140" name="Google Shape;11140;p62"/>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62"/>
            <p:cNvGrpSpPr/>
            <p:nvPr/>
          </p:nvGrpSpPr>
          <p:grpSpPr>
            <a:xfrm>
              <a:off x="2623904" y="1476964"/>
              <a:ext cx="1364245" cy="273000"/>
              <a:chOff x="2623904" y="1476964"/>
              <a:chExt cx="1364245" cy="273000"/>
            </a:xfrm>
          </p:grpSpPr>
          <p:sp>
            <p:nvSpPr>
              <p:cNvPr id="11146" name="Google Shape;11146;p62"/>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2"/>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2"/>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62"/>
            <p:cNvGrpSpPr/>
            <p:nvPr/>
          </p:nvGrpSpPr>
          <p:grpSpPr>
            <a:xfrm>
              <a:off x="2623907" y="1749775"/>
              <a:ext cx="1364245" cy="273000"/>
              <a:chOff x="2623907" y="1749775"/>
              <a:chExt cx="1364245" cy="273000"/>
            </a:xfrm>
          </p:grpSpPr>
          <p:sp>
            <p:nvSpPr>
              <p:cNvPr id="11152" name="Google Shape;11152;p62"/>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2"/>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62"/>
            <p:cNvGrpSpPr/>
            <p:nvPr/>
          </p:nvGrpSpPr>
          <p:grpSpPr>
            <a:xfrm>
              <a:off x="2623904" y="2027936"/>
              <a:ext cx="1364245" cy="273000"/>
              <a:chOff x="2623904" y="2027936"/>
              <a:chExt cx="1364245" cy="273000"/>
            </a:xfrm>
          </p:grpSpPr>
          <p:sp>
            <p:nvSpPr>
              <p:cNvPr id="11158" name="Google Shape;11158;p6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63" name="Google Shape;11163;p62"/>
          <p:cNvGrpSpPr/>
          <p:nvPr/>
        </p:nvGrpSpPr>
        <p:grpSpPr>
          <a:xfrm>
            <a:off x="2592703" y="2444186"/>
            <a:ext cx="1387541" cy="159124"/>
            <a:chOff x="3200660" y="2180272"/>
            <a:chExt cx="2563824" cy="378237"/>
          </a:xfrm>
        </p:grpSpPr>
        <p:sp>
          <p:nvSpPr>
            <p:cNvPr id="11164" name="Google Shape;11164;p6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62"/>
          <p:cNvGrpSpPr/>
          <p:nvPr/>
        </p:nvGrpSpPr>
        <p:grpSpPr>
          <a:xfrm>
            <a:off x="2589227" y="2722011"/>
            <a:ext cx="1390502" cy="159625"/>
            <a:chOff x="3530150" y="2790075"/>
            <a:chExt cx="1962600" cy="225300"/>
          </a:xfrm>
        </p:grpSpPr>
        <p:sp>
          <p:nvSpPr>
            <p:cNvPr id="11183" name="Google Shape;11183;p62"/>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2"/>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62"/>
          <p:cNvGrpSpPr/>
          <p:nvPr/>
        </p:nvGrpSpPr>
        <p:grpSpPr>
          <a:xfrm>
            <a:off x="2589880" y="3000337"/>
            <a:ext cx="1411629" cy="153761"/>
            <a:chOff x="3558802" y="4011427"/>
            <a:chExt cx="1866000" cy="111300"/>
          </a:xfrm>
        </p:grpSpPr>
        <p:sp>
          <p:nvSpPr>
            <p:cNvPr id="11186" name="Google Shape;11186;p6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2"/>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62"/>
          <p:cNvGrpSpPr/>
          <p:nvPr/>
        </p:nvGrpSpPr>
        <p:grpSpPr>
          <a:xfrm>
            <a:off x="2589573" y="2205736"/>
            <a:ext cx="1383503" cy="119749"/>
            <a:chOff x="3465975" y="2270276"/>
            <a:chExt cx="1986364" cy="171929"/>
          </a:xfrm>
        </p:grpSpPr>
        <p:sp>
          <p:nvSpPr>
            <p:cNvPr id="11189" name="Google Shape;11189;p6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2"/>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2"/>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2"/>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2"/>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2"/>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62"/>
          <p:cNvGrpSpPr/>
          <p:nvPr/>
        </p:nvGrpSpPr>
        <p:grpSpPr>
          <a:xfrm>
            <a:off x="2600580" y="3569387"/>
            <a:ext cx="1369531" cy="195460"/>
            <a:chOff x="723300" y="4253549"/>
            <a:chExt cx="2276482" cy="324900"/>
          </a:xfrm>
        </p:grpSpPr>
        <p:sp>
          <p:nvSpPr>
            <p:cNvPr id="11198" name="Google Shape;11198;p6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2"/>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3" name="Google Shape;11203;p62"/>
          <p:cNvGrpSpPr/>
          <p:nvPr/>
        </p:nvGrpSpPr>
        <p:grpSpPr>
          <a:xfrm>
            <a:off x="2590141" y="3270567"/>
            <a:ext cx="1389066" cy="180119"/>
            <a:chOff x="705948" y="3788465"/>
            <a:chExt cx="2308953" cy="299400"/>
          </a:xfrm>
        </p:grpSpPr>
        <p:sp>
          <p:nvSpPr>
            <p:cNvPr id="11204" name="Google Shape;11204;p6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2"/>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2"/>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9" name="Google Shape;11209;p62"/>
          <p:cNvGrpSpPr/>
          <p:nvPr/>
        </p:nvGrpSpPr>
        <p:grpSpPr>
          <a:xfrm>
            <a:off x="2638078" y="3883547"/>
            <a:ext cx="1304609" cy="294074"/>
            <a:chOff x="2658741" y="4097347"/>
            <a:chExt cx="1304609" cy="294074"/>
          </a:xfrm>
        </p:grpSpPr>
        <p:grpSp>
          <p:nvGrpSpPr>
            <p:cNvPr id="11210" name="Google Shape;11210;p62"/>
            <p:cNvGrpSpPr/>
            <p:nvPr/>
          </p:nvGrpSpPr>
          <p:grpSpPr>
            <a:xfrm>
              <a:off x="2658741" y="4097347"/>
              <a:ext cx="118572" cy="294074"/>
              <a:chOff x="3343310" y="4475555"/>
              <a:chExt cx="127717" cy="316753"/>
            </a:xfrm>
          </p:grpSpPr>
          <p:sp>
            <p:nvSpPr>
              <p:cNvPr id="11211" name="Google Shape;11211;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3" name="Google Shape;11213;p62"/>
            <p:cNvGrpSpPr/>
            <p:nvPr/>
          </p:nvGrpSpPr>
          <p:grpSpPr>
            <a:xfrm>
              <a:off x="3815519" y="4098388"/>
              <a:ext cx="147831" cy="291991"/>
              <a:chOff x="3527539" y="4476677"/>
              <a:chExt cx="159232" cy="314510"/>
            </a:xfrm>
          </p:grpSpPr>
          <p:sp>
            <p:nvSpPr>
              <p:cNvPr id="11214" name="Google Shape;11214;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62"/>
            <p:cNvGrpSpPr/>
            <p:nvPr/>
          </p:nvGrpSpPr>
          <p:grpSpPr>
            <a:xfrm>
              <a:off x="3511696" y="4098388"/>
              <a:ext cx="147831" cy="291991"/>
              <a:chOff x="3527539" y="4476677"/>
              <a:chExt cx="159232" cy="314510"/>
            </a:xfrm>
          </p:grpSpPr>
          <p:sp>
            <p:nvSpPr>
              <p:cNvPr id="11217" name="Google Shape;11217;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62"/>
            <p:cNvGrpSpPr/>
            <p:nvPr/>
          </p:nvGrpSpPr>
          <p:grpSpPr>
            <a:xfrm>
              <a:off x="3207874" y="4098388"/>
              <a:ext cx="147831" cy="291991"/>
              <a:chOff x="3527539" y="4476677"/>
              <a:chExt cx="159232" cy="314510"/>
            </a:xfrm>
          </p:grpSpPr>
          <p:sp>
            <p:nvSpPr>
              <p:cNvPr id="11220" name="Google Shape;11220;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62"/>
            <p:cNvGrpSpPr/>
            <p:nvPr/>
          </p:nvGrpSpPr>
          <p:grpSpPr>
            <a:xfrm>
              <a:off x="2933305" y="4097347"/>
              <a:ext cx="118572" cy="294074"/>
              <a:chOff x="3343310" y="4475555"/>
              <a:chExt cx="127717" cy="316753"/>
            </a:xfrm>
          </p:grpSpPr>
          <p:sp>
            <p:nvSpPr>
              <p:cNvPr id="11223" name="Google Shape;11223;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25" name="Google Shape;11225;p62"/>
          <p:cNvGrpSpPr/>
          <p:nvPr/>
        </p:nvGrpSpPr>
        <p:grpSpPr>
          <a:xfrm>
            <a:off x="4256908" y="1866669"/>
            <a:ext cx="1433821" cy="191501"/>
            <a:chOff x="4273350" y="2080469"/>
            <a:chExt cx="1433821" cy="191501"/>
          </a:xfrm>
        </p:grpSpPr>
        <p:grpSp>
          <p:nvGrpSpPr>
            <p:cNvPr id="11226" name="Google Shape;11226;p62"/>
            <p:cNvGrpSpPr/>
            <p:nvPr/>
          </p:nvGrpSpPr>
          <p:grpSpPr>
            <a:xfrm>
              <a:off x="4273350" y="2080469"/>
              <a:ext cx="1433821" cy="0"/>
              <a:chOff x="5224975" y="2962250"/>
              <a:chExt cx="1544400" cy="0"/>
            </a:xfrm>
          </p:grpSpPr>
          <p:cxnSp>
            <p:nvCxnSpPr>
              <p:cNvPr id="11227" name="Google Shape;11227;p6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1228" name="Google Shape;11228;p62"/>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1229" name="Google Shape;11229;p62"/>
            <p:cNvGrpSpPr/>
            <p:nvPr/>
          </p:nvGrpSpPr>
          <p:grpSpPr>
            <a:xfrm>
              <a:off x="4273350" y="2271969"/>
              <a:ext cx="1433821" cy="0"/>
              <a:chOff x="5224975" y="2962250"/>
              <a:chExt cx="1544400" cy="0"/>
            </a:xfrm>
          </p:grpSpPr>
          <p:cxnSp>
            <p:nvCxnSpPr>
              <p:cNvPr id="11230" name="Google Shape;11230;p6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1231" name="Google Shape;11231;p62"/>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1232" name="Google Shape;11232;p62"/>
          <p:cNvGrpSpPr/>
          <p:nvPr/>
        </p:nvGrpSpPr>
        <p:grpSpPr>
          <a:xfrm>
            <a:off x="4258463" y="969236"/>
            <a:ext cx="1430711" cy="743389"/>
            <a:chOff x="5159450" y="1919950"/>
            <a:chExt cx="1541050" cy="862500"/>
          </a:xfrm>
        </p:grpSpPr>
        <p:sp>
          <p:nvSpPr>
            <p:cNvPr id="11233" name="Google Shape;11233;p6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1234" name="Google Shape;11234;p62"/>
            <p:cNvGrpSpPr/>
            <p:nvPr/>
          </p:nvGrpSpPr>
          <p:grpSpPr>
            <a:xfrm>
              <a:off x="5159450" y="1919950"/>
              <a:ext cx="1541050" cy="862500"/>
              <a:chOff x="5159450" y="1919950"/>
              <a:chExt cx="1541050" cy="862500"/>
            </a:xfrm>
          </p:grpSpPr>
          <p:cxnSp>
            <p:nvCxnSpPr>
              <p:cNvPr id="11235" name="Google Shape;11235;p6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1236" name="Google Shape;11236;p6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1237" name="Google Shape;11237;p62"/>
          <p:cNvGrpSpPr/>
          <p:nvPr/>
        </p:nvGrpSpPr>
        <p:grpSpPr>
          <a:xfrm>
            <a:off x="4248577" y="2192564"/>
            <a:ext cx="1450484" cy="1052087"/>
            <a:chOff x="5230575" y="1554475"/>
            <a:chExt cx="2137150" cy="1550150"/>
          </a:xfrm>
        </p:grpSpPr>
        <p:sp>
          <p:nvSpPr>
            <p:cNvPr id="11238" name="Google Shape;11238;p62"/>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2"/>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2"/>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2"/>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2"/>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2"/>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2"/>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2"/>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2"/>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2"/>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2"/>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2"/>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2"/>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1" name="Google Shape;11251;p62"/>
          <p:cNvGrpSpPr/>
          <p:nvPr/>
        </p:nvGrpSpPr>
        <p:grpSpPr>
          <a:xfrm rot="10800000">
            <a:off x="4265127" y="3284753"/>
            <a:ext cx="1417383" cy="887946"/>
            <a:chOff x="5645403" y="2920021"/>
            <a:chExt cx="2650800" cy="2180614"/>
          </a:xfrm>
        </p:grpSpPr>
        <p:sp>
          <p:nvSpPr>
            <p:cNvPr id="11252" name="Google Shape;11252;p62"/>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53" name="Google Shape;11253;p62"/>
            <p:cNvCxnSpPr>
              <a:stCxn id="11252"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1254" name="Google Shape;11254;p62"/>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55" name="Google Shape;11255;p62"/>
            <p:cNvCxnSpPr>
              <a:endCxn id="11254"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1256" name="Google Shape;11256;p62"/>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57" name="Google Shape;11257;p62"/>
            <p:cNvCxnSpPr>
              <a:stCxn id="11256"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1258" name="Google Shape;11258;p62"/>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59" name="Google Shape;11259;p62"/>
            <p:cNvCxnSpPr>
              <a:endCxn id="11258"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1260" name="Google Shape;11260;p62"/>
          <p:cNvGrpSpPr/>
          <p:nvPr/>
        </p:nvGrpSpPr>
        <p:grpSpPr>
          <a:xfrm>
            <a:off x="7365487" y="2188108"/>
            <a:ext cx="1071743" cy="1021579"/>
            <a:chOff x="7189833" y="2022667"/>
            <a:chExt cx="1251159" cy="1192597"/>
          </a:xfrm>
        </p:grpSpPr>
        <p:sp>
          <p:nvSpPr>
            <p:cNvPr id="11261" name="Google Shape;11261;p62"/>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2"/>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2"/>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2"/>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62"/>
          <p:cNvGrpSpPr/>
          <p:nvPr/>
        </p:nvGrpSpPr>
        <p:grpSpPr>
          <a:xfrm>
            <a:off x="706758" y="2614515"/>
            <a:ext cx="1695374" cy="1560837"/>
            <a:chOff x="727421" y="2828315"/>
            <a:chExt cx="1695374" cy="1560837"/>
          </a:xfrm>
        </p:grpSpPr>
        <p:grpSp>
          <p:nvGrpSpPr>
            <p:cNvPr id="11266" name="Google Shape;11266;p62"/>
            <p:cNvGrpSpPr/>
            <p:nvPr/>
          </p:nvGrpSpPr>
          <p:grpSpPr>
            <a:xfrm>
              <a:off x="819108" y="2882501"/>
              <a:ext cx="103104" cy="1426186"/>
              <a:chOff x="4674013" y="3100904"/>
              <a:chExt cx="122758" cy="1698043"/>
            </a:xfrm>
          </p:grpSpPr>
          <p:sp>
            <p:nvSpPr>
              <p:cNvPr id="11267" name="Google Shape;11267;p6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62"/>
            <p:cNvGrpSpPr/>
            <p:nvPr/>
          </p:nvGrpSpPr>
          <p:grpSpPr>
            <a:xfrm>
              <a:off x="1062475" y="2882501"/>
              <a:ext cx="103104" cy="1426186"/>
              <a:chOff x="4940438" y="3100904"/>
              <a:chExt cx="122758" cy="1698043"/>
            </a:xfrm>
          </p:grpSpPr>
          <p:sp>
            <p:nvSpPr>
              <p:cNvPr id="11275" name="Google Shape;11275;p6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62"/>
            <p:cNvGrpSpPr/>
            <p:nvPr/>
          </p:nvGrpSpPr>
          <p:grpSpPr>
            <a:xfrm>
              <a:off x="1299324" y="2882501"/>
              <a:ext cx="103104" cy="1426186"/>
              <a:chOff x="5206863" y="3100904"/>
              <a:chExt cx="122758" cy="1698043"/>
            </a:xfrm>
          </p:grpSpPr>
          <p:sp>
            <p:nvSpPr>
              <p:cNvPr id="11283" name="Google Shape;11283;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0" name="Google Shape;11290;p62"/>
            <p:cNvGrpSpPr/>
            <p:nvPr/>
          </p:nvGrpSpPr>
          <p:grpSpPr>
            <a:xfrm>
              <a:off x="1786057" y="2882501"/>
              <a:ext cx="103104" cy="1426186"/>
              <a:chOff x="6006138" y="3143629"/>
              <a:chExt cx="122758" cy="1698043"/>
            </a:xfrm>
          </p:grpSpPr>
          <p:sp>
            <p:nvSpPr>
              <p:cNvPr id="11291" name="Google Shape;11291;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8" name="Google Shape;11298;p62"/>
            <p:cNvGrpSpPr/>
            <p:nvPr/>
          </p:nvGrpSpPr>
          <p:grpSpPr>
            <a:xfrm>
              <a:off x="2029422" y="2882501"/>
              <a:ext cx="103104" cy="1426186"/>
              <a:chOff x="6805413" y="3100904"/>
              <a:chExt cx="122758" cy="1698043"/>
            </a:xfrm>
          </p:grpSpPr>
          <p:sp>
            <p:nvSpPr>
              <p:cNvPr id="11299" name="Google Shape;11299;p6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62"/>
            <p:cNvGrpSpPr/>
            <p:nvPr/>
          </p:nvGrpSpPr>
          <p:grpSpPr>
            <a:xfrm>
              <a:off x="727421" y="2828315"/>
              <a:ext cx="1695374" cy="1560837"/>
              <a:chOff x="734799" y="2782450"/>
              <a:chExt cx="1571100" cy="1577400"/>
            </a:xfrm>
          </p:grpSpPr>
          <p:cxnSp>
            <p:nvCxnSpPr>
              <p:cNvPr id="11307" name="Google Shape;11307;p6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1308" name="Google Shape;11308;p6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1309" name="Google Shape;11309;p62"/>
            <p:cNvGrpSpPr/>
            <p:nvPr/>
          </p:nvGrpSpPr>
          <p:grpSpPr>
            <a:xfrm>
              <a:off x="2272795" y="2882501"/>
              <a:ext cx="103104" cy="1426186"/>
              <a:chOff x="5206863" y="3100904"/>
              <a:chExt cx="122758" cy="1698043"/>
            </a:xfrm>
          </p:grpSpPr>
          <p:sp>
            <p:nvSpPr>
              <p:cNvPr id="11310" name="Google Shape;11310;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7" name="Google Shape;11317;p62"/>
            <p:cNvGrpSpPr/>
            <p:nvPr/>
          </p:nvGrpSpPr>
          <p:grpSpPr>
            <a:xfrm>
              <a:off x="1542694" y="2882501"/>
              <a:ext cx="103104" cy="1426186"/>
              <a:chOff x="6006138" y="3143629"/>
              <a:chExt cx="122758" cy="1698043"/>
            </a:xfrm>
          </p:grpSpPr>
          <p:sp>
            <p:nvSpPr>
              <p:cNvPr id="11318" name="Google Shape;11318;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25" name="Google Shape;11325;p62"/>
          <p:cNvGrpSpPr/>
          <p:nvPr/>
        </p:nvGrpSpPr>
        <p:grpSpPr>
          <a:xfrm>
            <a:off x="5915338" y="2192087"/>
            <a:ext cx="1248543" cy="1025319"/>
            <a:chOff x="5183758" y="1210600"/>
            <a:chExt cx="3605380" cy="2960783"/>
          </a:xfrm>
        </p:grpSpPr>
        <p:sp>
          <p:nvSpPr>
            <p:cNvPr id="11326" name="Google Shape;11326;p6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30" name="Google Shape;11330;p62"/>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1331" name="Google Shape;11331;p62"/>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1332" name="Google Shape;11332;p62"/>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1333" name="Google Shape;11333;p62"/>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1334" name="Google Shape;11334;p62"/>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62"/>
          <p:cNvGrpSpPr/>
          <p:nvPr/>
        </p:nvGrpSpPr>
        <p:grpSpPr>
          <a:xfrm>
            <a:off x="5772399" y="3330404"/>
            <a:ext cx="2664831" cy="843440"/>
            <a:chOff x="5916567" y="1099697"/>
            <a:chExt cx="2556683" cy="809211"/>
          </a:xfrm>
        </p:grpSpPr>
        <p:sp>
          <p:nvSpPr>
            <p:cNvPr id="11336" name="Google Shape;11336;p62"/>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2"/>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2"/>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2"/>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2"/>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2"/>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2"/>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2"/>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62"/>
          <p:cNvGrpSpPr/>
          <p:nvPr/>
        </p:nvGrpSpPr>
        <p:grpSpPr>
          <a:xfrm>
            <a:off x="5879940" y="979263"/>
            <a:ext cx="1299851" cy="1023338"/>
            <a:chOff x="5900602" y="1193063"/>
            <a:chExt cx="1299851" cy="1023338"/>
          </a:xfrm>
        </p:grpSpPr>
        <p:grpSp>
          <p:nvGrpSpPr>
            <p:cNvPr id="11345" name="Google Shape;11345;p62"/>
            <p:cNvGrpSpPr/>
            <p:nvPr/>
          </p:nvGrpSpPr>
          <p:grpSpPr>
            <a:xfrm>
              <a:off x="6743564" y="1193063"/>
              <a:ext cx="456889" cy="700379"/>
              <a:chOff x="6743564" y="1193063"/>
              <a:chExt cx="456889" cy="700379"/>
            </a:xfrm>
          </p:grpSpPr>
          <p:grpSp>
            <p:nvGrpSpPr>
              <p:cNvPr id="11346" name="Google Shape;11346;p62"/>
              <p:cNvGrpSpPr/>
              <p:nvPr/>
            </p:nvGrpSpPr>
            <p:grpSpPr>
              <a:xfrm>
                <a:off x="6743564" y="1690731"/>
                <a:ext cx="214402" cy="202710"/>
                <a:chOff x="6743564" y="1690731"/>
                <a:chExt cx="214402" cy="202710"/>
              </a:xfrm>
            </p:grpSpPr>
            <p:sp>
              <p:nvSpPr>
                <p:cNvPr id="11347" name="Google Shape;11347;p62"/>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2"/>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62"/>
              <p:cNvGrpSpPr/>
              <p:nvPr/>
            </p:nvGrpSpPr>
            <p:grpSpPr>
              <a:xfrm>
                <a:off x="6915505" y="1193063"/>
                <a:ext cx="284947" cy="589637"/>
                <a:chOff x="6915505" y="1193063"/>
                <a:chExt cx="284947" cy="589637"/>
              </a:xfrm>
            </p:grpSpPr>
            <p:sp>
              <p:nvSpPr>
                <p:cNvPr id="11350" name="Google Shape;11350;p6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51" name="Google Shape;11351;p62"/>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1352" name="Google Shape;11352;p62"/>
            <p:cNvGrpSpPr/>
            <p:nvPr/>
          </p:nvGrpSpPr>
          <p:grpSpPr>
            <a:xfrm>
              <a:off x="6520337" y="1193063"/>
              <a:ext cx="341815" cy="801589"/>
              <a:chOff x="6520337" y="1193063"/>
              <a:chExt cx="341815" cy="801589"/>
            </a:xfrm>
          </p:grpSpPr>
          <p:grpSp>
            <p:nvGrpSpPr>
              <p:cNvPr id="11353" name="Google Shape;11353;p62"/>
              <p:cNvGrpSpPr/>
              <p:nvPr/>
            </p:nvGrpSpPr>
            <p:grpSpPr>
              <a:xfrm>
                <a:off x="6520337" y="1589527"/>
                <a:ext cx="213950" cy="405125"/>
                <a:chOff x="6520337" y="1589527"/>
                <a:chExt cx="213950" cy="405125"/>
              </a:xfrm>
            </p:grpSpPr>
            <p:sp>
              <p:nvSpPr>
                <p:cNvPr id="11354" name="Google Shape;11354;p6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2"/>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62"/>
              <p:cNvGrpSpPr/>
              <p:nvPr/>
            </p:nvGrpSpPr>
            <p:grpSpPr>
              <a:xfrm>
                <a:off x="6577204" y="1193063"/>
                <a:ext cx="284947" cy="453562"/>
                <a:chOff x="6577204" y="1193063"/>
                <a:chExt cx="284947" cy="453562"/>
              </a:xfrm>
            </p:grpSpPr>
            <p:sp>
              <p:nvSpPr>
                <p:cNvPr id="11357" name="Google Shape;11357;p6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58" name="Google Shape;11358;p62"/>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1359" name="Google Shape;11359;p62"/>
            <p:cNvGrpSpPr/>
            <p:nvPr/>
          </p:nvGrpSpPr>
          <p:grpSpPr>
            <a:xfrm>
              <a:off x="6238903" y="1193063"/>
              <a:ext cx="300475" cy="901782"/>
              <a:chOff x="6238903" y="1193063"/>
              <a:chExt cx="300475" cy="901782"/>
            </a:xfrm>
          </p:grpSpPr>
          <p:grpSp>
            <p:nvGrpSpPr>
              <p:cNvPr id="11360" name="Google Shape;11360;p62"/>
              <p:cNvGrpSpPr/>
              <p:nvPr/>
            </p:nvGrpSpPr>
            <p:grpSpPr>
              <a:xfrm>
                <a:off x="6290865" y="1489315"/>
                <a:ext cx="248514" cy="605530"/>
                <a:chOff x="6290865" y="1489315"/>
                <a:chExt cx="248514" cy="605530"/>
              </a:xfrm>
            </p:grpSpPr>
            <p:sp>
              <p:nvSpPr>
                <p:cNvPr id="11361" name="Google Shape;11361;p6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2"/>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62"/>
              <p:cNvGrpSpPr/>
              <p:nvPr/>
            </p:nvGrpSpPr>
            <p:grpSpPr>
              <a:xfrm>
                <a:off x="6238903" y="1193063"/>
                <a:ext cx="284947" cy="327512"/>
                <a:chOff x="6238903" y="1193063"/>
                <a:chExt cx="284947" cy="327512"/>
              </a:xfrm>
            </p:grpSpPr>
            <p:sp>
              <p:nvSpPr>
                <p:cNvPr id="11364" name="Google Shape;11364;p6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65" name="Google Shape;11365;p62"/>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1366" name="Google Shape;11366;p62"/>
            <p:cNvGrpSpPr/>
            <p:nvPr/>
          </p:nvGrpSpPr>
          <p:grpSpPr>
            <a:xfrm>
              <a:off x="5900602" y="1193063"/>
              <a:ext cx="444345" cy="1023338"/>
              <a:chOff x="5900602" y="1193063"/>
              <a:chExt cx="444345" cy="1023338"/>
            </a:xfrm>
          </p:grpSpPr>
          <p:grpSp>
            <p:nvGrpSpPr>
              <p:cNvPr id="11367" name="Google Shape;11367;p62"/>
              <p:cNvGrpSpPr/>
              <p:nvPr/>
            </p:nvGrpSpPr>
            <p:grpSpPr>
              <a:xfrm>
                <a:off x="6046501" y="1367785"/>
                <a:ext cx="298446" cy="848616"/>
                <a:chOff x="6046501" y="1367785"/>
                <a:chExt cx="298446" cy="848616"/>
              </a:xfrm>
            </p:grpSpPr>
            <p:sp>
              <p:nvSpPr>
                <p:cNvPr id="11368" name="Google Shape;11368;p6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2"/>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0" name="Google Shape;11370;p62"/>
              <p:cNvGrpSpPr/>
              <p:nvPr/>
            </p:nvGrpSpPr>
            <p:grpSpPr>
              <a:xfrm>
                <a:off x="5900602" y="1193063"/>
                <a:ext cx="284947" cy="182312"/>
                <a:chOff x="5900602" y="1193063"/>
                <a:chExt cx="284947" cy="182312"/>
              </a:xfrm>
            </p:grpSpPr>
            <p:sp>
              <p:nvSpPr>
                <p:cNvPr id="11371" name="Google Shape;11371;p6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72" name="Google Shape;11372;p6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1373" name="Google Shape;11373;p62"/>
          <p:cNvGrpSpPr/>
          <p:nvPr/>
        </p:nvGrpSpPr>
        <p:grpSpPr>
          <a:xfrm>
            <a:off x="7217822" y="979408"/>
            <a:ext cx="1219413" cy="1051365"/>
            <a:chOff x="7287122" y="1165658"/>
            <a:chExt cx="1219413" cy="1051365"/>
          </a:xfrm>
        </p:grpSpPr>
        <p:grpSp>
          <p:nvGrpSpPr>
            <p:cNvPr id="11374" name="Google Shape;11374;p62"/>
            <p:cNvGrpSpPr/>
            <p:nvPr/>
          </p:nvGrpSpPr>
          <p:grpSpPr>
            <a:xfrm>
              <a:off x="7287122" y="1969723"/>
              <a:ext cx="1219413" cy="247300"/>
              <a:chOff x="7287122" y="1969723"/>
              <a:chExt cx="1219413" cy="247300"/>
            </a:xfrm>
          </p:grpSpPr>
          <p:sp>
            <p:nvSpPr>
              <p:cNvPr id="11375" name="Google Shape;11375;p6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6" name="Google Shape;11376;p62"/>
              <p:cNvGrpSpPr/>
              <p:nvPr/>
            </p:nvGrpSpPr>
            <p:grpSpPr>
              <a:xfrm>
                <a:off x="7287122" y="2063892"/>
                <a:ext cx="1151753" cy="73428"/>
                <a:chOff x="7287122" y="2063892"/>
                <a:chExt cx="1151753" cy="73428"/>
              </a:xfrm>
            </p:grpSpPr>
            <p:sp>
              <p:nvSpPr>
                <p:cNvPr id="11377" name="Google Shape;11377;p6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78" name="Google Shape;11378;p6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1379" name="Google Shape;11379;p62"/>
            <p:cNvGrpSpPr/>
            <p:nvPr/>
          </p:nvGrpSpPr>
          <p:grpSpPr>
            <a:xfrm>
              <a:off x="7287122" y="1712201"/>
              <a:ext cx="1219403" cy="246767"/>
              <a:chOff x="7287122" y="1712201"/>
              <a:chExt cx="1219403" cy="246767"/>
            </a:xfrm>
          </p:grpSpPr>
          <p:sp>
            <p:nvSpPr>
              <p:cNvPr id="11380" name="Google Shape;11380;p6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1" name="Google Shape;11381;p62"/>
              <p:cNvGrpSpPr/>
              <p:nvPr/>
            </p:nvGrpSpPr>
            <p:grpSpPr>
              <a:xfrm>
                <a:off x="7287122" y="1842861"/>
                <a:ext cx="1005303" cy="73419"/>
                <a:chOff x="7287122" y="1842861"/>
                <a:chExt cx="1005303" cy="73419"/>
              </a:xfrm>
            </p:grpSpPr>
            <p:sp>
              <p:nvSpPr>
                <p:cNvPr id="11382" name="Google Shape;11382;p6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83" name="Google Shape;11383;p6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1384" name="Google Shape;11384;p62"/>
            <p:cNvGrpSpPr/>
            <p:nvPr/>
          </p:nvGrpSpPr>
          <p:grpSpPr>
            <a:xfrm>
              <a:off x="7287122" y="1447520"/>
              <a:ext cx="1219403" cy="286667"/>
              <a:chOff x="7287122" y="1447520"/>
              <a:chExt cx="1219403" cy="286667"/>
            </a:xfrm>
          </p:grpSpPr>
          <p:sp>
            <p:nvSpPr>
              <p:cNvPr id="11385" name="Google Shape;11385;p6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6" name="Google Shape;11386;p62"/>
              <p:cNvGrpSpPr/>
              <p:nvPr/>
            </p:nvGrpSpPr>
            <p:grpSpPr>
              <a:xfrm>
                <a:off x="7287122" y="1581977"/>
                <a:ext cx="852803" cy="73428"/>
                <a:chOff x="7287122" y="1581977"/>
                <a:chExt cx="852803" cy="73428"/>
              </a:xfrm>
            </p:grpSpPr>
            <p:sp>
              <p:nvSpPr>
                <p:cNvPr id="11387" name="Google Shape;11387;p6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88" name="Google Shape;11388;p6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1389" name="Google Shape;11389;p62"/>
            <p:cNvGrpSpPr/>
            <p:nvPr/>
          </p:nvGrpSpPr>
          <p:grpSpPr>
            <a:xfrm>
              <a:off x="7287122" y="1165658"/>
              <a:ext cx="1219403" cy="344253"/>
              <a:chOff x="7287122" y="1165658"/>
              <a:chExt cx="1219403" cy="344253"/>
            </a:xfrm>
          </p:grpSpPr>
          <p:sp>
            <p:nvSpPr>
              <p:cNvPr id="11390" name="Google Shape;11390;p6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1" name="Google Shape;11391;p62"/>
              <p:cNvGrpSpPr/>
              <p:nvPr/>
            </p:nvGrpSpPr>
            <p:grpSpPr>
              <a:xfrm>
                <a:off x="7287122" y="1341025"/>
                <a:ext cx="695703" cy="73419"/>
                <a:chOff x="7287122" y="1341025"/>
                <a:chExt cx="695703" cy="73419"/>
              </a:xfrm>
            </p:grpSpPr>
            <p:sp>
              <p:nvSpPr>
                <p:cNvPr id="11392" name="Google Shape;11392;p6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93" name="Google Shape;11393;p6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97"/>
        <p:cNvGrpSpPr/>
        <p:nvPr/>
      </p:nvGrpSpPr>
      <p:grpSpPr>
        <a:xfrm>
          <a:off x="0" y="0"/>
          <a:ext cx="0" cy="0"/>
          <a:chOff x="0" y="0"/>
          <a:chExt cx="0" cy="0"/>
        </a:xfrm>
      </p:grpSpPr>
      <p:grpSp>
        <p:nvGrpSpPr>
          <p:cNvPr id="11398" name="Google Shape;11398;p63"/>
          <p:cNvGrpSpPr/>
          <p:nvPr/>
        </p:nvGrpSpPr>
        <p:grpSpPr>
          <a:xfrm>
            <a:off x="866243" y="2291587"/>
            <a:ext cx="415546" cy="355053"/>
            <a:chOff x="866243" y="2291587"/>
            <a:chExt cx="415546" cy="355053"/>
          </a:xfrm>
        </p:grpSpPr>
        <p:sp>
          <p:nvSpPr>
            <p:cNvPr id="11399" name="Google Shape;11399;p63"/>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3"/>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3"/>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3"/>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3"/>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4" name="Google Shape;11404;p63"/>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5" name="Google Shape;11405;p63"/>
          <p:cNvGrpSpPr/>
          <p:nvPr/>
        </p:nvGrpSpPr>
        <p:grpSpPr>
          <a:xfrm>
            <a:off x="1958520" y="2302574"/>
            <a:ext cx="359213" cy="327807"/>
            <a:chOff x="1958520" y="2302574"/>
            <a:chExt cx="359213" cy="327807"/>
          </a:xfrm>
        </p:grpSpPr>
        <p:sp>
          <p:nvSpPr>
            <p:cNvPr id="11406" name="Google Shape;11406;p63"/>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3"/>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3"/>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63"/>
          <p:cNvGrpSpPr/>
          <p:nvPr/>
        </p:nvGrpSpPr>
        <p:grpSpPr>
          <a:xfrm>
            <a:off x="2579882" y="2287427"/>
            <a:ext cx="207582" cy="359594"/>
            <a:chOff x="2656082" y="2287427"/>
            <a:chExt cx="207582" cy="359594"/>
          </a:xfrm>
        </p:grpSpPr>
        <p:sp>
          <p:nvSpPr>
            <p:cNvPr id="11410" name="Google Shape;11410;p63"/>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3"/>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3"/>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3"/>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63"/>
          <p:cNvGrpSpPr/>
          <p:nvPr/>
        </p:nvGrpSpPr>
        <p:grpSpPr>
          <a:xfrm>
            <a:off x="3049653" y="2321468"/>
            <a:ext cx="362991" cy="290018"/>
            <a:chOff x="3049653" y="2321468"/>
            <a:chExt cx="362991" cy="290018"/>
          </a:xfrm>
        </p:grpSpPr>
        <p:sp>
          <p:nvSpPr>
            <p:cNvPr id="11415" name="Google Shape;11415;p63"/>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3"/>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3"/>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3"/>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63"/>
          <p:cNvGrpSpPr/>
          <p:nvPr/>
        </p:nvGrpSpPr>
        <p:grpSpPr>
          <a:xfrm>
            <a:off x="3564243" y="2289904"/>
            <a:ext cx="422342" cy="355243"/>
            <a:chOff x="3564243" y="2289904"/>
            <a:chExt cx="422342" cy="355243"/>
          </a:xfrm>
        </p:grpSpPr>
        <p:sp>
          <p:nvSpPr>
            <p:cNvPr id="11420" name="Google Shape;11420;p63"/>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3"/>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3"/>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3"/>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3"/>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5" name="Google Shape;11425;p63"/>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6" name="Google Shape;11426;p63"/>
          <p:cNvGrpSpPr/>
          <p:nvPr/>
        </p:nvGrpSpPr>
        <p:grpSpPr>
          <a:xfrm>
            <a:off x="4687894" y="2289713"/>
            <a:ext cx="359594" cy="353909"/>
            <a:chOff x="4687894" y="2289713"/>
            <a:chExt cx="359594" cy="353909"/>
          </a:xfrm>
        </p:grpSpPr>
        <p:sp>
          <p:nvSpPr>
            <p:cNvPr id="11427" name="Google Shape;11427;p63"/>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3"/>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3"/>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0" name="Google Shape;11430;p63"/>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1" name="Google Shape;11431;p63"/>
          <p:cNvGrpSpPr/>
          <p:nvPr/>
        </p:nvGrpSpPr>
        <p:grpSpPr>
          <a:xfrm>
            <a:off x="6372624" y="2308227"/>
            <a:ext cx="263567" cy="317614"/>
            <a:chOff x="6421399" y="2308227"/>
            <a:chExt cx="263567" cy="317614"/>
          </a:xfrm>
        </p:grpSpPr>
        <p:sp>
          <p:nvSpPr>
            <p:cNvPr id="11432" name="Google Shape;11432;p63"/>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3"/>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3"/>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3"/>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63"/>
          <p:cNvGrpSpPr/>
          <p:nvPr/>
        </p:nvGrpSpPr>
        <p:grpSpPr>
          <a:xfrm>
            <a:off x="6870193" y="2295620"/>
            <a:ext cx="360356" cy="343462"/>
            <a:chOff x="6870193" y="2295620"/>
            <a:chExt cx="360356" cy="343462"/>
          </a:xfrm>
        </p:grpSpPr>
        <p:sp>
          <p:nvSpPr>
            <p:cNvPr id="11437" name="Google Shape;11437;p63"/>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3"/>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63"/>
          <p:cNvGrpSpPr/>
          <p:nvPr/>
        </p:nvGrpSpPr>
        <p:grpSpPr>
          <a:xfrm>
            <a:off x="7441465" y="2302860"/>
            <a:ext cx="342192" cy="327140"/>
            <a:chOff x="7441465" y="2302860"/>
            <a:chExt cx="342192" cy="327140"/>
          </a:xfrm>
        </p:grpSpPr>
        <p:sp>
          <p:nvSpPr>
            <p:cNvPr id="11440" name="Google Shape;11440;p63"/>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3"/>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63"/>
          <p:cNvGrpSpPr/>
          <p:nvPr/>
        </p:nvGrpSpPr>
        <p:grpSpPr>
          <a:xfrm>
            <a:off x="7989683" y="2350207"/>
            <a:ext cx="332761" cy="234066"/>
            <a:chOff x="7989683" y="2350207"/>
            <a:chExt cx="332761" cy="234066"/>
          </a:xfrm>
        </p:grpSpPr>
        <p:sp>
          <p:nvSpPr>
            <p:cNvPr id="11443" name="Google Shape;11443;p63"/>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3"/>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3"/>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3"/>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3"/>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3"/>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63"/>
          <p:cNvGrpSpPr/>
          <p:nvPr/>
        </p:nvGrpSpPr>
        <p:grpSpPr>
          <a:xfrm>
            <a:off x="5823294" y="2309751"/>
            <a:ext cx="315327" cy="314978"/>
            <a:chOff x="5823294" y="2309751"/>
            <a:chExt cx="315327" cy="314978"/>
          </a:xfrm>
        </p:grpSpPr>
        <p:sp>
          <p:nvSpPr>
            <p:cNvPr id="11450" name="Google Shape;11450;p63"/>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3"/>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3"/>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3"/>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3"/>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3"/>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3"/>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3"/>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3"/>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3"/>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3"/>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3"/>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3"/>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3"/>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3"/>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3"/>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3"/>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63"/>
          <p:cNvGrpSpPr/>
          <p:nvPr/>
        </p:nvGrpSpPr>
        <p:grpSpPr>
          <a:xfrm>
            <a:off x="2497275" y="2744159"/>
            <a:ext cx="370930" cy="370549"/>
            <a:chOff x="2497275" y="2744159"/>
            <a:chExt cx="370930" cy="370549"/>
          </a:xfrm>
        </p:grpSpPr>
        <p:sp>
          <p:nvSpPr>
            <p:cNvPr id="11468" name="Google Shape;11468;p63"/>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3"/>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3"/>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3"/>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3"/>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3"/>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63"/>
          <p:cNvGrpSpPr/>
          <p:nvPr/>
        </p:nvGrpSpPr>
        <p:grpSpPr>
          <a:xfrm>
            <a:off x="860940" y="2746477"/>
            <a:ext cx="371883" cy="365691"/>
            <a:chOff x="860940" y="2746477"/>
            <a:chExt cx="371883" cy="365691"/>
          </a:xfrm>
        </p:grpSpPr>
        <p:sp>
          <p:nvSpPr>
            <p:cNvPr id="11475" name="Google Shape;11475;p63"/>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3"/>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3"/>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3"/>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3"/>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0" name="Google Shape;11480;p63"/>
          <p:cNvGrpSpPr/>
          <p:nvPr/>
        </p:nvGrpSpPr>
        <p:grpSpPr>
          <a:xfrm>
            <a:off x="1493849" y="2775533"/>
            <a:ext cx="283985" cy="341080"/>
            <a:chOff x="1493849" y="2775533"/>
            <a:chExt cx="283985" cy="341080"/>
          </a:xfrm>
        </p:grpSpPr>
        <p:sp>
          <p:nvSpPr>
            <p:cNvPr id="11481" name="Google Shape;11481;p63"/>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3"/>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3" name="Google Shape;11483;p63"/>
          <p:cNvGrpSpPr/>
          <p:nvPr/>
        </p:nvGrpSpPr>
        <p:grpSpPr>
          <a:xfrm>
            <a:off x="1952836" y="2774422"/>
            <a:ext cx="372835" cy="342573"/>
            <a:chOff x="1952836" y="2774422"/>
            <a:chExt cx="372835" cy="342573"/>
          </a:xfrm>
        </p:grpSpPr>
        <p:sp>
          <p:nvSpPr>
            <p:cNvPr id="11484" name="Google Shape;11484;p63"/>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3"/>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3"/>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63"/>
          <p:cNvGrpSpPr/>
          <p:nvPr/>
        </p:nvGrpSpPr>
        <p:grpSpPr>
          <a:xfrm>
            <a:off x="3079916" y="2744477"/>
            <a:ext cx="332729" cy="372518"/>
            <a:chOff x="3079916" y="2744477"/>
            <a:chExt cx="332729" cy="372518"/>
          </a:xfrm>
        </p:grpSpPr>
        <p:sp>
          <p:nvSpPr>
            <p:cNvPr id="11488" name="Google Shape;11488;p63"/>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3"/>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3"/>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63"/>
          <p:cNvGrpSpPr/>
          <p:nvPr/>
        </p:nvGrpSpPr>
        <p:grpSpPr>
          <a:xfrm>
            <a:off x="3620576" y="2745525"/>
            <a:ext cx="336889" cy="355592"/>
            <a:chOff x="3620576" y="2745525"/>
            <a:chExt cx="336889" cy="355592"/>
          </a:xfrm>
        </p:grpSpPr>
        <p:sp>
          <p:nvSpPr>
            <p:cNvPr id="11492" name="Google Shape;11492;p63"/>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3"/>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63"/>
          <p:cNvGrpSpPr/>
          <p:nvPr/>
        </p:nvGrpSpPr>
        <p:grpSpPr>
          <a:xfrm>
            <a:off x="4126815" y="2760704"/>
            <a:ext cx="380393" cy="363118"/>
            <a:chOff x="4126815" y="2760704"/>
            <a:chExt cx="380393" cy="363118"/>
          </a:xfrm>
        </p:grpSpPr>
        <p:sp>
          <p:nvSpPr>
            <p:cNvPr id="11495" name="Google Shape;11495;p63"/>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3"/>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3"/>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3"/>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63"/>
          <p:cNvGrpSpPr/>
          <p:nvPr/>
        </p:nvGrpSpPr>
        <p:grpSpPr>
          <a:xfrm>
            <a:off x="4675986" y="2745684"/>
            <a:ext cx="381346" cy="368644"/>
            <a:chOff x="4675986" y="2745684"/>
            <a:chExt cx="381346" cy="368644"/>
          </a:xfrm>
        </p:grpSpPr>
        <p:sp>
          <p:nvSpPr>
            <p:cNvPr id="11500" name="Google Shape;11500;p63"/>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3"/>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2" name="Google Shape;11502;p63"/>
          <p:cNvGrpSpPr/>
          <p:nvPr/>
        </p:nvGrpSpPr>
        <p:grpSpPr>
          <a:xfrm>
            <a:off x="5220616" y="2791061"/>
            <a:ext cx="373185" cy="302466"/>
            <a:chOff x="5220616" y="2791061"/>
            <a:chExt cx="373185" cy="302466"/>
          </a:xfrm>
        </p:grpSpPr>
        <p:sp>
          <p:nvSpPr>
            <p:cNvPr id="11503" name="Google Shape;11503;p63"/>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3"/>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3"/>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3"/>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3"/>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3"/>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3"/>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3"/>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3"/>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3"/>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3"/>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3"/>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3"/>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3"/>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3"/>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3"/>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3"/>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3"/>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63"/>
          <p:cNvGrpSpPr/>
          <p:nvPr/>
        </p:nvGrpSpPr>
        <p:grpSpPr>
          <a:xfrm>
            <a:off x="5788661" y="2772517"/>
            <a:ext cx="284366" cy="344097"/>
            <a:chOff x="5864861" y="2772517"/>
            <a:chExt cx="284366" cy="344097"/>
          </a:xfrm>
        </p:grpSpPr>
        <p:sp>
          <p:nvSpPr>
            <p:cNvPr id="11522" name="Google Shape;11522;p63"/>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3"/>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3"/>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3"/>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3"/>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3"/>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8" name="Google Shape;11528;p63"/>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9" name="Google Shape;11529;p63"/>
          <p:cNvGrpSpPr/>
          <p:nvPr/>
        </p:nvGrpSpPr>
        <p:grpSpPr>
          <a:xfrm>
            <a:off x="6974158" y="2789537"/>
            <a:ext cx="255247" cy="327458"/>
            <a:chOff x="6974158" y="2789537"/>
            <a:chExt cx="255247" cy="327458"/>
          </a:xfrm>
        </p:grpSpPr>
        <p:sp>
          <p:nvSpPr>
            <p:cNvPr id="11530" name="Google Shape;11530;p63"/>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3"/>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3"/>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3"/>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3"/>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3"/>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6" name="Google Shape;11536;p63"/>
          <p:cNvGrpSpPr/>
          <p:nvPr/>
        </p:nvGrpSpPr>
        <p:grpSpPr>
          <a:xfrm>
            <a:off x="7530697" y="2790299"/>
            <a:ext cx="244291" cy="326314"/>
            <a:chOff x="7530697" y="2790299"/>
            <a:chExt cx="244291" cy="326314"/>
          </a:xfrm>
        </p:grpSpPr>
        <p:sp>
          <p:nvSpPr>
            <p:cNvPr id="11537" name="Google Shape;11537;p63"/>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3"/>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3"/>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3"/>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3"/>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3"/>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63"/>
          <p:cNvGrpSpPr/>
          <p:nvPr/>
        </p:nvGrpSpPr>
        <p:grpSpPr>
          <a:xfrm>
            <a:off x="7988191" y="2832248"/>
            <a:ext cx="332348" cy="283985"/>
            <a:chOff x="7988191" y="2832248"/>
            <a:chExt cx="332348" cy="283985"/>
          </a:xfrm>
        </p:grpSpPr>
        <p:sp>
          <p:nvSpPr>
            <p:cNvPr id="11544" name="Google Shape;11544;p63"/>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3"/>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3"/>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7" name="Google Shape;11547;p63"/>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8" name="Google Shape;11548;p63"/>
          <p:cNvGrpSpPr/>
          <p:nvPr/>
        </p:nvGrpSpPr>
        <p:grpSpPr>
          <a:xfrm>
            <a:off x="3588440" y="3258368"/>
            <a:ext cx="364484" cy="262423"/>
            <a:chOff x="3588440" y="3258368"/>
            <a:chExt cx="364484" cy="262423"/>
          </a:xfrm>
        </p:grpSpPr>
        <p:sp>
          <p:nvSpPr>
            <p:cNvPr id="11549" name="Google Shape;11549;p63"/>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3"/>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3"/>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3"/>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3"/>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3"/>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5" name="Google Shape;11555;p63"/>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6" name="Google Shape;11556;p63"/>
          <p:cNvGrpSpPr/>
          <p:nvPr/>
        </p:nvGrpSpPr>
        <p:grpSpPr>
          <a:xfrm>
            <a:off x="5765817" y="3227724"/>
            <a:ext cx="364865" cy="324822"/>
            <a:chOff x="5765817" y="3227724"/>
            <a:chExt cx="364865" cy="324822"/>
          </a:xfrm>
        </p:grpSpPr>
        <p:sp>
          <p:nvSpPr>
            <p:cNvPr id="11557" name="Google Shape;11557;p63"/>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3"/>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3"/>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63"/>
          <p:cNvGrpSpPr/>
          <p:nvPr/>
        </p:nvGrpSpPr>
        <p:grpSpPr>
          <a:xfrm>
            <a:off x="6228583" y="3237664"/>
            <a:ext cx="446539" cy="303895"/>
            <a:chOff x="6228583" y="3237664"/>
            <a:chExt cx="446539" cy="303895"/>
          </a:xfrm>
        </p:grpSpPr>
        <p:sp>
          <p:nvSpPr>
            <p:cNvPr id="11561" name="Google Shape;11561;p63"/>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3"/>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3"/>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3"/>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3"/>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3"/>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3"/>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3"/>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3"/>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3"/>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3"/>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3"/>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3"/>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3"/>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3"/>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3"/>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3"/>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63"/>
          <p:cNvGrpSpPr/>
          <p:nvPr/>
        </p:nvGrpSpPr>
        <p:grpSpPr>
          <a:xfrm>
            <a:off x="865862" y="3207306"/>
            <a:ext cx="364484" cy="364897"/>
            <a:chOff x="865862" y="3207306"/>
            <a:chExt cx="364484" cy="364897"/>
          </a:xfrm>
        </p:grpSpPr>
        <p:sp>
          <p:nvSpPr>
            <p:cNvPr id="11579" name="Google Shape;11579;p63"/>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3"/>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3"/>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3"/>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3"/>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3"/>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3"/>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3"/>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3"/>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3"/>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3"/>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3"/>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3"/>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3"/>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63"/>
          <p:cNvGrpSpPr/>
          <p:nvPr/>
        </p:nvGrpSpPr>
        <p:grpSpPr>
          <a:xfrm>
            <a:off x="1404617" y="3226962"/>
            <a:ext cx="370168" cy="325965"/>
            <a:chOff x="1404617" y="3226962"/>
            <a:chExt cx="370168" cy="325965"/>
          </a:xfrm>
        </p:grpSpPr>
        <p:sp>
          <p:nvSpPr>
            <p:cNvPr id="11594" name="Google Shape;11594;p63"/>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3"/>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3"/>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3"/>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3"/>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3"/>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3"/>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3"/>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3"/>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63"/>
          <p:cNvGrpSpPr/>
          <p:nvPr/>
        </p:nvGrpSpPr>
        <p:grpSpPr>
          <a:xfrm>
            <a:off x="1953403" y="3216094"/>
            <a:ext cx="366389" cy="354481"/>
            <a:chOff x="1954741" y="3212419"/>
            <a:chExt cx="366389" cy="354481"/>
          </a:xfrm>
        </p:grpSpPr>
        <p:sp>
          <p:nvSpPr>
            <p:cNvPr id="11604" name="Google Shape;11604;p63"/>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3"/>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3"/>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3"/>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3"/>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3"/>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3"/>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63"/>
          <p:cNvGrpSpPr/>
          <p:nvPr/>
        </p:nvGrpSpPr>
        <p:grpSpPr>
          <a:xfrm>
            <a:off x="3043239" y="3215626"/>
            <a:ext cx="366008" cy="348670"/>
            <a:chOff x="3043239" y="3215626"/>
            <a:chExt cx="366008" cy="348670"/>
          </a:xfrm>
        </p:grpSpPr>
        <p:sp>
          <p:nvSpPr>
            <p:cNvPr id="11612" name="Google Shape;11612;p63"/>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3"/>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63"/>
          <p:cNvGrpSpPr/>
          <p:nvPr/>
        </p:nvGrpSpPr>
        <p:grpSpPr>
          <a:xfrm>
            <a:off x="4218333" y="3184982"/>
            <a:ext cx="209107" cy="383442"/>
            <a:chOff x="4218333" y="3184982"/>
            <a:chExt cx="209107" cy="383442"/>
          </a:xfrm>
        </p:grpSpPr>
        <p:sp>
          <p:nvSpPr>
            <p:cNvPr id="11615" name="Google Shape;11615;p63"/>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3"/>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7" name="Google Shape;11617;p63"/>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8" name="Google Shape;11618;p63"/>
          <p:cNvGrpSpPr/>
          <p:nvPr/>
        </p:nvGrpSpPr>
        <p:grpSpPr>
          <a:xfrm>
            <a:off x="6896644" y="3216007"/>
            <a:ext cx="322917" cy="347876"/>
            <a:chOff x="6896644" y="3216007"/>
            <a:chExt cx="322917" cy="347876"/>
          </a:xfrm>
        </p:grpSpPr>
        <p:sp>
          <p:nvSpPr>
            <p:cNvPr id="11619" name="Google Shape;11619;p63"/>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3"/>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3"/>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3"/>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3"/>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3"/>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3"/>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63"/>
          <p:cNvGrpSpPr/>
          <p:nvPr/>
        </p:nvGrpSpPr>
        <p:grpSpPr>
          <a:xfrm>
            <a:off x="7429366" y="3223183"/>
            <a:ext cx="334634" cy="333904"/>
            <a:chOff x="7429366" y="3223183"/>
            <a:chExt cx="334634" cy="333904"/>
          </a:xfrm>
        </p:grpSpPr>
        <p:sp>
          <p:nvSpPr>
            <p:cNvPr id="11627" name="Google Shape;11627;p63"/>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3"/>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9" name="Google Shape;11629;p63"/>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0" name="Google Shape;11630;p63"/>
          <p:cNvGrpSpPr/>
          <p:nvPr/>
        </p:nvGrpSpPr>
        <p:grpSpPr>
          <a:xfrm>
            <a:off x="5216456" y="3725484"/>
            <a:ext cx="356196" cy="265631"/>
            <a:chOff x="5216456" y="3725484"/>
            <a:chExt cx="356196" cy="265631"/>
          </a:xfrm>
        </p:grpSpPr>
        <p:sp>
          <p:nvSpPr>
            <p:cNvPr id="11631" name="Google Shape;11631;p63"/>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3"/>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63"/>
          <p:cNvGrpSpPr/>
          <p:nvPr/>
        </p:nvGrpSpPr>
        <p:grpSpPr>
          <a:xfrm>
            <a:off x="6849393" y="3733994"/>
            <a:ext cx="355053" cy="248038"/>
            <a:chOff x="6849393" y="3733994"/>
            <a:chExt cx="355053" cy="248038"/>
          </a:xfrm>
        </p:grpSpPr>
        <p:sp>
          <p:nvSpPr>
            <p:cNvPr id="11634" name="Google Shape;11634;p63"/>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3"/>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3"/>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3"/>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3"/>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63"/>
          <p:cNvGrpSpPr/>
          <p:nvPr/>
        </p:nvGrpSpPr>
        <p:grpSpPr>
          <a:xfrm>
            <a:off x="7918997" y="3714687"/>
            <a:ext cx="392111" cy="280206"/>
            <a:chOff x="7918997" y="3714687"/>
            <a:chExt cx="392111" cy="280206"/>
          </a:xfrm>
        </p:grpSpPr>
        <p:sp>
          <p:nvSpPr>
            <p:cNvPr id="11640" name="Google Shape;11640;p63"/>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3"/>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3"/>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3"/>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3"/>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5" name="Google Shape;11645;p63"/>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6" name="Google Shape;11646;p63"/>
          <p:cNvGrpSpPr/>
          <p:nvPr/>
        </p:nvGrpSpPr>
        <p:grpSpPr>
          <a:xfrm>
            <a:off x="1408777" y="3680964"/>
            <a:ext cx="357720" cy="355148"/>
            <a:chOff x="1408777" y="3680964"/>
            <a:chExt cx="357720" cy="355148"/>
          </a:xfrm>
        </p:grpSpPr>
        <p:sp>
          <p:nvSpPr>
            <p:cNvPr id="11647" name="Google Shape;11647;p63"/>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3"/>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3"/>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3"/>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3"/>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63"/>
          <p:cNvGrpSpPr/>
          <p:nvPr/>
        </p:nvGrpSpPr>
        <p:grpSpPr>
          <a:xfrm>
            <a:off x="1952836" y="3680964"/>
            <a:ext cx="357720" cy="355148"/>
            <a:chOff x="1952836" y="3680964"/>
            <a:chExt cx="357720" cy="355148"/>
          </a:xfrm>
        </p:grpSpPr>
        <p:sp>
          <p:nvSpPr>
            <p:cNvPr id="11653" name="Google Shape;11653;p63"/>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3"/>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3"/>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3"/>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3"/>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63"/>
          <p:cNvGrpSpPr/>
          <p:nvPr/>
        </p:nvGrpSpPr>
        <p:grpSpPr>
          <a:xfrm>
            <a:off x="2496894" y="3680964"/>
            <a:ext cx="357720" cy="355148"/>
            <a:chOff x="2496894" y="3680964"/>
            <a:chExt cx="357720" cy="355148"/>
          </a:xfrm>
        </p:grpSpPr>
        <p:sp>
          <p:nvSpPr>
            <p:cNvPr id="11659" name="Google Shape;11659;p63"/>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3"/>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3"/>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3"/>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3"/>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4" name="Google Shape;11664;p63"/>
          <p:cNvGrpSpPr/>
          <p:nvPr/>
        </p:nvGrpSpPr>
        <p:grpSpPr>
          <a:xfrm>
            <a:off x="3040984" y="3681059"/>
            <a:ext cx="356164" cy="355815"/>
            <a:chOff x="3040984" y="3681059"/>
            <a:chExt cx="356164" cy="355815"/>
          </a:xfrm>
        </p:grpSpPr>
        <p:sp>
          <p:nvSpPr>
            <p:cNvPr id="11665" name="Google Shape;11665;p63"/>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3"/>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3"/>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8" name="Google Shape;11668;p63"/>
          <p:cNvGrpSpPr/>
          <p:nvPr/>
        </p:nvGrpSpPr>
        <p:grpSpPr>
          <a:xfrm>
            <a:off x="3584280" y="3699191"/>
            <a:ext cx="358069" cy="317995"/>
            <a:chOff x="3584280" y="3699191"/>
            <a:chExt cx="358069" cy="317995"/>
          </a:xfrm>
        </p:grpSpPr>
        <p:sp>
          <p:nvSpPr>
            <p:cNvPr id="11669" name="Google Shape;11669;p63"/>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3"/>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3"/>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3"/>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63"/>
          <p:cNvGrpSpPr/>
          <p:nvPr/>
        </p:nvGrpSpPr>
        <p:grpSpPr>
          <a:xfrm>
            <a:off x="4129482" y="3681059"/>
            <a:ext cx="355402" cy="354291"/>
            <a:chOff x="4129482" y="3681059"/>
            <a:chExt cx="355402" cy="354291"/>
          </a:xfrm>
        </p:grpSpPr>
        <p:sp>
          <p:nvSpPr>
            <p:cNvPr id="11674" name="Google Shape;11674;p63"/>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3"/>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3"/>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3"/>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8" name="Google Shape;11678;p63"/>
          <p:cNvGrpSpPr/>
          <p:nvPr/>
        </p:nvGrpSpPr>
        <p:grpSpPr>
          <a:xfrm>
            <a:off x="4673540" y="3680297"/>
            <a:ext cx="355434" cy="355815"/>
            <a:chOff x="4673540" y="3680297"/>
            <a:chExt cx="355434" cy="355815"/>
          </a:xfrm>
        </p:grpSpPr>
        <p:sp>
          <p:nvSpPr>
            <p:cNvPr id="11679" name="Google Shape;11679;p63"/>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3"/>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3"/>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63"/>
          <p:cNvGrpSpPr/>
          <p:nvPr/>
        </p:nvGrpSpPr>
        <p:grpSpPr>
          <a:xfrm>
            <a:off x="5779408" y="3699191"/>
            <a:ext cx="317645" cy="318757"/>
            <a:chOff x="5779408" y="3699191"/>
            <a:chExt cx="317645" cy="318757"/>
          </a:xfrm>
        </p:grpSpPr>
        <p:sp>
          <p:nvSpPr>
            <p:cNvPr id="11683" name="Google Shape;11683;p63"/>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3"/>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5" name="Google Shape;11685;p63"/>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6" name="Google Shape;11686;p63"/>
          <p:cNvGrpSpPr/>
          <p:nvPr/>
        </p:nvGrpSpPr>
        <p:grpSpPr>
          <a:xfrm>
            <a:off x="7390435" y="3680868"/>
            <a:ext cx="372073" cy="355243"/>
            <a:chOff x="7390435" y="3680868"/>
            <a:chExt cx="372073" cy="355243"/>
          </a:xfrm>
        </p:grpSpPr>
        <p:sp>
          <p:nvSpPr>
            <p:cNvPr id="11687" name="Google Shape;11687;p63"/>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3"/>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3"/>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3"/>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3"/>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3"/>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63"/>
          <p:cNvGrpSpPr/>
          <p:nvPr/>
        </p:nvGrpSpPr>
        <p:grpSpPr>
          <a:xfrm>
            <a:off x="1421638" y="4125629"/>
            <a:ext cx="374709" cy="374010"/>
            <a:chOff x="1421638" y="4125629"/>
            <a:chExt cx="374709" cy="374010"/>
          </a:xfrm>
        </p:grpSpPr>
        <p:sp>
          <p:nvSpPr>
            <p:cNvPr id="11694" name="Google Shape;11694;p63"/>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3"/>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6" name="Google Shape;11696;p63"/>
          <p:cNvGrpSpPr/>
          <p:nvPr/>
        </p:nvGrpSpPr>
        <p:grpSpPr>
          <a:xfrm>
            <a:off x="1973254" y="4156304"/>
            <a:ext cx="357720" cy="342192"/>
            <a:chOff x="1973254" y="4156304"/>
            <a:chExt cx="357720" cy="342192"/>
          </a:xfrm>
        </p:grpSpPr>
        <p:sp>
          <p:nvSpPr>
            <p:cNvPr id="11697" name="Google Shape;11697;p63"/>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3"/>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3"/>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3"/>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3"/>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3"/>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63"/>
          <p:cNvGrpSpPr/>
          <p:nvPr/>
        </p:nvGrpSpPr>
        <p:grpSpPr>
          <a:xfrm>
            <a:off x="2523759" y="4135505"/>
            <a:ext cx="341049" cy="340318"/>
            <a:chOff x="2523759" y="4135505"/>
            <a:chExt cx="341049" cy="340318"/>
          </a:xfrm>
        </p:grpSpPr>
        <p:sp>
          <p:nvSpPr>
            <p:cNvPr id="11704" name="Google Shape;11704;p63"/>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3"/>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63"/>
          <p:cNvGrpSpPr/>
          <p:nvPr/>
        </p:nvGrpSpPr>
        <p:grpSpPr>
          <a:xfrm>
            <a:off x="3040603" y="4130360"/>
            <a:ext cx="392079" cy="350353"/>
            <a:chOff x="3040603" y="4130360"/>
            <a:chExt cx="392079" cy="350353"/>
          </a:xfrm>
        </p:grpSpPr>
        <p:sp>
          <p:nvSpPr>
            <p:cNvPr id="11707" name="Google Shape;11707;p63"/>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3"/>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3"/>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3"/>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3"/>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3"/>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3"/>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3"/>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3"/>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3"/>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63"/>
          <p:cNvGrpSpPr/>
          <p:nvPr/>
        </p:nvGrpSpPr>
        <p:grpSpPr>
          <a:xfrm>
            <a:off x="3662144" y="4135505"/>
            <a:ext cx="232955" cy="340318"/>
            <a:chOff x="3662144" y="4135505"/>
            <a:chExt cx="232955" cy="340318"/>
          </a:xfrm>
        </p:grpSpPr>
        <p:sp>
          <p:nvSpPr>
            <p:cNvPr id="11718" name="Google Shape;11718;p63"/>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3"/>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3"/>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3"/>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63"/>
          <p:cNvGrpSpPr/>
          <p:nvPr/>
        </p:nvGrpSpPr>
        <p:grpSpPr>
          <a:xfrm>
            <a:off x="4149138" y="4121151"/>
            <a:ext cx="344065" cy="368644"/>
            <a:chOff x="4149138" y="4121151"/>
            <a:chExt cx="344065" cy="368644"/>
          </a:xfrm>
        </p:grpSpPr>
        <p:sp>
          <p:nvSpPr>
            <p:cNvPr id="11723" name="Google Shape;11723;p63"/>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3"/>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3"/>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3"/>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3"/>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3"/>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3"/>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3"/>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3"/>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3"/>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3"/>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3"/>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5" name="Google Shape;11735;p63"/>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6" name="Google Shape;11736;p63"/>
          <p:cNvGrpSpPr/>
          <p:nvPr/>
        </p:nvGrpSpPr>
        <p:grpSpPr>
          <a:xfrm>
            <a:off x="5206262" y="4174817"/>
            <a:ext cx="397763" cy="262804"/>
            <a:chOff x="5206262" y="4174817"/>
            <a:chExt cx="397763" cy="262804"/>
          </a:xfrm>
        </p:grpSpPr>
        <p:sp>
          <p:nvSpPr>
            <p:cNvPr id="11737" name="Google Shape;11737;p63"/>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3"/>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3"/>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3"/>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3"/>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3"/>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3"/>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63"/>
          <p:cNvGrpSpPr/>
          <p:nvPr/>
        </p:nvGrpSpPr>
        <p:grpSpPr>
          <a:xfrm>
            <a:off x="5727616" y="4204699"/>
            <a:ext cx="440505" cy="290018"/>
            <a:chOff x="5727616" y="4204699"/>
            <a:chExt cx="440505" cy="290018"/>
          </a:xfrm>
        </p:grpSpPr>
        <p:sp>
          <p:nvSpPr>
            <p:cNvPr id="11745" name="Google Shape;11745;p63"/>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3"/>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3"/>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3"/>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3"/>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3"/>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3"/>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3"/>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63"/>
          <p:cNvGrpSpPr/>
          <p:nvPr/>
        </p:nvGrpSpPr>
        <p:grpSpPr>
          <a:xfrm>
            <a:off x="6410063" y="4135124"/>
            <a:ext cx="159950" cy="364516"/>
            <a:chOff x="6410063" y="4135124"/>
            <a:chExt cx="159950" cy="364516"/>
          </a:xfrm>
        </p:grpSpPr>
        <p:sp>
          <p:nvSpPr>
            <p:cNvPr id="11754" name="Google Shape;11754;p63"/>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3"/>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3"/>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3"/>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8" name="Google Shape;11758;p63"/>
          <p:cNvGrpSpPr/>
          <p:nvPr/>
        </p:nvGrpSpPr>
        <p:grpSpPr>
          <a:xfrm>
            <a:off x="6924652" y="4135505"/>
            <a:ext cx="214378" cy="364135"/>
            <a:chOff x="6924652" y="4135505"/>
            <a:chExt cx="214378" cy="364135"/>
          </a:xfrm>
        </p:grpSpPr>
        <p:sp>
          <p:nvSpPr>
            <p:cNvPr id="11759" name="Google Shape;11759;p63"/>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3"/>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3"/>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3"/>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63"/>
          <p:cNvGrpSpPr/>
          <p:nvPr/>
        </p:nvGrpSpPr>
        <p:grpSpPr>
          <a:xfrm>
            <a:off x="7384751" y="4147984"/>
            <a:ext cx="380012" cy="351274"/>
            <a:chOff x="7384751" y="4147984"/>
            <a:chExt cx="380012" cy="351274"/>
          </a:xfrm>
        </p:grpSpPr>
        <p:sp>
          <p:nvSpPr>
            <p:cNvPr id="11764" name="Google Shape;11764;p63"/>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3"/>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3"/>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3"/>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3"/>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9" name="Google Shape;11769;p63"/>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1770" name="Google Shape;11770;p63"/>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...and our sets of editable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1774"/>
        <p:cNvGrpSpPr/>
        <p:nvPr/>
      </p:nvGrpSpPr>
      <p:grpSpPr>
        <a:xfrm>
          <a:off x="0" y="0"/>
          <a:ext cx="0" cy="0"/>
          <a:chOff x="0" y="0"/>
          <a:chExt cx="0" cy="0"/>
        </a:xfrm>
      </p:grpSpPr>
      <p:grpSp>
        <p:nvGrpSpPr>
          <p:cNvPr id="11775" name="Google Shape;11775;p64"/>
          <p:cNvGrpSpPr/>
          <p:nvPr/>
        </p:nvGrpSpPr>
        <p:grpSpPr>
          <a:xfrm>
            <a:off x="1989449" y="4101269"/>
            <a:ext cx="374774" cy="346073"/>
            <a:chOff x="1989449" y="4282269"/>
            <a:chExt cx="374774" cy="346073"/>
          </a:xfrm>
        </p:grpSpPr>
        <p:sp>
          <p:nvSpPr>
            <p:cNvPr id="11776" name="Google Shape;11776;p64"/>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4"/>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4"/>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4"/>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4"/>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64"/>
          <p:cNvGrpSpPr/>
          <p:nvPr/>
        </p:nvGrpSpPr>
        <p:grpSpPr>
          <a:xfrm>
            <a:off x="2487439" y="4099740"/>
            <a:ext cx="198775" cy="348972"/>
            <a:chOff x="2487439" y="4280740"/>
            <a:chExt cx="198775" cy="348972"/>
          </a:xfrm>
        </p:grpSpPr>
        <p:sp>
          <p:nvSpPr>
            <p:cNvPr id="11782" name="Google Shape;11782;p64"/>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4"/>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4"/>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4"/>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64"/>
          <p:cNvGrpSpPr/>
          <p:nvPr/>
        </p:nvGrpSpPr>
        <p:grpSpPr>
          <a:xfrm>
            <a:off x="2810958" y="4092923"/>
            <a:ext cx="353145" cy="361873"/>
            <a:chOff x="2810958" y="4273923"/>
            <a:chExt cx="353145" cy="361873"/>
          </a:xfrm>
        </p:grpSpPr>
        <p:sp>
          <p:nvSpPr>
            <p:cNvPr id="11787" name="Google Shape;11787;p64"/>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4"/>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4"/>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4"/>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4"/>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4"/>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4"/>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64"/>
          <p:cNvGrpSpPr/>
          <p:nvPr/>
        </p:nvGrpSpPr>
        <p:grpSpPr>
          <a:xfrm>
            <a:off x="6275635" y="4101651"/>
            <a:ext cx="209383" cy="366778"/>
            <a:chOff x="6275635" y="4282651"/>
            <a:chExt cx="209383" cy="366778"/>
          </a:xfrm>
        </p:grpSpPr>
        <p:sp>
          <p:nvSpPr>
            <p:cNvPr id="11795" name="Google Shape;11795;p64"/>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4"/>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7" name="Google Shape;11797;p64"/>
          <p:cNvGrpSpPr/>
          <p:nvPr/>
        </p:nvGrpSpPr>
        <p:grpSpPr>
          <a:xfrm>
            <a:off x="6701186" y="4102033"/>
            <a:ext cx="280292" cy="366396"/>
            <a:chOff x="6701186" y="4283033"/>
            <a:chExt cx="280292" cy="366396"/>
          </a:xfrm>
        </p:grpSpPr>
        <p:sp>
          <p:nvSpPr>
            <p:cNvPr id="11798" name="Google Shape;11798;p64"/>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4"/>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64"/>
          <p:cNvGrpSpPr/>
          <p:nvPr/>
        </p:nvGrpSpPr>
        <p:grpSpPr>
          <a:xfrm>
            <a:off x="2609571" y="3643958"/>
            <a:ext cx="373627" cy="347347"/>
            <a:chOff x="2609571" y="3824958"/>
            <a:chExt cx="373627" cy="347347"/>
          </a:xfrm>
        </p:grpSpPr>
        <p:sp>
          <p:nvSpPr>
            <p:cNvPr id="11801" name="Google Shape;11801;p64"/>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4"/>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3" name="Google Shape;11803;p64"/>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4" name="Google Shape;11804;p64"/>
          <p:cNvGrpSpPr/>
          <p:nvPr/>
        </p:nvGrpSpPr>
        <p:grpSpPr>
          <a:xfrm>
            <a:off x="916127" y="3626056"/>
            <a:ext cx="221902" cy="380795"/>
            <a:chOff x="916127" y="3807056"/>
            <a:chExt cx="221902" cy="380795"/>
          </a:xfrm>
        </p:grpSpPr>
        <p:sp>
          <p:nvSpPr>
            <p:cNvPr id="11805" name="Google Shape;11805;p64"/>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4"/>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4"/>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4"/>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9" name="Google Shape;11809;p64"/>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4"/>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1" name="Google Shape;11811;p64"/>
          <p:cNvGrpSpPr/>
          <p:nvPr/>
        </p:nvGrpSpPr>
        <p:grpSpPr>
          <a:xfrm>
            <a:off x="3513010" y="3635134"/>
            <a:ext cx="362223" cy="361108"/>
            <a:chOff x="3513010" y="3816134"/>
            <a:chExt cx="362223" cy="361108"/>
          </a:xfrm>
        </p:grpSpPr>
        <p:sp>
          <p:nvSpPr>
            <p:cNvPr id="11812" name="Google Shape;11812;p64"/>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4"/>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4"/>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4"/>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6" name="Google Shape;11816;p64"/>
          <p:cNvGrpSpPr/>
          <p:nvPr/>
        </p:nvGrpSpPr>
        <p:grpSpPr>
          <a:xfrm>
            <a:off x="3950316" y="3639307"/>
            <a:ext cx="369805" cy="353782"/>
            <a:chOff x="3950316" y="3820307"/>
            <a:chExt cx="369805" cy="353782"/>
          </a:xfrm>
        </p:grpSpPr>
        <p:sp>
          <p:nvSpPr>
            <p:cNvPr id="11817" name="Google Shape;11817;p64"/>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4"/>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4"/>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4"/>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64"/>
          <p:cNvGrpSpPr/>
          <p:nvPr/>
        </p:nvGrpSpPr>
        <p:grpSpPr>
          <a:xfrm>
            <a:off x="1761909" y="3630961"/>
            <a:ext cx="307974" cy="371716"/>
            <a:chOff x="1761909" y="3811961"/>
            <a:chExt cx="307974" cy="371716"/>
          </a:xfrm>
        </p:grpSpPr>
        <p:sp>
          <p:nvSpPr>
            <p:cNvPr id="11822" name="Google Shape;11822;p64"/>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4"/>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4"/>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4"/>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4"/>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4"/>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4"/>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4"/>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4"/>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4"/>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2" name="Google Shape;11832;p64"/>
          <p:cNvGrpSpPr/>
          <p:nvPr/>
        </p:nvGrpSpPr>
        <p:grpSpPr>
          <a:xfrm>
            <a:off x="5373342" y="3627935"/>
            <a:ext cx="231395" cy="353145"/>
            <a:chOff x="5373342" y="3808935"/>
            <a:chExt cx="231395" cy="353145"/>
          </a:xfrm>
        </p:grpSpPr>
        <p:sp>
          <p:nvSpPr>
            <p:cNvPr id="11833" name="Google Shape;11833;p64"/>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4"/>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4"/>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4"/>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4"/>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4"/>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4"/>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4"/>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4"/>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2" name="Google Shape;11842;p64"/>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3" name="Google Shape;11843;p64"/>
          <p:cNvGrpSpPr/>
          <p:nvPr/>
        </p:nvGrpSpPr>
        <p:grpSpPr>
          <a:xfrm>
            <a:off x="5833775" y="3628445"/>
            <a:ext cx="235185" cy="352253"/>
            <a:chOff x="5833775" y="3809445"/>
            <a:chExt cx="235185" cy="352253"/>
          </a:xfrm>
        </p:grpSpPr>
        <p:sp>
          <p:nvSpPr>
            <p:cNvPr id="11844" name="Google Shape;11844;p64"/>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4"/>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4"/>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64"/>
          <p:cNvGrpSpPr/>
          <p:nvPr/>
        </p:nvGrpSpPr>
        <p:grpSpPr>
          <a:xfrm>
            <a:off x="4942472" y="3628318"/>
            <a:ext cx="238976" cy="352762"/>
            <a:chOff x="4942472" y="3809318"/>
            <a:chExt cx="238976" cy="352762"/>
          </a:xfrm>
        </p:grpSpPr>
        <p:sp>
          <p:nvSpPr>
            <p:cNvPr id="11848" name="Google Shape;11848;p64"/>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4"/>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4"/>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4"/>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4"/>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4"/>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4"/>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64"/>
          <p:cNvGrpSpPr/>
          <p:nvPr/>
        </p:nvGrpSpPr>
        <p:grpSpPr>
          <a:xfrm>
            <a:off x="6266525" y="3626788"/>
            <a:ext cx="260223" cy="353527"/>
            <a:chOff x="6266525" y="3807788"/>
            <a:chExt cx="260223" cy="353527"/>
          </a:xfrm>
        </p:grpSpPr>
        <p:sp>
          <p:nvSpPr>
            <p:cNvPr id="11856" name="Google Shape;11856;p64"/>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4"/>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4"/>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4"/>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0" name="Google Shape;11860;p64"/>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1" name="Google Shape;11861;p64"/>
          <p:cNvGrpSpPr/>
          <p:nvPr/>
        </p:nvGrpSpPr>
        <p:grpSpPr>
          <a:xfrm>
            <a:off x="7184363" y="3628604"/>
            <a:ext cx="202184" cy="352762"/>
            <a:chOff x="7184363" y="3809604"/>
            <a:chExt cx="202184" cy="352762"/>
          </a:xfrm>
        </p:grpSpPr>
        <p:sp>
          <p:nvSpPr>
            <p:cNvPr id="11862" name="Google Shape;11862;p64"/>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4"/>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4" name="Google Shape;11864;p64"/>
          <p:cNvGrpSpPr/>
          <p:nvPr/>
        </p:nvGrpSpPr>
        <p:grpSpPr>
          <a:xfrm>
            <a:off x="7571624" y="3627935"/>
            <a:ext cx="292047" cy="352762"/>
            <a:chOff x="7571624" y="3808935"/>
            <a:chExt cx="292047" cy="352762"/>
          </a:xfrm>
        </p:grpSpPr>
        <p:sp>
          <p:nvSpPr>
            <p:cNvPr id="11865" name="Google Shape;11865;p64"/>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4"/>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4"/>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4"/>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4"/>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4"/>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64"/>
          <p:cNvGrpSpPr/>
          <p:nvPr/>
        </p:nvGrpSpPr>
        <p:grpSpPr>
          <a:xfrm>
            <a:off x="2174559" y="3175116"/>
            <a:ext cx="364135" cy="359930"/>
            <a:chOff x="2174559" y="3356116"/>
            <a:chExt cx="364135" cy="359930"/>
          </a:xfrm>
        </p:grpSpPr>
        <p:sp>
          <p:nvSpPr>
            <p:cNvPr id="11872" name="Google Shape;11872;p64"/>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4"/>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64"/>
          <p:cNvGrpSpPr/>
          <p:nvPr/>
        </p:nvGrpSpPr>
        <p:grpSpPr>
          <a:xfrm>
            <a:off x="1731934" y="3174639"/>
            <a:ext cx="368371" cy="361554"/>
            <a:chOff x="1731934" y="3355639"/>
            <a:chExt cx="368371" cy="361554"/>
          </a:xfrm>
        </p:grpSpPr>
        <p:sp>
          <p:nvSpPr>
            <p:cNvPr id="11875" name="Google Shape;11875;p64"/>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4"/>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64"/>
          <p:cNvGrpSpPr/>
          <p:nvPr/>
        </p:nvGrpSpPr>
        <p:grpSpPr>
          <a:xfrm>
            <a:off x="3990517" y="3173173"/>
            <a:ext cx="279559" cy="363402"/>
            <a:chOff x="3990517" y="3354173"/>
            <a:chExt cx="279559" cy="363402"/>
          </a:xfrm>
        </p:grpSpPr>
        <p:sp>
          <p:nvSpPr>
            <p:cNvPr id="11878" name="Google Shape;11878;p64"/>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4"/>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4"/>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1" name="Google Shape;11881;p64"/>
          <p:cNvGrpSpPr/>
          <p:nvPr/>
        </p:nvGrpSpPr>
        <p:grpSpPr>
          <a:xfrm>
            <a:off x="3497847" y="3236374"/>
            <a:ext cx="379680" cy="237606"/>
            <a:chOff x="3497847" y="3417374"/>
            <a:chExt cx="379680" cy="237606"/>
          </a:xfrm>
        </p:grpSpPr>
        <p:sp>
          <p:nvSpPr>
            <p:cNvPr id="11882" name="Google Shape;11882;p64"/>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4"/>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4"/>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4"/>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64"/>
          <p:cNvGrpSpPr/>
          <p:nvPr/>
        </p:nvGrpSpPr>
        <p:grpSpPr>
          <a:xfrm>
            <a:off x="2612597" y="3186075"/>
            <a:ext cx="376271" cy="337982"/>
            <a:chOff x="2612597" y="3367075"/>
            <a:chExt cx="376271" cy="337982"/>
          </a:xfrm>
        </p:grpSpPr>
        <p:sp>
          <p:nvSpPr>
            <p:cNvPr id="11887" name="Google Shape;11887;p64"/>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4"/>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64"/>
          <p:cNvGrpSpPr/>
          <p:nvPr/>
        </p:nvGrpSpPr>
        <p:grpSpPr>
          <a:xfrm>
            <a:off x="3071914" y="3183431"/>
            <a:ext cx="343652" cy="342505"/>
            <a:chOff x="3071914" y="3364431"/>
            <a:chExt cx="343652" cy="342505"/>
          </a:xfrm>
        </p:grpSpPr>
        <p:sp>
          <p:nvSpPr>
            <p:cNvPr id="11890" name="Google Shape;11890;p64"/>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4"/>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4"/>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4"/>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4"/>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64"/>
          <p:cNvGrpSpPr/>
          <p:nvPr/>
        </p:nvGrpSpPr>
        <p:grpSpPr>
          <a:xfrm>
            <a:off x="897141" y="3178875"/>
            <a:ext cx="257962" cy="352762"/>
            <a:chOff x="897141" y="3359875"/>
            <a:chExt cx="257962" cy="352762"/>
          </a:xfrm>
        </p:grpSpPr>
        <p:sp>
          <p:nvSpPr>
            <p:cNvPr id="11896" name="Google Shape;11896;p64"/>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4"/>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4"/>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4"/>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4"/>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4"/>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4"/>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4"/>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64"/>
          <p:cNvGrpSpPr/>
          <p:nvPr/>
        </p:nvGrpSpPr>
        <p:grpSpPr>
          <a:xfrm>
            <a:off x="1333682" y="3163330"/>
            <a:ext cx="271213" cy="383088"/>
            <a:chOff x="1333682" y="3344330"/>
            <a:chExt cx="271213" cy="383088"/>
          </a:xfrm>
        </p:grpSpPr>
        <p:sp>
          <p:nvSpPr>
            <p:cNvPr id="11905" name="Google Shape;11905;p64"/>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4"/>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4"/>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4"/>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4"/>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4"/>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4"/>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4"/>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4"/>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4"/>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4"/>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6" name="Google Shape;11916;p64"/>
          <p:cNvGrpSpPr/>
          <p:nvPr/>
        </p:nvGrpSpPr>
        <p:grpSpPr>
          <a:xfrm>
            <a:off x="6664394" y="3165974"/>
            <a:ext cx="353113" cy="351998"/>
            <a:chOff x="6664394" y="3346974"/>
            <a:chExt cx="353113" cy="351998"/>
          </a:xfrm>
        </p:grpSpPr>
        <p:sp>
          <p:nvSpPr>
            <p:cNvPr id="11917" name="Google Shape;11917;p64"/>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4"/>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4"/>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4"/>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4"/>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64"/>
          <p:cNvGrpSpPr/>
          <p:nvPr/>
        </p:nvGrpSpPr>
        <p:grpSpPr>
          <a:xfrm>
            <a:off x="849741" y="1778307"/>
            <a:ext cx="399398" cy="375443"/>
            <a:chOff x="849741" y="1959307"/>
            <a:chExt cx="399398" cy="375443"/>
          </a:xfrm>
        </p:grpSpPr>
        <p:sp>
          <p:nvSpPr>
            <p:cNvPr id="11923" name="Google Shape;11923;p64"/>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4"/>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64"/>
          <p:cNvGrpSpPr/>
          <p:nvPr/>
        </p:nvGrpSpPr>
        <p:grpSpPr>
          <a:xfrm>
            <a:off x="1284212" y="1782766"/>
            <a:ext cx="379489" cy="366046"/>
            <a:chOff x="1284212" y="1963766"/>
            <a:chExt cx="379489" cy="366046"/>
          </a:xfrm>
        </p:grpSpPr>
        <p:sp>
          <p:nvSpPr>
            <p:cNvPr id="11926" name="Google Shape;11926;p64"/>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4"/>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64"/>
          <p:cNvGrpSpPr/>
          <p:nvPr/>
        </p:nvGrpSpPr>
        <p:grpSpPr>
          <a:xfrm>
            <a:off x="3037766" y="1788564"/>
            <a:ext cx="370219" cy="354928"/>
            <a:chOff x="3037766" y="1969564"/>
            <a:chExt cx="370219" cy="354928"/>
          </a:xfrm>
        </p:grpSpPr>
        <p:sp>
          <p:nvSpPr>
            <p:cNvPr id="11929" name="Google Shape;11929;p64"/>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4"/>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4"/>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4"/>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64"/>
          <p:cNvGrpSpPr/>
          <p:nvPr/>
        </p:nvGrpSpPr>
        <p:grpSpPr>
          <a:xfrm>
            <a:off x="3982553" y="1790730"/>
            <a:ext cx="304566" cy="350501"/>
            <a:chOff x="3982553" y="1971730"/>
            <a:chExt cx="304566" cy="350501"/>
          </a:xfrm>
        </p:grpSpPr>
        <p:sp>
          <p:nvSpPr>
            <p:cNvPr id="11934" name="Google Shape;11934;p64"/>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4"/>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6" name="Google Shape;11936;p64"/>
          <p:cNvGrpSpPr/>
          <p:nvPr/>
        </p:nvGrpSpPr>
        <p:grpSpPr>
          <a:xfrm>
            <a:off x="2567841" y="1813124"/>
            <a:ext cx="399812" cy="306477"/>
            <a:chOff x="2567841" y="1994124"/>
            <a:chExt cx="399812" cy="306477"/>
          </a:xfrm>
        </p:grpSpPr>
        <p:sp>
          <p:nvSpPr>
            <p:cNvPr id="11937" name="Google Shape;11937;p64"/>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4"/>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4"/>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64"/>
          <p:cNvGrpSpPr/>
          <p:nvPr/>
        </p:nvGrpSpPr>
        <p:grpSpPr>
          <a:xfrm>
            <a:off x="2212084" y="1779358"/>
            <a:ext cx="324698" cy="372863"/>
            <a:chOff x="2212084" y="1960358"/>
            <a:chExt cx="324698" cy="372863"/>
          </a:xfrm>
        </p:grpSpPr>
        <p:sp>
          <p:nvSpPr>
            <p:cNvPr id="11941" name="Google Shape;11941;p64"/>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4"/>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4"/>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4" name="Google Shape;11944;p64"/>
          <p:cNvGrpSpPr/>
          <p:nvPr/>
        </p:nvGrpSpPr>
        <p:grpSpPr>
          <a:xfrm>
            <a:off x="1805901" y="1779358"/>
            <a:ext cx="284847" cy="373627"/>
            <a:chOff x="1805901" y="1960358"/>
            <a:chExt cx="284847" cy="373627"/>
          </a:xfrm>
        </p:grpSpPr>
        <p:sp>
          <p:nvSpPr>
            <p:cNvPr id="11945" name="Google Shape;11945;p64"/>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4"/>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7" name="Google Shape;11947;p64"/>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4"/>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4"/>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0" name="Google Shape;11950;p64"/>
          <p:cNvGrpSpPr/>
          <p:nvPr/>
        </p:nvGrpSpPr>
        <p:grpSpPr>
          <a:xfrm>
            <a:off x="6656812" y="1848388"/>
            <a:ext cx="368690" cy="245793"/>
            <a:chOff x="6656812" y="2029388"/>
            <a:chExt cx="368690" cy="245793"/>
          </a:xfrm>
        </p:grpSpPr>
        <p:sp>
          <p:nvSpPr>
            <p:cNvPr id="11951" name="Google Shape;11951;p64"/>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4"/>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4"/>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4"/>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4"/>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4"/>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4"/>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4"/>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4"/>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4"/>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1" name="Google Shape;11961;p64"/>
          <p:cNvGrpSpPr/>
          <p:nvPr/>
        </p:nvGrpSpPr>
        <p:grpSpPr>
          <a:xfrm>
            <a:off x="4869651" y="1831218"/>
            <a:ext cx="376654" cy="281566"/>
            <a:chOff x="4869651" y="2012218"/>
            <a:chExt cx="376654" cy="281566"/>
          </a:xfrm>
        </p:grpSpPr>
        <p:sp>
          <p:nvSpPr>
            <p:cNvPr id="11962" name="Google Shape;11962;p64"/>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4"/>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4"/>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4"/>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64"/>
          <p:cNvGrpSpPr/>
          <p:nvPr/>
        </p:nvGrpSpPr>
        <p:grpSpPr>
          <a:xfrm>
            <a:off x="5306224" y="1831313"/>
            <a:ext cx="367925" cy="281694"/>
            <a:chOff x="5306224" y="2012313"/>
            <a:chExt cx="367925" cy="281694"/>
          </a:xfrm>
        </p:grpSpPr>
        <p:sp>
          <p:nvSpPr>
            <p:cNvPr id="11967" name="Google Shape;11967;p64"/>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4"/>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9" name="Google Shape;11969;p64"/>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0" name="Google Shape;11970;p64"/>
          <p:cNvGrpSpPr/>
          <p:nvPr/>
        </p:nvGrpSpPr>
        <p:grpSpPr>
          <a:xfrm>
            <a:off x="6195998" y="1802102"/>
            <a:ext cx="368308" cy="338746"/>
            <a:chOff x="6195998" y="1983102"/>
            <a:chExt cx="368308" cy="338746"/>
          </a:xfrm>
        </p:grpSpPr>
        <p:sp>
          <p:nvSpPr>
            <p:cNvPr id="11971" name="Google Shape;11971;p64"/>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4"/>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4"/>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4" name="Google Shape;11974;p64"/>
          <p:cNvGrpSpPr/>
          <p:nvPr/>
        </p:nvGrpSpPr>
        <p:grpSpPr>
          <a:xfrm>
            <a:off x="7542031" y="1830835"/>
            <a:ext cx="369072" cy="280037"/>
            <a:chOff x="7542031" y="2011835"/>
            <a:chExt cx="369072" cy="280037"/>
          </a:xfrm>
        </p:grpSpPr>
        <p:sp>
          <p:nvSpPr>
            <p:cNvPr id="11975" name="Google Shape;11975;p64"/>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4"/>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4"/>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4"/>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4"/>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4"/>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4"/>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4"/>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4"/>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64"/>
          <p:cNvGrpSpPr/>
          <p:nvPr/>
        </p:nvGrpSpPr>
        <p:grpSpPr>
          <a:xfrm>
            <a:off x="8010427" y="3167503"/>
            <a:ext cx="278795" cy="351615"/>
            <a:chOff x="8010427" y="3348503"/>
            <a:chExt cx="278795" cy="351615"/>
          </a:xfrm>
        </p:grpSpPr>
        <p:sp>
          <p:nvSpPr>
            <p:cNvPr id="11985" name="Google Shape;11985;p64"/>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4"/>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4"/>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4"/>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9" name="Google Shape;11989;p64"/>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0" name="Google Shape;11990;p64"/>
          <p:cNvGrpSpPr/>
          <p:nvPr/>
        </p:nvGrpSpPr>
        <p:grpSpPr>
          <a:xfrm>
            <a:off x="7141900" y="3168204"/>
            <a:ext cx="281057" cy="351010"/>
            <a:chOff x="7141900" y="3349204"/>
            <a:chExt cx="281057" cy="351010"/>
          </a:xfrm>
        </p:grpSpPr>
        <p:sp>
          <p:nvSpPr>
            <p:cNvPr id="11991" name="Google Shape;11991;p64"/>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4"/>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4"/>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64"/>
          <p:cNvGrpSpPr/>
          <p:nvPr/>
        </p:nvGrpSpPr>
        <p:grpSpPr>
          <a:xfrm>
            <a:off x="5314188" y="3169032"/>
            <a:ext cx="363752" cy="353113"/>
            <a:chOff x="5314188" y="3350032"/>
            <a:chExt cx="363752" cy="353113"/>
          </a:xfrm>
        </p:grpSpPr>
        <p:sp>
          <p:nvSpPr>
            <p:cNvPr id="11995" name="Google Shape;11995;p64"/>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4"/>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64"/>
          <p:cNvGrpSpPr/>
          <p:nvPr/>
        </p:nvGrpSpPr>
        <p:grpSpPr>
          <a:xfrm>
            <a:off x="6203579" y="3167981"/>
            <a:ext cx="351615" cy="350373"/>
            <a:chOff x="6203579" y="3348981"/>
            <a:chExt cx="351615" cy="350373"/>
          </a:xfrm>
        </p:grpSpPr>
        <p:sp>
          <p:nvSpPr>
            <p:cNvPr id="11998" name="Google Shape;11998;p64"/>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4"/>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4"/>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4"/>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4"/>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3" name="Google Shape;12003;p64"/>
          <p:cNvGrpSpPr/>
          <p:nvPr/>
        </p:nvGrpSpPr>
        <p:grpSpPr>
          <a:xfrm>
            <a:off x="5829984" y="3169032"/>
            <a:ext cx="220755" cy="352348"/>
            <a:chOff x="5829984" y="3350032"/>
            <a:chExt cx="220755" cy="352348"/>
          </a:xfrm>
        </p:grpSpPr>
        <p:sp>
          <p:nvSpPr>
            <p:cNvPr id="12004" name="Google Shape;12004;p64"/>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4"/>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4"/>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4"/>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64"/>
          <p:cNvGrpSpPr/>
          <p:nvPr/>
        </p:nvGrpSpPr>
        <p:grpSpPr>
          <a:xfrm>
            <a:off x="4882170" y="3168841"/>
            <a:ext cx="358464" cy="352316"/>
            <a:chOff x="4882170" y="3349841"/>
            <a:chExt cx="358464" cy="352316"/>
          </a:xfrm>
        </p:grpSpPr>
        <p:sp>
          <p:nvSpPr>
            <p:cNvPr id="12009" name="Google Shape;12009;p64"/>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4"/>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1" name="Google Shape;12011;p64"/>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4"/>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3" name="Google Shape;12013;p64"/>
          <p:cNvGrpSpPr/>
          <p:nvPr/>
        </p:nvGrpSpPr>
        <p:grpSpPr>
          <a:xfrm>
            <a:off x="3044965" y="2254220"/>
            <a:ext cx="400194" cy="324316"/>
            <a:chOff x="3044965" y="2435220"/>
            <a:chExt cx="400194" cy="324316"/>
          </a:xfrm>
        </p:grpSpPr>
        <p:sp>
          <p:nvSpPr>
            <p:cNvPr id="12014" name="Google Shape;12014;p64"/>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4"/>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4"/>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7" name="Google Shape;12017;p64"/>
          <p:cNvGrpSpPr/>
          <p:nvPr/>
        </p:nvGrpSpPr>
        <p:grpSpPr>
          <a:xfrm>
            <a:off x="4878379" y="2292892"/>
            <a:ext cx="367161" cy="287523"/>
            <a:chOff x="4878379" y="2473892"/>
            <a:chExt cx="367161" cy="287523"/>
          </a:xfrm>
        </p:grpSpPr>
        <p:sp>
          <p:nvSpPr>
            <p:cNvPr id="12018" name="Google Shape;12018;p64"/>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4"/>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4"/>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4"/>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4"/>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64"/>
          <p:cNvGrpSpPr/>
          <p:nvPr/>
        </p:nvGrpSpPr>
        <p:grpSpPr>
          <a:xfrm>
            <a:off x="1325719" y="2706689"/>
            <a:ext cx="290581" cy="372481"/>
            <a:chOff x="1325719" y="2887689"/>
            <a:chExt cx="290581" cy="372481"/>
          </a:xfrm>
        </p:grpSpPr>
        <p:sp>
          <p:nvSpPr>
            <p:cNvPr id="12024" name="Google Shape;12024;p64"/>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4"/>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6" name="Google Shape;12026;p64"/>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7" name="Google Shape;12027;p64"/>
          <p:cNvGrpSpPr/>
          <p:nvPr/>
        </p:nvGrpSpPr>
        <p:grpSpPr>
          <a:xfrm>
            <a:off x="3510335" y="2711499"/>
            <a:ext cx="360726" cy="361204"/>
            <a:chOff x="3510335" y="2892499"/>
            <a:chExt cx="360726" cy="361204"/>
          </a:xfrm>
        </p:grpSpPr>
        <p:sp>
          <p:nvSpPr>
            <p:cNvPr id="12028" name="Google Shape;12028;p64"/>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4"/>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4"/>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4"/>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4"/>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64"/>
          <p:cNvGrpSpPr/>
          <p:nvPr/>
        </p:nvGrpSpPr>
        <p:grpSpPr>
          <a:xfrm>
            <a:off x="3086313" y="2696049"/>
            <a:ext cx="320143" cy="392581"/>
            <a:chOff x="3086313" y="2877049"/>
            <a:chExt cx="320143" cy="392581"/>
          </a:xfrm>
        </p:grpSpPr>
        <p:sp>
          <p:nvSpPr>
            <p:cNvPr id="12034" name="Google Shape;12034;p64"/>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4"/>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4"/>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4"/>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4"/>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4"/>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4"/>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4"/>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4"/>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4"/>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4"/>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4"/>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6" name="Google Shape;12046;p64"/>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7" name="Google Shape;12047;p64"/>
          <p:cNvGrpSpPr/>
          <p:nvPr/>
        </p:nvGrpSpPr>
        <p:grpSpPr>
          <a:xfrm>
            <a:off x="861113" y="2704746"/>
            <a:ext cx="333809" cy="373277"/>
            <a:chOff x="861113" y="2885746"/>
            <a:chExt cx="333809" cy="373277"/>
          </a:xfrm>
        </p:grpSpPr>
        <p:sp>
          <p:nvSpPr>
            <p:cNvPr id="12048" name="Google Shape;12048;p64"/>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4"/>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4"/>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1" name="Google Shape;12051;p64"/>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4"/>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3" name="Google Shape;12053;p64"/>
          <p:cNvGrpSpPr/>
          <p:nvPr/>
        </p:nvGrpSpPr>
        <p:grpSpPr>
          <a:xfrm>
            <a:off x="1297654" y="1323481"/>
            <a:ext cx="349354" cy="362223"/>
            <a:chOff x="1297654" y="1504481"/>
            <a:chExt cx="349354" cy="362223"/>
          </a:xfrm>
        </p:grpSpPr>
        <p:sp>
          <p:nvSpPr>
            <p:cNvPr id="12054" name="Google Shape;12054;p64"/>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4"/>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4"/>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7" name="Google Shape;12057;p64"/>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8" name="Google Shape;12058;p64"/>
          <p:cNvGrpSpPr/>
          <p:nvPr/>
        </p:nvGrpSpPr>
        <p:grpSpPr>
          <a:xfrm>
            <a:off x="852385" y="1329916"/>
            <a:ext cx="353145" cy="351998"/>
            <a:chOff x="852385" y="1510916"/>
            <a:chExt cx="353145" cy="351998"/>
          </a:xfrm>
        </p:grpSpPr>
        <p:sp>
          <p:nvSpPr>
            <p:cNvPr id="12059" name="Google Shape;12059;p64"/>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4"/>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4"/>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2" name="Google Shape;12062;p64"/>
          <p:cNvGrpSpPr/>
          <p:nvPr/>
        </p:nvGrpSpPr>
        <p:grpSpPr>
          <a:xfrm>
            <a:off x="1745217" y="1334471"/>
            <a:ext cx="343269" cy="342505"/>
            <a:chOff x="1745217" y="1515471"/>
            <a:chExt cx="343269" cy="342505"/>
          </a:xfrm>
        </p:grpSpPr>
        <p:sp>
          <p:nvSpPr>
            <p:cNvPr id="12063" name="Google Shape;12063;p64"/>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4"/>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4"/>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4"/>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7" name="Google Shape;12067;p64"/>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8" name="Google Shape;12068;p64"/>
          <p:cNvGrpSpPr/>
          <p:nvPr/>
        </p:nvGrpSpPr>
        <p:grpSpPr>
          <a:xfrm>
            <a:off x="3042703" y="1348137"/>
            <a:ext cx="411535" cy="315587"/>
            <a:chOff x="3042703" y="1529137"/>
            <a:chExt cx="411535" cy="315587"/>
          </a:xfrm>
        </p:grpSpPr>
        <p:sp>
          <p:nvSpPr>
            <p:cNvPr id="12069" name="Google Shape;12069;p64"/>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4"/>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4"/>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4"/>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4"/>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4"/>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4"/>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4"/>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4"/>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4"/>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9" name="Google Shape;12079;p64"/>
          <p:cNvGrpSpPr/>
          <p:nvPr/>
        </p:nvGrpSpPr>
        <p:grpSpPr>
          <a:xfrm>
            <a:off x="2629289" y="1363682"/>
            <a:ext cx="350501" cy="284497"/>
            <a:chOff x="2629289" y="1544682"/>
            <a:chExt cx="350501" cy="284497"/>
          </a:xfrm>
        </p:grpSpPr>
        <p:sp>
          <p:nvSpPr>
            <p:cNvPr id="12080" name="Google Shape;12080;p64"/>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4"/>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4"/>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4"/>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4"/>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5" name="Google Shape;12085;p64"/>
          <p:cNvGrpSpPr/>
          <p:nvPr/>
        </p:nvGrpSpPr>
        <p:grpSpPr>
          <a:xfrm>
            <a:off x="5305077" y="1321633"/>
            <a:ext cx="367893" cy="365218"/>
            <a:chOff x="5305077" y="1502633"/>
            <a:chExt cx="367893" cy="365218"/>
          </a:xfrm>
        </p:grpSpPr>
        <p:sp>
          <p:nvSpPr>
            <p:cNvPr id="12086" name="Google Shape;12086;p64"/>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4"/>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8" name="Google Shape;12088;p64"/>
          <p:cNvGrpSpPr/>
          <p:nvPr/>
        </p:nvGrpSpPr>
        <p:grpSpPr>
          <a:xfrm>
            <a:off x="7100170" y="1319117"/>
            <a:ext cx="368308" cy="367033"/>
            <a:chOff x="7100170" y="1500117"/>
            <a:chExt cx="368308" cy="367033"/>
          </a:xfrm>
        </p:grpSpPr>
        <p:sp>
          <p:nvSpPr>
            <p:cNvPr id="12089" name="Google Shape;12089;p64"/>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4"/>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4"/>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4"/>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4"/>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4"/>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4"/>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4"/>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4"/>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4"/>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4"/>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4"/>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4"/>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02" name="Google Shape;12102;p64"/>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3" name="Google Shape;12103;p64"/>
          <p:cNvGrpSpPr/>
          <p:nvPr/>
        </p:nvGrpSpPr>
        <p:grpSpPr>
          <a:xfrm>
            <a:off x="6649231" y="1319021"/>
            <a:ext cx="390287" cy="367065"/>
            <a:chOff x="6649231" y="1500021"/>
            <a:chExt cx="390287" cy="367065"/>
          </a:xfrm>
        </p:grpSpPr>
        <p:sp>
          <p:nvSpPr>
            <p:cNvPr id="12104" name="Google Shape;12104;p64"/>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4"/>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4"/>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4"/>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4"/>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4"/>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4"/>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4"/>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4"/>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4"/>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4"/>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4"/>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64"/>
          <p:cNvGrpSpPr/>
          <p:nvPr/>
        </p:nvGrpSpPr>
        <p:grpSpPr>
          <a:xfrm>
            <a:off x="5746938" y="1362503"/>
            <a:ext cx="387261" cy="280356"/>
            <a:chOff x="5746938" y="1543503"/>
            <a:chExt cx="387261" cy="280356"/>
          </a:xfrm>
        </p:grpSpPr>
        <p:sp>
          <p:nvSpPr>
            <p:cNvPr id="12117" name="Google Shape;12117;p64"/>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4"/>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9" name="Google Shape;12119;p64"/>
          <p:cNvGrpSpPr/>
          <p:nvPr/>
        </p:nvGrpSpPr>
        <p:grpSpPr>
          <a:xfrm>
            <a:off x="6196730" y="1344346"/>
            <a:ext cx="369072" cy="317467"/>
            <a:chOff x="6196730" y="1525346"/>
            <a:chExt cx="369072" cy="317467"/>
          </a:xfrm>
        </p:grpSpPr>
        <p:sp>
          <p:nvSpPr>
            <p:cNvPr id="12120" name="Google Shape;12120;p64"/>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4"/>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4"/>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3" name="Google Shape;12123;p64"/>
          <p:cNvGrpSpPr/>
          <p:nvPr/>
        </p:nvGrpSpPr>
        <p:grpSpPr>
          <a:xfrm>
            <a:off x="4940592" y="1319690"/>
            <a:ext cx="246558" cy="367161"/>
            <a:chOff x="4940592" y="1500690"/>
            <a:chExt cx="246558" cy="367161"/>
          </a:xfrm>
        </p:grpSpPr>
        <p:sp>
          <p:nvSpPr>
            <p:cNvPr id="12124" name="Google Shape;12124;p64"/>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4"/>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4"/>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4"/>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64"/>
          <p:cNvGrpSpPr/>
          <p:nvPr/>
        </p:nvGrpSpPr>
        <p:grpSpPr>
          <a:xfrm>
            <a:off x="7964906" y="1318894"/>
            <a:ext cx="380858" cy="367575"/>
            <a:chOff x="7964906" y="1499894"/>
            <a:chExt cx="380858" cy="367575"/>
          </a:xfrm>
        </p:grpSpPr>
        <p:sp>
          <p:nvSpPr>
            <p:cNvPr id="12129" name="Google Shape;12129;p64"/>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4"/>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4"/>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2" name="Google Shape;12132;p64"/>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3" name="Google Shape;12133;p64"/>
          <p:cNvGrpSpPr/>
          <p:nvPr/>
        </p:nvGrpSpPr>
        <p:grpSpPr>
          <a:xfrm>
            <a:off x="8007400" y="2721278"/>
            <a:ext cx="285230" cy="355597"/>
            <a:chOff x="8007400" y="2902278"/>
            <a:chExt cx="285230" cy="355597"/>
          </a:xfrm>
        </p:grpSpPr>
        <p:sp>
          <p:nvSpPr>
            <p:cNvPr id="12134" name="Google Shape;12134;p64"/>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4"/>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6" name="Google Shape;12136;p64"/>
          <p:cNvGrpSpPr/>
          <p:nvPr/>
        </p:nvGrpSpPr>
        <p:grpSpPr>
          <a:xfrm>
            <a:off x="6219124" y="2721788"/>
            <a:ext cx="318231" cy="355470"/>
            <a:chOff x="6219124" y="2902788"/>
            <a:chExt cx="318231" cy="355470"/>
          </a:xfrm>
        </p:grpSpPr>
        <p:sp>
          <p:nvSpPr>
            <p:cNvPr id="12137" name="Google Shape;12137;p64"/>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4"/>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4"/>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0" name="Google Shape;12140;p64"/>
          <p:cNvGrpSpPr/>
          <p:nvPr/>
        </p:nvGrpSpPr>
        <p:grpSpPr>
          <a:xfrm>
            <a:off x="4969421" y="2721852"/>
            <a:ext cx="185109" cy="355406"/>
            <a:chOff x="4969421" y="2902852"/>
            <a:chExt cx="185109" cy="355406"/>
          </a:xfrm>
        </p:grpSpPr>
        <p:sp>
          <p:nvSpPr>
            <p:cNvPr id="12141" name="Google Shape;12141;p64"/>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4"/>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4"/>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4"/>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4"/>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4"/>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7" name="Google Shape;12147;p64"/>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4"/>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9" name="Google Shape;12149;p64"/>
          <p:cNvGrpSpPr/>
          <p:nvPr/>
        </p:nvGrpSpPr>
        <p:grpSpPr>
          <a:xfrm>
            <a:off x="6685259" y="2721852"/>
            <a:ext cx="311414" cy="355406"/>
            <a:chOff x="6685259" y="2902852"/>
            <a:chExt cx="311414" cy="355406"/>
          </a:xfrm>
        </p:grpSpPr>
        <p:sp>
          <p:nvSpPr>
            <p:cNvPr id="12150" name="Google Shape;12150;p64"/>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4"/>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4"/>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3" name="Google Shape;12153;p64"/>
          <p:cNvGrpSpPr/>
          <p:nvPr/>
        </p:nvGrpSpPr>
        <p:grpSpPr>
          <a:xfrm>
            <a:off x="5309250" y="2722170"/>
            <a:ext cx="359579" cy="355852"/>
            <a:chOff x="5309250" y="2903170"/>
            <a:chExt cx="359579" cy="355852"/>
          </a:xfrm>
        </p:grpSpPr>
        <p:sp>
          <p:nvSpPr>
            <p:cNvPr id="12154" name="Google Shape;12154;p64"/>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4"/>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4"/>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7" name="Google Shape;12157;p64"/>
          <p:cNvGrpSpPr/>
          <p:nvPr/>
        </p:nvGrpSpPr>
        <p:grpSpPr>
          <a:xfrm>
            <a:off x="2199565" y="2240172"/>
            <a:ext cx="312179" cy="353431"/>
            <a:chOff x="2199565" y="2421172"/>
            <a:chExt cx="312179" cy="353431"/>
          </a:xfrm>
        </p:grpSpPr>
        <p:sp>
          <p:nvSpPr>
            <p:cNvPr id="12158" name="Google Shape;12158;p64"/>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4"/>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0" name="Google Shape;12160;p64"/>
          <p:cNvGrpSpPr/>
          <p:nvPr/>
        </p:nvGrpSpPr>
        <p:grpSpPr>
          <a:xfrm>
            <a:off x="1750887" y="2244727"/>
            <a:ext cx="320143" cy="343269"/>
            <a:chOff x="1750887" y="2425727"/>
            <a:chExt cx="320143" cy="343269"/>
          </a:xfrm>
        </p:grpSpPr>
        <p:sp>
          <p:nvSpPr>
            <p:cNvPr id="12161" name="Google Shape;12161;p64"/>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4"/>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3" name="Google Shape;12163;p64"/>
          <p:cNvGrpSpPr/>
          <p:nvPr/>
        </p:nvGrpSpPr>
        <p:grpSpPr>
          <a:xfrm>
            <a:off x="1298037" y="2244727"/>
            <a:ext cx="338364" cy="342887"/>
            <a:chOff x="1298037" y="2425727"/>
            <a:chExt cx="338364" cy="342887"/>
          </a:xfrm>
        </p:grpSpPr>
        <p:sp>
          <p:nvSpPr>
            <p:cNvPr id="12164" name="Google Shape;12164;p64"/>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4"/>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4"/>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4"/>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8" name="Google Shape;12168;p64"/>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9" name="Google Shape;12169;p64"/>
          <p:cNvGrpSpPr/>
          <p:nvPr/>
        </p:nvGrpSpPr>
        <p:grpSpPr>
          <a:xfrm>
            <a:off x="3974207" y="2248009"/>
            <a:ext cx="320143" cy="338491"/>
            <a:chOff x="3974207" y="2429009"/>
            <a:chExt cx="320143" cy="338491"/>
          </a:xfrm>
        </p:grpSpPr>
        <p:sp>
          <p:nvSpPr>
            <p:cNvPr id="12170" name="Google Shape;12170;p64"/>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4"/>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64"/>
          <p:cNvGrpSpPr/>
          <p:nvPr/>
        </p:nvGrpSpPr>
        <p:grpSpPr>
          <a:xfrm>
            <a:off x="2623237" y="2250047"/>
            <a:ext cx="355024" cy="332630"/>
            <a:chOff x="2623237" y="2431047"/>
            <a:chExt cx="355024" cy="332630"/>
          </a:xfrm>
        </p:grpSpPr>
        <p:sp>
          <p:nvSpPr>
            <p:cNvPr id="12173" name="Google Shape;12173;p64"/>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4"/>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4"/>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4"/>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64"/>
          <p:cNvGrpSpPr/>
          <p:nvPr/>
        </p:nvGrpSpPr>
        <p:grpSpPr>
          <a:xfrm>
            <a:off x="6657194" y="2253073"/>
            <a:ext cx="375507" cy="367925"/>
            <a:chOff x="6657194" y="2434073"/>
            <a:chExt cx="375507" cy="367925"/>
          </a:xfrm>
        </p:grpSpPr>
        <p:sp>
          <p:nvSpPr>
            <p:cNvPr id="12178" name="Google Shape;12178;p64"/>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4"/>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4"/>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1" name="Google Shape;12181;p64"/>
          <p:cNvGrpSpPr/>
          <p:nvPr/>
        </p:nvGrpSpPr>
        <p:grpSpPr>
          <a:xfrm>
            <a:off x="7101317" y="2260655"/>
            <a:ext cx="367925" cy="352380"/>
            <a:chOff x="7101317" y="2441655"/>
            <a:chExt cx="367925" cy="352380"/>
          </a:xfrm>
        </p:grpSpPr>
        <p:sp>
          <p:nvSpPr>
            <p:cNvPr id="12182" name="Google Shape;12182;p64"/>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4"/>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4" name="Google Shape;12184;p64"/>
          <p:cNvGrpSpPr/>
          <p:nvPr/>
        </p:nvGrpSpPr>
        <p:grpSpPr>
          <a:xfrm>
            <a:off x="5756399" y="2253456"/>
            <a:ext cx="367925" cy="367161"/>
            <a:chOff x="5756399" y="2434456"/>
            <a:chExt cx="367925" cy="367161"/>
          </a:xfrm>
        </p:grpSpPr>
        <p:sp>
          <p:nvSpPr>
            <p:cNvPr id="12185" name="Google Shape;12185;p64"/>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4"/>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4"/>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4"/>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4"/>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4"/>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4"/>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2" name="Google Shape;12192;p64"/>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4"/>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4" name="Google Shape;12194;p64"/>
          <p:cNvGrpSpPr/>
          <p:nvPr/>
        </p:nvGrpSpPr>
        <p:grpSpPr>
          <a:xfrm>
            <a:off x="7964906" y="2253073"/>
            <a:ext cx="373627" cy="367925"/>
            <a:chOff x="7964906" y="2434073"/>
            <a:chExt cx="373627" cy="367925"/>
          </a:xfrm>
        </p:grpSpPr>
        <p:sp>
          <p:nvSpPr>
            <p:cNvPr id="12195" name="Google Shape;12195;p64"/>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4"/>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7" name="Google Shape;12197;p64"/>
          <p:cNvGrpSpPr/>
          <p:nvPr/>
        </p:nvGrpSpPr>
        <p:grpSpPr>
          <a:xfrm>
            <a:off x="6194086" y="2256737"/>
            <a:ext cx="369837" cy="360471"/>
            <a:chOff x="6194086" y="2437737"/>
            <a:chExt cx="369837" cy="360471"/>
          </a:xfrm>
        </p:grpSpPr>
        <p:sp>
          <p:nvSpPr>
            <p:cNvPr id="12198" name="Google Shape;12198;p64"/>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4"/>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0" name="Google Shape;12200;p64"/>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2201" name="Google Shape;12201;p64"/>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29"/>
          <p:cNvSpPr txBox="1">
            <a:spLocks noGrp="1"/>
          </p:cNvSpPr>
          <p:nvPr>
            <p:ph type="title"/>
          </p:nvPr>
        </p:nvSpPr>
        <p:spPr>
          <a:xfrm flipH="1">
            <a:off x="1460450" y="1436713"/>
            <a:ext cx="8721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81" name="Google Shape;481;p29"/>
          <p:cNvSpPr txBox="1">
            <a:spLocks noGrp="1"/>
          </p:cNvSpPr>
          <p:nvPr>
            <p:ph type="subTitle" idx="1"/>
          </p:nvPr>
        </p:nvSpPr>
        <p:spPr>
          <a:xfrm>
            <a:off x="2332550" y="1775113"/>
            <a:ext cx="3129000" cy="48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You can enter a subtitle here if you need it &gt;</a:t>
            </a:r>
            <a:endParaRPr/>
          </a:p>
        </p:txBody>
      </p:sp>
      <p:sp>
        <p:nvSpPr>
          <p:cNvPr id="482" name="Google Shape;482;p29"/>
          <p:cNvSpPr txBox="1">
            <a:spLocks noGrp="1"/>
          </p:cNvSpPr>
          <p:nvPr>
            <p:ph type="subTitle" idx="2"/>
          </p:nvPr>
        </p:nvSpPr>
        <p:spPr>
          <a:xfrm>
            <a:off x="2332550" y="1436725"/>
            <a:ext cx="31290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Theory Lesson</a:t>
            </a:r>
            <a:endParaRPr/>
          </a:p>
        </p:txBody>
      </p:sp>
      <p:sp>
        <p:nvSpPr>
          <p:cNvPr id="483" name="Google Shape;483;p29"/>
          <p:cNvSpPr txBox="1">
            <a:spLocks noGrp="1"/>
          </p:cNvSpPr>
          <p:nvPr>
            <p:ph type="title" idx="3"/>
          </p:nvPr>
        </p:nvSpPr>
        <p:spPr>
          <a:xfrm flipH="1">
            <a:off x="2850125" y="2419862"/>
            <a:ext cx="8721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84" name="Google Shape;484;p29"/>
          <p:cNvSpPr txBox="1">
            <a:spLocks noGrp="1"/>
          </p:cNvSpPr>
          <p:nvPr>
            <p:ph type="subTitle" idx="4"/>
          </p:nvPr>
        </p:nvSpPr>
        <p:spPr>
          <a:xfrm>
            <a:off x="3722225" y="2755463"/>
            <a:ext cx="3129000" cy="48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You can enter a subtitle here if you need it &gt;</a:t>
            </a:r>
            <a:endParaRPr/>
          </a:p>
        </p:txBody>
      </p:sp>
      <p:sp>
        <p:nvSpPr>
          <p:cNvPr id="485" name="Google Shape;485;p29"/>
          <p:cNvSpPr txBox="1">
            <a:spLocks noGrp="1"/>
          </p:cNvSpPr>
          <p:nvPr>
            <p:ph type="subTitle" idx="5"/>
          </p:nvPr>
        </p:nvSpPr>
        <p:spPr>
          <a:xfrm>
            <a:off x="3722225" y="2419850"/>
            <a:ext cx="31290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Features of the Topic</a:t>
            </a:r>
            <a:endParaRPr/>
          </a:p>
        </p:txBody>
      </p:sp>
      <p:sp>
        <p:nvSpPr>
          <p:cNvPr id="486" name="Google Shape;486;p29"/>
          <p:cNvSpPr txBox="1">
            <a:spLocks noGrp="1"/>
          </p:cNvSpPr>
          <p:nvPr>
            <p:ph type="title" idx="6"/>
          </p:nvPr>
        </p:nvSpPr>
        <p:spPr>
          <a:xfrm flipH="1">
            <a:off x="4242875" y="3400212"/>
            <a:ext cx="8721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87" name="Google Shape;487;p29"/>
          <p:cNvSpPr txBox="1">
            <a:spLocks noGrp="1"/>
          </p:cNvSpPr>
          <p:nvPr>
            <p:ph type="subTitle" idx="7"/>
          </p:nvPr>
        </p:nvSpPr>
        <p:spPr>
          <a:xfrm>
            <a:off x="5114975" y="3738593"/>
            <a:ext cx="3129000" cy="48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You can enter a subtitle here if you need it &gt;</a:t>
            </a:r>
            <a:endParaRPr/>
          </a:p>
        </p:txBody>
      </p:sp>
      <p:sp>
        <p:nvSpPr>
          <p:cNvPr id="488" name="Google Shape;488;p29"/>
          <p:cNvSpPr txBox="1">
            <a:spLocks noGrp="1"/>
          </p:cNvSpPr>
          <p:nvPr>
            <p:ph type="subTitle" idx="8"/>
          </p:nvPr>
        </p:nvSpPr>
        <p:spPr>
          <a:xfrm>
            <a:off x="5114975" y="3400200"/>
            <a:ext cx="31290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Practical Exercise</a:t>
            </a:r>
            <a:endParaRPr/>
          </a:p>
        </p:txBody>
      </p:sp>
      <p:sp>
        <p:nvSpPr>
          <p:cNvPr id="489" name="Google Shape;489;p29"/>
          <p:cNvSpPr txBox="1">
            <a:spLocks noGrp="1"/>
          </p:cNvSpPr>
          <p:nvPr>
            <p:ph type="title" idx="9"/>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a:t>
            </a:r>
            <a:r>
              <a:rPr lang="en">
                <a:solidFill>
                  <a:schemeClr val="accent2"/>
                </a:solidFill>
              </a:rPr>
              <a:t>‘Contents’</a:t>
            </a:r>
            <a:r>
              <a:rPr lang="en"/>
              <a:t> </a:t>
            </a:r>
            <a:r>
              <a:rPr lang="en">
                <a:solidFill>
                  <a:schemeClr val="accent6"/>
                </a:solidFill>
              </a:rPr>
              <a:t>{</a:t>
            </a:r>
            <a:endParaRPr>
              <a:solidFill>
                <a:schemeClr val="accent6"/>
              </a:solidFill>
            </a:endParaRPr>
          </a:p>
        </p:txBody>
      </p:sp>
      <p:grpSp>
        <p:nvGrpSpPr>
          <p:cNvPr id="490" name="Google Shape;490;p29"/>
          <p:cNvGrpSpPr/>
          <p:nvPr/>
        </p:nvGrpSpPr>
        <p:grpSpPr>
          <a:xfrm>
            <a:off x="1084825" y="1168950"/>
            <a:ext cx="506100" cy="3401075"/>
            <a:chOff x="1084825" y="1168950"/>
            <a:chExt cx="506100" cy="3401075"/>
          </a:xfrm>
        </p:grpSpPr>
        <p:sp>
          <p:nvSpPr>
            <p:cNvPr id="491" name="Google Shape;491;p29"/>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492" name="Google Shape;492;p29"/>
            <p:cNvCxnSpPr/>
            <p:nvPr/>
          </p:nvCxnSpPr>
          <p:spPr>
            <a:xfrm>
              <a:off x="1337875" y="1168950"/>
              <a:ext cx="0" cy="2764500"/>
            </a:xfrm>
            <a:prstGeom prst="straightConnector1">
              <a:avLst/>
            </a:prstGeom>
            <a:noFill/>
            <a:ln w="9525" cap="flat" cmpd="sng">
              <a:solidFill>
                <a:schemeClr val="accent4"/>
              </a:solidFill>
              <a:prstDash val="solid"/>
              <a:round/>
              <a:headEnd type="none" w="med" len="med"/>
              <a:tailEnd type="none" w="med" len="med"/>
            </a:ln>
          </p:spPr>
        </p:cxnSp>
      </p:grpSp>
      <p:sp>
        <p:nvSpPr>
          <p:cNvPr id="493" name="Google Shape;493;p29"/>
          <p:cNvSpPr txBox="1">
            <a:spLocks noGrp="1"/>
          </p:cNvSpPr>
          <p:nvPr>
            <p:ph type="subTitle" idx="1"/>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494" name="Google Shape;494;p29"/>
          <p:cNvSpPr txBox="1">
            <a:spLocks noGrp="1"/>
          </p:cNvSpPr>
          <p:nvPr>
            <p:ph type="subTitle" idx="1"/>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495" name="Google Shape;495;p29"/>
          <p:cNvSpPr txBox="1">
            <a:spLocks noGrp="1"/>
          </p:cNvSpPr>
          <p:nvPr>
            <p:ph type="subTitle" idx="1"/>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205"/>
        <p:cNvGrpSpPr/>
        <p:nvPr/>
      </p:nvGrpSpPr>
      <p:grpSpPr>
        <a:xfrm>
          <a:off x="0" y="0"/>
          <a:ext cx="0" cy="0"/>
          <a:chOff x="0" y="0"/>
          <a:chExt cx="0" cy="0"/>
        </a:xfrm>
      </p:grpSpPr>
      <p:grpSp>
        <p:nvGrpSpPr>
          <p:cNvPr id="12206" name="Google Shape;12206;p65"/>
          <p:cNvGrpSpPr/>
          <p:nvPr/>
        </p:nvGrpSpPr>
        <p:grpSpPr>
          <a:xfrm>
            <a:off x="3541011" y="1334344"/>
            <a:ext cx="350166" cy="349434"/>
            <a:chOff x="3541011" y="1508594"/>
            <a:chExt cx="350166" cy="349434"/>
          </a:xfrm>
        </p:grpSpPr>
        <p:sp>
          <p:nvSpPr>
            <p:cNvPr id="12207" name="Google Shape;12207;p65"/>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5"/>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5"/>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5"/>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5"/>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5"/>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5"/>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5"/>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5"/>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5"/>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5"/>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5"/>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5"/>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65"/>
          <p:cNvGrpSpPr/>
          <p:nvPr/>
        </p:nvGrpSpPr>
        <p:grpSpPr>
          <a:xfrm>
            <a:off x="3122257" y="1334344"/>
            <a:ext cx="294850" cy="349434"/>
            <a:chOff x="3122257" y="1508594"/>
            <a:chExt cx="294850" cy="349434"/>
          </a:xfrm>
        </p:grpSpPr>
        <p:sp>
          <p:nvSpPr>
            <p:cNvPr id="12221" name="Google Shape;12221;p65"/>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5"/>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5"/>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5"/>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5"/>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65"/>
          <p:cNvGrpSpPr/>
          <p:nvPr/>
        </p:nvGrpSpPr>
        <p:grpSpPr>
          <a:xfrm>
            <a:off x="910723" y="1333962"/>
            <a:ext cx="251660" cy="350166"/>
            <a:chOff x="910723" y="1508212"/>
            <a:chExt cx="251660" cy="350166"/>
          </a:xfrm>
        </p:grpSpPr>
        <p:sp>
          <p:nvSpPr>
            <p:cNvPr id="12227" name="Google Shape;12227;p65"/>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5"/>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5"/>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5"/>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5"/>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5"/>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5"/>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5"/>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5"/>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5"/>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5"/>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5"/>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5"/>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5"/>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5"/>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5"/>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5"/>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65"/>
          <p:cNvGrpSpPr/>
          <p:nvPr/>
        </p:nvGrpSpPr>
        <p:grpSpPr>
          <a:xfrm>
            <a:off x="1308631" y="1333580"/>
            <a:ext cx="350166" cy="350198"/>
            <a:chOff x="1308631" y="1507830"/>
            <a:chExt cx="350166" cy="350198"/>
          </a:xfrm>
        </p:grpSpPr>
        <p:sp>
          <p:nvSpPr>
            <p:cNvPr id="12245" name="Google Shape;12245;p65"/>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5"/>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5"/>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5"/>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65"/>
          <p:cNvGrpSpPr/>
          <p:nvPr/>
        </p:nvGrpSpPr>
        <p:grpSpPr>
          <a:xfrm>
            <a:off x="1756921" y="1335489"/>
            <a:ext cx="345997" cy="345997"/>
            <a:chOff x="1756921" y="1509739"/>
            <a:chExt cx="345997" cy="345997"/>
          </a:xfrm>
        </p:grpSpPr>
        <p:sp>
          <p:nvSpPr>
            <p:cNvPr id="12250" name="Google Shape;12250;p65"/>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5"/>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5"/>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5"/>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5"/>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5"/>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5"/>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5"/>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5"/>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5"/>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5"/>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5"/>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5"/>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5"/>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5"/>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5"/>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5"/>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65"/>
          <p:cNvGrpSpPr/>
          <p:nvPr/>
        </p:nvGrpSpPr>
        <p:grpSpPr>
          <a:xfrm>
            <a:off x="2216956" y="1336253"/>
            <a:ext cx="318721" cy="345615"/>
            <a:chOff x="2216956" y="1510503"/>
            <a:chExt cx="318721" cy="345615"/>
          </a:xfrm>
        </p:grpSpPr>
        <p:sp>
          <p:nvSpPr>
            <p:cNvPr id="12268" name="Google Shape;12268;p65"/>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5"/>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5"/>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5"/>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5"/>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3" name="Google Shape;12273;p65"/>
          <p:cNvGrpSpPr/>
          <p:nvPr/>
        </p:nvGrpSpPr>
        <p:grpSpPr>
          <a:xfrm>
            <a:off x="3988156" y="1394211"/>
            <a:ext cx="349052" cy="230049"/>
            <a:chOff x="3988156" y="1568461"/>
            <a:chExt cx="349052" cy="230049"/>
          </a:xfrm>
        </p:grpSpPr>
        <p:sp>
          <p:nvSpPr>
            <p:cNvPr id="12274" name="Google Shape;12274;p65"/>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5"/>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5"/>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5"/>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5"/>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5"/>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5"/>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1" name="Google Shape;12281;p65"/>
          <p:cNvGrpSpPr/>
          <p:nvPr/>
        </p:nvGrpSpPr>
        <p:grpSpPr>
          <a:xfrm>
            <a:off x="2633037" y="1325623"/>
            <a:ext cx="379002" cy="366112"/>
            <a:chOff x="2633037" y="1499873"/>
            <a:chExt cx="379002" cy="366112"/>
          </a:xfrm>
        </p:grpSpPr>
        <p:sp>
          <p:nvSpPr>
            <p:cNvPr id="12282" name="Google Shape;12282;p65"/>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5"/>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5"/>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5"/>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5"/>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5"/>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8" name="Google Shape;12288;p65"/>
          <p:cNvGrpSpPr/>
          <p:nvPr/>
        </p:nvGrpSpPr>
        <p:grpSpPr>
          <a:xfrm>
            <a:off x="6675256" y="1341919"/>
            <a:ext cx="327823" cy="357009"/>
            <a:chOff x="6675256" y="1516169"/>
            <a:chExt cx="327823" cy="357009"/>
          </a:xfrm>
        </p:grpSpPr>
        <p:sp>
          <p:nvSpPr>
            <p:cNvPr id="12289" name="Google Shape;12289;p65"/>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5"/>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5"/>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5"/>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5"/>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5"/>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5"/>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5"/>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5"/>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8" name="Google Shape;12298;p65"/>
          <p:cNvGrpSpPr/>
          <p:nvPr/>
        </p:nvGrpSpPr>
        <p:grpSpPr>
          <a:xfrm>
            <a:off x="8020159" y="1342301"/>
            <a:ext cx="300897" cy="356627"/>
            <a:chOff x="8020159" y="1516551"/>
            <a:chExt cx="300897" cy="356627"/>
          </a:xfrm>
        </p:grpSpPr>
        <p:sp>
          <p:nvSpPr>
            <p:cNvPr id="12299" name="Google Shape;12299;p65"/>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5"/>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5"/>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5"/>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5"/>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4" name="Google Shape;12304;p65"/>
          <p:cNvGrpSpPr/>
          <p:nvPr/>
        </p:nvGrpSpPr>
        <p:grpSpPr>
          <a:xfrm>
            <a:off x="5377363" y="1341919"/>
            <a:ext cx="257357" cy="356627"/>
            <a:chOff x="5377363" y="1516169"/>
            <a:chExt cx="257357" cy="356627"/>
          </a:xfrm>
        </p:grpSpPr>
        <p:sp>
          <p:nvSpPr>
            <p:cNvPr id="12305" name="Google Shape;12305;p65"/>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5"/>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5"/>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5"/>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5"/>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5"/>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5"/>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5"/>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5"/>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5"/>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5"/>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5"/>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5"/>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5"/>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5"/>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5"/>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5"/>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65"/>
          <p:cNvGrpSpPr/>
          <p:nvPr/>
        </p:nvGrpSpPr>
        <p:grpSpPr>
          <a:xfrm>
            <a:off x="4880567" y="1361620"/>
            <a:ext cx="356245" cy="317607"/>
            <a:chOff x="4880567" y="1535870"/>
            <a:chExt cx="356245" cy="317607"/>
          </a:xfrm>
        </p:grpSpPr>
        <p:sp>
          <p:nvSpPr>
            <p:cNvPr id="12323" name="Google Shape;12323;p65"/>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5"/>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5"/>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5"/>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5"/>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65"/>
          <p:cNvGrpSpPr/>
          <p:nvPr/>
        </p:nvGrpSpPr>
        <p:grpSpPr>
          <a:xfrm>
            <a:off x="5771483" y="1341537"/>
            <a:ext cx="357359" cy="357391"/>
            <a:chOff x="5771483" y="1515787"/>
            <a:chExt cx="357359" cy="357391"/>
          </a:xfrm>
        </p:grpSpPr>
        <p:sp>
          <p:nvSpPr>
            <p:cNvPr id="12329" name="Google Shape;12329;p65"/>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5"/>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5"/>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5"/>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65"/>
          <p:cNvGrpSpPr/>
          <p:nvPr/>
        </p:nvGrpSpPr>
        <p:grpSpPr>
          <a:xfrm>
            <a:off x="7121669" y="1359360"/>
            <a:ext cx="321362" cy="321362"/>
            <a:chOff x="7121669" y="1533610"/>
            <a:chExt cx="321362" cy="321362"/>
          </a:xfrm>
        </p:grpSpPr>
        <p:sp>
          <p:nvSpPr>
            <p:cNvPr id="12334" name="Google Shape;12334;p65"/>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5"/>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5"/>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5"/>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8" name="Google Shape;12338;p65"/>
          <p:cNvGrpSpPr/>
          <p:nvPr/>
        </p:nvGrpSpPr>
        <p:grpSpPr>
          <a:xfrm>
            <a:off x="7562766" y="1340614"/>
            <a:ext cx="327059" cy="360192"/>
            <a:chOff x="7562766" y="1514864"/>
            <a:chExt cx="327059" cy="360192"/>
          </a:xfrm>
        </p:grpSpPr>
        <p:sp>
          <p:nvSpPr>
            <p:cNvPr id="12339" name="Google Shape;12339;p65"/>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5"/>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5"/>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5"/>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3" name="Google Shape;12343;p65"/>
          <p:cNvGrpSpPr/>
          <p:nvPr/>
        </p:nvGrpSpPr>
        <p:grpSpPr>
          <a:xfrm>
            <a:off x="6221229" y="1324423"/>
            <a:ext cx="361636" cy="362183"/>
            <a:chOff x="6259175" y="1559008"/>
            <a:chExt cx="271743" cy="272093"/>
          </a:xfrm>
        </p:grpSpPr>
        <p:sp>
          <p:nvSpPr>
            <p:cNvPr id="12344" name="Google Shape;12344;p65"/>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5"/>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5"/>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5"/>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5"/>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5"/>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5"/>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5"/>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5"/>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5"/>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5"/>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5"/>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5"/>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5"/>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5"/>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5"/>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5"/>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65"/>
          <p:cNvGrpSpPr/>
          <p:nvPr/>
        </p:nvGrpSpPr>
        <p:grpSpPr>
          <a:xfrm>
            <a:off x="2661459" y="1840751"/>
            <a:ext cx="322508" cy="273494"/>
            <a:chOff x="2661459" y="2015001"/>
            <a:chExt cx="322508" cy="273494"/>
          </a:xfrm>
        </p:grpSpPr>
        <p:sp>
          <p:nvSpPr>
            <p:cNvPr id="12362" name="Google Shape;12362;p65"/>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5"/>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65"/>
          <p:cNvGrpSpPr/>
          <p:nvPr/>
        </p:nvGrpSpPr>
        <p:grpSpPr>
          <a:xfrm>
            <a:off x="6671087" y="1835054"/>
            <a:ext cx="332757" cy="281833"/>
            <a:chOff x="6671087" y="2009304"/>
            <a:chExt cx="332757" cy="281833"/>
          </a:xfrm>
        </p:grpSpPr>
        <p:sp>
          <p:nvSpPr>
            <p:cNvPr id="12365" name="Google Shape;12365;p65"/>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5"/>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7" name="Google Shape;12367;p65"/>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8" name="Google Shape;12368;p65"/>
          <p:cNvGrpSpPr/>
          <p:nvPr/>
        </p:nvGrpSpPr>
        <p:grpSpPr>
          <a:xfrm>
            <a:off x="2201806" y="1802335"/>
            <a:ext cx="349784" cy="349434"/>
            <a:chOff x="2201806" y="1976585"/>
            <a:chExt cx="349784" cy="349434"/>
          </a:xfrm>
        </p:grpSpPr>
        <p:sp>
          <p:nvSpPr>
            <p:cNvPr id="12369" name="Google Shape;12369;p65"/>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5"/>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5"/>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5"/>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65"/>
          <p:cNvGrpSpPr/>
          <p:nvPr/>
        </p:nvGrpSpPr>
        <p:grpSpPr>
          <a:xfrm>
            <a:off x="3094217" y="1802335"/>
            <a:ext cx="350198" cy="350548"/>
            <a:chOff x="3094217" y="1976585"/>
            <a:chExt cx="350198" cy="350548"/>
          </a:xfrm>
        </p:grpSpPr>
        <p:sp>
          <p:nvSpPr>
            <p:cNvPr id="12374" name="Google Shape;12374;p65"/>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5"/>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5"/>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5"/>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5"/>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5"/>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5"/>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5"/>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5"/>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5"/>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5"/>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5"/>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5"/>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7" name="Google Shape;12387;p65"/>
          <p:cNvGrpSpPr/>
          <p:nvPr/>
        </p:nvGrpSpPr>
        <p:grpSpPr>
          <a:xfrm>
            <a:off x="870939" y="1801571"/>
            <a:ext cx="332375" cy="350071"/>
            <a:chOff x="870939" y="1975821"/>
            <a:chExt cx="332375" cy="350071"/>
          </a:xfrm>
        </p:grpSpPr>
        <p:sp>
          <p:nvSpPr>
            <p:cNvPr id="12388" name="Google Shape;12388;p65"/>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5"/>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5"/>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5"/>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2" name="Google Shape;12392;p65"/>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3" name="Google Shape;12393;p65"/>
          <p:cNvGrpSpPr/>
          <p:nvPr/>
        </p:nvGrpSpPr>
        <p:grpSpPr>
          <a:xfrm>
            <a:off x="3979435" y="1802335"/>
            <a:ext cx="345265" cy="349848"/>
            <a:chOff x="3979435" y="1976585"/>
            <a:chExt cx="345265" cy="349848"/>
          </a:xfrm>
        </p:grpSpPr>
        <p:sp>
          <p:nvSpPr>
            <p:cNvPr id="12394" name="Google Shape;12394;p65"/>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5"/>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5"/>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5"/>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5"/>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5"/>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5"/>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5"/>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5"/>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5"/>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5"/>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5"/>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5"/>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5"/>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5"/>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5"/>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5"/>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1" name="Google Shape;12411;p65"/>
          <p:cNvGrpSpPr/>
          <p:nvPr/>
        </p:nvGrpSpPr>
        <p:grpSpPr>
          <a:xfrm>
            <a:off x="3576626" y="1801571"/>
            <a:ext cx="284251" cy="351694"/>
            <a:chOff x="3576626" y="1975821"/>
            <a:chExt cx="284251" cy="351694"/>
          </a:xfrm>
        </p:grpSpPr>
        <p:sp>
          <p:nvSpPr>
            <p:cNvPr id="12412" name="Google Shape;12412;p65"/>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5"/>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5"/>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5" name="Google Shape;12415;p65"/>
          <p:cNvGrpSpPr/>
          <p:nvPr/>
        </p:nvGrpSpPr>
        <p:grpSpPr>
          <a:xfrm>
            <a:off x="2722090" y="2715912"/>
            <a:ext cx="238770" cy="371841"/>
            <a:chOff x="2722090" y="2890162"/>
            <a:chExt cx="238770" cy="371841"/>
          </a:xfrm>
        </p:grpSpPr>
        <p:sp>
          <p:nvSpPr>
            <p:cNvPr id="12416" name="Google Shape;12416;p65"/>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5"/>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5"/>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9" name="Google Shape;12419;p65"/>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0" name="Google Shape;12420;p65"/>
          <p:cNvGrpSpPr/>
          <p:nvPr/>
        </p:nvGrpSpPr>
        <p:grpSpPr>
          <a:xfrm>
            <a:off x="6216367" y="1795906"/>
            <a:ext cx="361147" cy="361147"/>
            <a:chOff x="6216367" y="1970156"/>
            <a:chExt cx="361147" cy="361147"/>
          </a:xfrm>
        </p:grpSpPr>
        <p:sp>
          <p:nvSpPr>
            <p:cNvPr id="12421" name="Google Shape;12421;p65"/>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5"/>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5"/>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5"/>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65"/>
          <p:cNvGrpSpPr/>
          <p:nvPr/>
        </p:nvGrpSpPr>
        <p:grpSpPr>
          <a:xfrm>
            <a:off x="1289311" y="2751972"/>
            <a:ext cx="408156" cy="299783"/>
            <a:chOff x="1289311" y="2926222"/>
            <a:chExt cx="408156" cy="299783"/>
          </a:xfrm>
        </p:grpSpPr>
        <p:sp>
          <p:nvSpPr>
            <p:cNvPr id="12426" name="Google Shape;12426;p65"/>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5"/>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65"/>
          <p:cNvGrpSpPr/>
          <p:nvPr/>
        </p:nvGrpSpPr>
        <p:grpSpPr>
          <a:xfrm>
            <a:off x="7978465" y="1795142"/>
            <a:ext cx="361147" cy="360797"/>
            <a:chOff x="7978465" y="1969392"/>
            <a:chExt cx="361147" cy="360797"/>
          </a:xfrm>
        </p:grpSpPr>
        <p:sp>
          <p:nvSpPr>
            <p:cNvPr id="12429" name="Google Shape;12429;p65"/>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5"/>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5"/>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5"/>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5"/>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5"/>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5"/>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5"/>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5"/>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8" name="Google Shape;12438;p65"/>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9" name="Google Shape;12439;p65"/>
          <p:cNvGrpSpPr/>
          <p:nvPr/>
        </p:nvGrpSpPr>
        <p:grpSpPr>
          <a:xfrm>
            <a:off x="854261" y="2734563"/>
            <a:ext cx="377474" cy="335748"/>
            <a:chOff x="854261" y="2908813"/>
            <a:chExt cx="377474" cy="335748"/>
          </a:xfrm>
        </p:grpSpPr>
        <p:sp>
          <p:nvSpPr>
            <p:cNvPr id="12440" name="Google Shape;12440;p65"/>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5"/>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5"/>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5"/>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5"/>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5" name="Google Shape;12445;p65"/>
          <p:cNvGrpSpPr/>
          <p:nvPr/>
        </p:nvGrpSpPr>
        <p:grpSpPr>
          <a:xfrm>
            <a:off x="1749728" y="2720527"/>
            <a:ext cx="386927" cy="363438"/>
            <a:chOff x="1749728" y="2894777"/>
            <a:chExt cx="386927" cy="363438"/>
          </a:xfrm>
        </p:grpSpPr>
        <p:sp>
          <p:nvSpPr>
            <p:cNvPr id="12446" name="Google Shape;12446;p65"/>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5"/>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5"/>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5"/>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5"/>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5"/>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5"/>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3" name="Google Shape;12453;p65"/>
          <p:cNvGrpSpPr/>
          <p:nvPr/>
        </p:nvGrpSpPr>
        <p:grpSpPr>
          <a:xfrm>
            <a:off x="7098912" y="1795142"/>
            <a:ext cx="359651" cy="361560"/>
            <a:chOff x="7098912" y="1969392"/>
            <a:chExt cx="359651" cy="361560"/>
          </a:xfrm>
        </p:grpSpPr>
        <p:sp>
          <p:nvSpPr>
            <p:cNvPr id="12454" name="Google Shape;12454;p65"/>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5"/>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5"/>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5"/>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5"/>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5"/>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5"/>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5"/>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5"/>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5"/>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5"/>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5"/>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5"/>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7" name="Google Shape;12467;p65"/>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8" name="Google Shape;12468;p65"/>
          <p:cNvGrpSpPr/>
          <p:nvPr/>
        </p:nvGrpSpPr>
        <p:grpSpPr>
          <a:xfrm>
            <a:off x="5352728" y="1815989"/>
            <a:ext cx="327091" cy="322508"/>
            <a:chOff x="5352728" y="1990239"/>
            <a:chExt cx="327091" cy="322508"/>
          </a:xfrm>
        </p:grpSpPr>
        <p:sp>
          <p:nvSpPr>
            <p:cNvPr id="12469" name="Google Shape;12469;p65"/>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5"/>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5"/>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2" name="Google Shape;12472;p65"/>
          <p:cNvGrpSpPr/>
          <p:nvPr/>
        </p:nvGrpSpPr>
        <p:grpSpPr>
          <a:xfrm>
            <a:off x="7538896" y="1795906"/>
            <a:ext cx="361147" cy="361529"/>
            <a:chOff x="7538896" y="1970156"/>
            <a:chExt cx="361147" cy="361529"/>
          </a:xfrm>
        </p:grpSpPr>
        <p:sp>
          <p:nvSpPr>
            <p:cNvPr id="12473" name="Google Shape;12473;p65"/>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5"/>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5"/>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5"/>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5"/>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5"/>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9" name="Google Shape;12479;p65"/>
          <p:cNvGrpSpPr/>
          <p:nvPr/>
        </p:nvGrpSpPr>
        <p:grpSpPr>
          <a:xfrm>
            <a:off x="4896099" y="1796670"/>
            <a:ext cx="358155" cy="358123"/>
            <a:chOff x="4896099" y="1970920"/>
            <a:chExt cx="358155" cy="358123"/>
          </a:xfrm>
        </p:grpSpPr>
        <p:sp>
          <p:nvSpPr>
            <p:cNvPr id="12480" name="Google Shape;12480;p65"/>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5"/>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5"/>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3" name="Google Shape;12483;p65"/>
          <p:cNvGrpSpPr/>
          <p:nvPr/>
        </p:nvGrpSpPr>
        <p:grpSpPr>
          <a:xfrm>
            <a:off x="4048787" y="2802769"/>
            <a:ext cx="283488" cy="198604"/>
            <a:chOff x="4048787" y="2977019"/>
            <a:chExt cx="283488" cy="198604"/>
          </a:xfrm>
        </p:grpSpPr>
        <p:sp>
          <p:nvSpPr>
            <p:cNvPr id="12484" name="Google Shape;12484;p65"/>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5"/>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5"/>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5"/>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5"/>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5"/>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0" name="Google Shape;12490;p65"/>
          <p:cNvGrpSpPr/>
          <p:nvPr/>
        </p:nvGrpSpPr>
        <p:grpSpPr>
          <a:xfrm>
            <a:off x="4054103" y="2255941"/>
            <a:ext cx="218687" cy="349052"/>
            <a:chOff x="4054103" y="2430191"/>
            <a:chExt cx="218687" cy="349052"/>
          </a:xfrm>
        </p:grpSpPr>
        <p:sp>
          <p:nvSpPr>
            <p:cNvPr id="12491" name="Google Shape;12491;p65"/>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5"/>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3" name="Google Shape;12493;p65"/>
          <p:cNvGrpSpPr/>
          <p:nvPr/>
        </p:nvGrpSpPr>
        <p:grpSpPr>
          <a:xfrm>
            <a:off x="2185128" y="2253299"/>
            <a:ext cx="382758" cy="356595"/>
            <a:chOff x="2185128" y="2427549"/>
            <a:chExt cx="382758" cy="356595"/>
          </a:xfrm>
        </p:grpSpPr>
        <p:sp>
          <p:nvSpPr>
            <p:cNvPr id="12494" name="Google Shape;12494;p65"/>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5"/>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5"/>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5"/>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65"/>
          <p:cNvGrpSpPr/>
          <p:nvPr/>
        </p:nvGrpSpPr>
        <p:grpSpPr>
          <a:xfrm>
            <a:off x="3539102" y="2253299"/>
            <a:ext cx="355099" cy="355481"/>
            <a:chOff x="3539102" y="2427549"/>
            <a:chExt cx="355099" cy="355481"/>
          </a:xfrm>
        </p:grpSpPr>
        <p:sp>
          <p:nvSpPr>
            <p:cNvPr id="12499" name="Google Shape;12499;p65"/>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5"/>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65"/>
          <p:cNvGrpSpPr/>
          <p:nvPr/>
        </p:nvGrpSpPr>
        <p:grpSpPr>
          <a:xfrm>
            <a:off x="2656907" y="2265043"/>
            <a:ext cx="332757" cy="332343"/>
            <a:chOff x="2656907" y="2439293"/>
            <a:chExt cx="332757" cy="332343"/>
          </a:xfrm>
        </p:grpSpPr>
        <p:sp>
          <p:nvSpPr>
            <p:cNvPr id="12502" name="Google Shape;12502;p65"/>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5"/>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5"/>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5"/>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5"/>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5"/>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5"/>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9" name="Google Shape;12509;p65"/>
          <p:cNvGrpSpPr/>
          <p:nvPr/>
        </p:nvGrpSpPr>
        <p:grpSpPr>
          <a:xfrm>
            <a:off x="1731523" y="2248366"/>
            <a:ext cx="399435" cy="365698"/>
            <a:chOff x="1731523" y="2422616"/>
            <a:chExt cx="399435" cy="365698"/>
          </a:xfrm>
        </p:grpSpPr>
        <p:sp>
          <p:nvSpPr>
            <p:cNvPr id="12510" name="Google Shape;12510;p65"/>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5"/>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5"/>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3" name="Google Shape;12513;p65"/>
          <p:cNvGrpSpPr/>
          <p:nvPr/>
        </p:nvGrpSpPr>
        <p:grpSpPr>
          <a:xfrm>
            <a:off x="3097241" y="2259314"/>
            <a:ext cx="344883" cy="343387"/>
            <a:chOff x="3097241" y="2433564"/>
            <a:chExt cx="344883" cy="343387"/>
          </a:xfrm>
        </p:grpSpPr>
        <p:sp>
          <p:nvSpPr>
            <p:cNvPr id="12514" name="Google Shape;12514;p65"/>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5"/>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5"/>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5"/>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5"/>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5"/>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5"/>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5"/>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5"/>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3" name="Google Shape;12523;p65"/>
          <p:cNvGrpSpPr/>
          <p:nvPr/>
        </p:nvGrpSpPr>
        <p:grpSpPr>
          <a:xfrm>
            <a:off x="1278299" y="2265043"/>
            <a:ext cx="410829" cy="332343"/>
            <a:chOff x="1278299" y="2439293"/>
            <a:chExt cx="410829" cy="332343"/>
          </a:xfrm>
        </p:grpSpPr>
        <p:sp>
          <p:nvSpPr>
            <p:cNvPr id="12524" name="Google Shape;12524;p65"/>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5"/>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5"/>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5"/>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5"/>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5"/>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5"/>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5"/>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2" name="Google Shape;12532;p65"/>
          <p:cNvGrpSpPr/>
          <p:nvPr/>
        </p:nvGrpSpPr>
        <p:grpSpPr>
          <a:xfrm>
            <a:off x="870939" y="2265043"/>
            <a:ext cx="331993" cy="331993"/>
            <a:chOff x="870939" y="2439293"/>
            <a:chExt cx="331993" cy="331993"/>
          </a:xfrm>
        </p:grpSpPr>
        <p:sp>
          <p:nvSpPr>
            <p:cNvPr id="12533" name="Google Shape;12533;p65"/>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5"/>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5"/>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5"/>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5"/>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5"/>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5"/>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5"/>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5"/>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5"/>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5"/>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5"/>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5"/>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5"/>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5"/>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5"/>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9" name="Google Shape;12549;p65"/>
          <p:cNvGrpSpPr/>
          <p:nvPr/>
        </p:nvGrpSpPr>
        <p:grpSpPr>
          <a:xfrm>
            <a:off x="6644957" y="2282103"/>
            <a:ext cx="371395" cy="278904"/>
            <a:chOff x="6644957" y="2456353"/>
            <a:chExt cx="371395" cy="278904"/>
          </a:xfrm>
        </p:grpSpPr>
        <p:sp>
          <p:nvSpPr>
            <p:cNvPr id="12550" name="Google Shape;12550;p65"/>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5"/>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5"/>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5"/>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5"/>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65"/>
          <p:cNvGrpSpPr/>
          <p:nvPr/>
        </p:nvGrpSpPr>
        <p:grpSpPr>
          <a:xfrm>
            <a:off x="5388757" y="2240409"/>
            <a:ext cx="260349" cy="362292"/>
            <a:chOff x="5388757" y="2414659"/>
            <a:chExt cx="260349" cy="362292"/>
          </a:xfrm>
        </p:grpSpPr>
        <p:sp>
          <p:nvSpPr>
            <p:cNvPr id="12556" name="Google Shape;12556;p65"/>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5"/>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5"/>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5"/>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5"/>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5"/>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5"/>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5"/>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5"/>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5"/>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5"/>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5"/>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5"/>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5"/>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5"/>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5"/>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5"/>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5"/>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5"/>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5"/>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65"/>
          <p:cNvGrpSpPr/>
          <p:nvPr/>
        </p:nvGrpSpPr>
        <p:grpSpPr>
          <a:xfrm>
            <a:off x="3567142" y="2731507"/>
            <a:ext cx="348288" cy="340331"/>
            <a:chOff x="3567142" y="2905757"/>
            <a:chExt cx="348288" cy="340331"/>
          </a:xfrm>
        </p:grpSpPr>
        <p:sp>
          <p:nvSpPr>
            <p:cNvPr id="12577" name="Google Shape;12577;p65"/>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5"/>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5"/>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5"/>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5"/>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65"/>
          <p:cNvGrpSpPr/>
          <p:nvPr/>
        </p:nvGrpSpPr>
        <p:grpSpPr>
          <a:xfrm>
            <a:off x="7967103" y="2240791"/>
            <a:ext cx="355863" cy="361911"/>
            <a:chOff x="7967103" y="2415041"/>
            <a:chExt cx="355863" cy="361911"/>
          </a:xfrm>
        </p:grpSpPr>
        <p:sp>
          <p:nvSpPr>
            <p:cNvPr id="12583" name="Google Shape;12583;p65"/>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5"/>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5"/>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5"/>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5"/>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5"/>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5"/>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5"/>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5"/>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5"/>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5"/>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4" name="Google Shape;12594;p65"/>
          <p:cNvGrpSpPr/>
          <p:nvPr/>
        </p:nvGrpSpPr>
        <p:grpSpPr>
          <a:xfrm>
            <a:off x="7529411" y="2240409"/>
            <a:ext cx="355863" cy="362292"/>
            <a:chOff x="7529411" y="2414659"/>
            <a:chExt cx="355863" cy="362292"/>
          </a:xfrm>
        </p:grpSpPr>
        <p:sp>
          <p:nvSpPr>
            <p:cNvPr id="12595" name="Google Shape;12595;p65"/>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5"/>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5"/>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5"/>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5"/>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5"/>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5"/>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5"/>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5"/>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5"/>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5"/>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5"/>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65"/>
          <p:cNvGrpSpPr/>
          <p:nvPr/>
        </p:nvGrpSpPr>
        <p:grpSpPr>
          <a:xfrm>
            <a:off x="5733194" y="2257468"/>
            <a:ext cx="446826" cy="327059"/>
            <a:chOff x="5733194" y="2431718"/>
            <a:chExt cx="446826" cy="327059"/>
          </a:xfrm>
        </p:grpSpPr>
        <p:sp>
          <p:nvSpPr>
            <p:cNvPr id="12608" name="Google Shape;12608;p65"/>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5"/>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5"/>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65"/>
          <p:cNvGrpSpPr/>
          <p:nvPr/>
        </p:nvGrpSpPr>
        <p:grpSpPr>
          <a:xfrm>
            <a:off x="4876780" y="2243814"/>
            <a:ext cx="407774" cy="356627"/>
            <a:chOff x="4876780" y="2418064"/>
            <a:chExt cx="407774" cy="356627"/>
          </a:xfrm>
        </p:grpSpPr>
        <p:sp>
          <p:nvSpPr>
            <p:cNvPr id="12612" name="Google Shape;12612;p65"/>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5"/>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5"/>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5"/>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5"/>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5"/>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5"/>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5"/>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0" name="Google Shape;12620;p65"/>
          <p:cNvGrpSpPr/>
          <p:nvPr/>
        </p:nvGrpSpPr>
        <p:grpSpPr>
          <a:xfrm>
            <a:off x="7070872" y="2236621"/>
            <a:ext cx="398321" cy="371013"/>
            <a:chOff x="7070872" y="2410871"/>
            <a:chExt cx="398321" cy="371013"/>
          </a:xfrm>
        </p:grpSpPr>
        <p:sp>
          <p:nvSpPr>
            <p:cNvPr id="12621" name="Google Shape;12621;p65"/>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5"/>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5"/>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5"/>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5" name="Google Shape;12625;p65"/>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6" name="Google Shape;12626;p65"/>
          <p:cNvGrpSpPr/>
          <p:nvPr/>
        </p:nvGrpSpPr>
        <p:grpSpPr>
          <a:xfrm>
            <a:off x="5318259" y="2807861"/>
            <a:ext cx="371013" cy="220787"/>
            <a:chOff x="5318259" y="2982111"/>
            <a:chExt cx="371013" cy="220787"/>
          </a:xfrm>
        </p:grpSpPr>
        <p:sp>
          <p:nvSpPr>
            <p:cNvPr id="12627" name="Google Shape;12627;p65"/>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5"/>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5"/>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5"/>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5"/>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5"/>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5"/>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5"/>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5" name="Google Shape;12635;p65"/>
          <p:cNvGrpSpPr/>
          <p:nvPr/>
        </p:nvGrpSpPr>
        <p:grpSpPr>
          <a:xfrm>
            <a:off x="7073928" y="2731507"/>
            <a:ext cx="371395" cy="371809"/>
            <a:chOff x="7073928" y="2905757"/>
            <a:chExt cx="371395" cy="371809"/>
          </a:xfrm>
        </p:grpSpPr>
        <p:sp>
          <p:nvSpPr>
            <p:cNvPr id="12636" name="Google Shape;12636;p65"/>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5"/>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5"/>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9" name="Google Shape;12639;p65"/>
          <p:cNvGrpSpPr/>
          <p:nvPr/>
        </p:nvGrpSpPr>
        <p:grpSpPr>
          <a:xfrm>
            <a:off x="6188327" y="2781158"/>
            <a:ext cx="371395" cy="272857"/>
            <a:chOff x="6188327" y="2955408"/>
            <a:chExt cx="371395" cy="272857"/>
          </a:xfrm>
        </p:grpSpPr>
        <p:sp>
          <p:nvSpPr>
            <p:cNvPr id="12640" name="Google Shape;12640;p65"/>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5"/>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2" name="Google Shape;12642;p65"/>
          <p:cNvGrpSpPr/>
          <p:nvPr/>
        </p:nvGrpSpPr>
        <p:grpSpPr>
          <a:xfrm>
            <a:off x="7521454" y="2731889"/>
            <a:ext cx="359651" cy="371013"/>
            <a:chOff x="7521454" y="2906139"/>
            <a:chExt cx="359651" cy="371013"/>
          </a:xfrm>
        </p:grpSpPr>
        <p:sp>
          <p:nvSpPr>
            <p:cNvPr id="12643" name="Google Shape;12643;p65"/>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5"/>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5"/>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5"/>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5"/>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8" name="Google Shape;12648;p65"/>
          <p:cNvGrpSpPr/>
          <p:nvPr/>
        </p:nvGrpSpPr>
        <p:grpSpPr>
          <a:xfrm>
            <a:off x="5782845" y="2732271"/>
            <a:ext cx="301661" cy="371013"/>
            <a:chOff x="5782845" y="2906521"/>
            <a:chExt cx="301661" cy="371013"/>
          </a:xfrm>
        </p:grpSpPr>
        <p:sp>
          <p:nvSpPr>
            <p:cNvPr id="12649" name="Google Shape;12649;p65"/>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5"/>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5"/>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2" name="Google Shape;12652;p65"/>
          <p:cNvGrpSpPr/>
          <p:nvPr/>
        </p:nvGrpSpPr>
        <p:grpSpPr>
          <a:xfrm>
            <a:off x="6630539" y="2743252"/>
            <a:ext cx="371777" cy="349434"/>
            <a:chOff x="6630539" y="2917502"/>
            <a:chExt cx="371777" cy="349434"/>
          </a:xfrm>
        </p:grpSpPr>
        <p:sp>
          <p:nvSpPr>
            <p:cNvPr id="12653" name="Google Shape;12653;p65"/>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5"/>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5"/>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5"/>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5"/>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5"/>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5"/>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65"/>
          <p:cNvGrpSpPr/>
          <p:nvPr/>
        </p:nvGrpSpPr>
        <p:grpSpPr>
          <a:xfrm>
            <a:off x="2171474" y="3194979"/>
            <a:ext cx="408156" cy="343737"/>
            <a:chOff x="2171474" y="3369229"/>
            <a:chExt cx="408156" cy="343737"/>
          </a:xfrm>
        </p:grpSpPr>
        <p:sp>
          <p:nvSpPr>
            <p:cNvPr id="12661" name="Google Shape;12661;p65"/>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5"/>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5"/>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5"/>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5" name="Google Shape;12665;p65"/>
          <p:cNvGrpSpPr/>
          <p:nvPr/>
        </p:nvGrpSpPr>
        <p:grpSpPr>
          <a:xfrm>
            <a:off x="4891198" y="2750858"/>
            <a:ext cx="334634" cy="334634"/>
            <a:chOff x="4891198" y="2925108"/>
            <a:chExt cx="334634" cy="334634"/>
          </a:xfrm>
        </p:grpSpPr>
        <p:sp>
          <p:nvSpPr>
            <p:cNvPr id="12666" name="Google Shape;12666;p65"/>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5"/>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5"/>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5"/>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5"/>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5"/>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5"/>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5"/>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4" name="Google Shape;12674;p65"/>
          <p:cNvGrpSpPr/>
          <p:nvPr/>
        </p:nvGrpSpPr>
        <p:grpSpPr>
          <a:xfrm>
            <a:off x="7976174" y="2750858"/>
            <a:ext cx="334666" cy="334634"/>
            <a:chOff x="7976174" y="2925108"/>
            <a:chExt cx="334666" cy="334634"/>
          </a:xfrm>
        </p:grpSpPr>
        <p:sp>
          <p:nvSpPr>
            <p:cNvPr id="12675" name="Google Shape;12675;p65"/>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5"/>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5"/>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5"/>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5"/>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5"/>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5"/>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5"/>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5"/>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4" name="Google Shape;12684;p65"/>
          <p:cNvGrpSpPr/>
          <p:nvPr/>
        </p:nvGrpSpPr>
        <p:grpSpPr>
          <a:xfrm>
            <a:off x="3091957" y="3199881"/>
            <a:ext cx="354717" cy="332757"/>
            <a:chOff x="3091957" y="3374131"/>
            <a:chExt cx="354717" cy="332757"/>
          </a:xfrm>
        </p:grpSpPr>
        <p:sp>
          <p:nvSpPr>
            <p:cNvPr id="12685" name="Google Shape;12685;p65"/>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5"/>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5"/>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5"/>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5"/>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5"/>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1" name="Google Shape;12691;p65"/>
          <p:cNvGrpSpPr/>
          <p:nvPr/>
        </p:nvGrpSpPr>
        <p:grpSpPr>
          <a:xfrm>
            <a:off x="3988156" y="3205960"/>
            <a:ext cx="353954" cy="318880"/>
            <a:chOff x="3988156" y="3380210"/>
            <a:chExt cx="353954" cy="318880"/>
          </a:xfrm>
        </p:grpSpPr>
        <p:sp>
          <p:nvSpPr>
            <p:cNvPr id="12692" name="Google Shape;12692;p65"/>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5"/>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5"/>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5"/>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5"/>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7" name="Google Shape;12697;p65"/>
          <p:cNvGrpSpPr/>
          <p:nvPr/>
        </p:nvGrpSpPr>
        <p:grpSpPr>
          <a:xfrm>
            <a:off x="3541011" y="3193070"/>
            <a:ext cx="348257" cy="346188"/>
            <a:chOff x="3541011" y="3367320"/>
            <a:chExt cx="348257" cy="346188"/>
          </a:xfrm>
        </p:grpSpPr>
        <p:sp>
          <p:nvSpPr>
            <p:cNvPr id="12698" name="Google Shape;12698;p65"/>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5"/>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5"/>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5"/>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65"/>
          <p:cNvGrpSpPr/>
          <p:nvPr/>
        </p:nvGrpSpPr>
        <p:grpSpPr>
          <a:xfrm>
            <a:off x="850092" y="3178684"/>
            <a:ext cx="369517" cy="375660"/>
            <a:chOff x="850092" y="3352934"/>
            <a:chExt cx="369517" cy="375660"/>
          </a:xfrm>
        </p:grpSpPr>
        <p:sp>
          <p:nvSpPr>
            <p:cNvPr id="12703" name="Google Shape;12703;p65"/>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5"/>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5"/>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5"/>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5"/>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8" name="Google Shape;12708;p65"/>
          <p:cNvGrpSpPr/>
          <p:nvPr/>
        </p:nvGrpSpPr>
        <p:grpSpPr>
          <a:xfrm>
            <a:off x="1314678" y="3183967"/>
            <a:ext cx="334666" cy="365348"/>
            <a:chOff x="1314678" y="3358217"/>
            <a:chExt cx="334666" cy="365348"/>
          </a:xfrm>
        </p:grpSpPr>
        <p:sp>
          <p:nvSpPr>
            <p:cNvPr id="12709" name="Google Shape;12709;p65"/>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5"/>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5"/>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5"/>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5"/>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4" name="Google Shape;12714;p65"/>
          <p:cNvGrpSpPr/>
          <p:nvPr/>
        </p:nvGrpSpPr>
        <p:grpSpPr>
          <a:xfrm>
            <a:off x="1748582" y="3198385"/>
            <a:ext cx="359269" cy="335780"/>
            <a:chOff x="1748582" y="3372635"/>
            <a:chExt cx="359269" cy="335780"/>
          </a:xfrm>
        </p:grpSpPr>
        <p:sp>
          <p:nvSpPr>
            <p:cNvPr id="12715" name="Google Shape;12715;p65"/>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6" name="Google Shape;12716;p65"/>
            <p:cNvGrpSpPr/>
            <p:nvPr/>
          </p:nvGrpSpPr>
          <p:grpSpPr>
            <a:xfrm>
              <a:off x="1748582" y="3372635"/>
              <a:ext cx="333520" cy="335780"/>
              <a:chOff x="1748582" y="3372635"/>
              <a:chExt cx="333520" cy="335780"/>
            </a:xfrm>
          </p:grpSpPr>
          <p:sp>
            <p:nvSpPr>
              <p:cNvPr id="12717" name="Google Shape;12717;p65"/>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5"/>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5"/>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20" name="Google Shape;12720;p65"/>
          <p:cNvGrpSpPr/>
          <p:nvPr/>
        </p:nvGrpSpPr>
        <p:grpSpPr>
          <a:xfrm>
            <a:off x="2640993" y="3183585"/>
            <a:ext cx="365348" cy="364966"/>
            <a:chOff x="2640993" y="3357835"/>
            <a:chExt cx="365348" cy="364966"/>
          </a:xfrm>
        </p:grpSpPr>
        <p:sp>
          <p:nvSpPr>
            <p:cNvPr id="12721" name="Google Shape;12721;p65"/>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5"/>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5"/>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5"/>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5"/>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5"/>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5"/>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5"/>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5"/>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5"/>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65"/>
          <p:cNvGrpSpPr/>
          <p:nvPr/>
        </p:nvGrpSpPr>
        <p:grpSpPr>
          <a:xfrm>
            <a:off x="4886264" y="3191924"/>
            <a:ext cx="350548" cy="350198"/>
            <a:chOff x="4886264" y="3366174"/>
            <a:chExt cx="350548" cy="350198"/>
          </a:xfrm>
        </p:grpSpPr>
        <p:sp>
          <p:nvSpPr>
            <p:cNvPr id="12732" name="Google Shape;12732;p65"/>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5"/>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5"/>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5"/>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5"/>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5"/>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5"/>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5"/>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5"/>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5"/>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5"/>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5"/>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5"/>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5" name="Google Shape;12745;p65"/>
          <p:cNvGrpSpPr/>
          <p:nvPr/>
        </p:nvGrpSpPr>
        <p:grpSpPr>
          <a:xfrm>
            <a:off x="5331913" y="3239697"/>
            <a:ext cx="347143" cy="254684"/>
            <a:chOff x="5331913" y="3413947"/>
            <a:chExt cx="347143" cy="254684"/>
          </a:xfrm>
        </p:grpSpPr>
        <p:sp>
          <p:nvSpPr>
            <p:cNvPr id="12746" name="Google Shape;12746;p65"/>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5"/>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5"/>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5"/>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5"/>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5"/>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65"/>
          <p:cNvGrpSpPr/>
          <p:nvPr/>
        </p:nvGrpSpPr>
        <p:grpSpPr>
          <a:xfrm>
            <a:off x="5776798" y="3235528"/>
            <a:ext cx="346379" cy="264518"/>
            <a:chOff x="5776798" y="3409778"/>
            <a:chExt cx="346379" cy="264518"/>
          </a:xfrm>
        </p:grpSpPr>
        <p:sp>
          <p:nvSpPr>
            <p:cNvPr id="12753" name="Google Shape;12753;p65"/>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5"/>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5"/>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5"/>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5"/>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5"/>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9" name="Google Shape;12759;p65"/>
          <p:cNvGrpSpPr/>
          <p:nvPr/>
        </p:nvGrpSpPr>
        <p:grpSpPr>
          <a:xfrm>
            <a:off x="7108015" y="3222255"/>
            <a:ext cx="344883" cy="290299"/>
            <a:chOff x="7108015" y="3396505"/>
            <a:chExt cx="344883" cy="290299"/>
          </a:xfrm>
        </p:grpSpPr>
        <p:sp>
          <p:nvSpPr>
            <p:cNvPr id="12760" name="Google Shape;12760;p65"/>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5"/>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5"/>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5"/>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4" name="Google Shape;12764;p65"/>
          <p:cNvGrpSpPr/>
          <p:nvPr/>
        </p:nvGrpSpPr>
        <p:grpSpPr>
          <a:xfrm>
            <a:off x="7551754" y="3216558"/>
            <a:ext cx="344883" cy="301311"/>
            <a:chOff x="7551754" y="3390808"/>
            <a:chExt cx="344883" cy="301311"/>
          </a:xfrm>
        </p:grpSpPr>
        <p:sp>
          <p:nvSpPr>
            <p:cNvPr id="12765" name="Google Shape;12765;p65"/>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5"/>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5"/>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5"/>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5"/>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5"/>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5"/>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5"/>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5"/>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5"/>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5"/>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6" name="Google Shape;12776;p65"/>
          <p:cNvGrpSpPr/>
          <p:nvPr/>
        </p:nvGrpSpPr>
        <p:grpSpPr>
          <a:xfrm>
            <a:off x="6707084" y="3213153"/>
            <a:ext cx="261145" cy="308504"/>
            <a:chOff x="6707084" y="3387403"/>
            <a:chExt cx="261145" cy="308504"/>
          </a:xfrm>
        </p:grpSpPr>
        <p:sp>
          <p:nvSpPr>
            <p:cNvPr id="12777" name="Google Shape;12777;p65"/>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5"/>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5"/>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5"/>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65"/>
          <p:cNvGrpSpPr/>
          <p:nvPr/>
        </p:nvGrpSpPr>
        <p:grpSpPr>
          <a:xfrm>
            <a:off x="848978" y="4123387"/>
            <a:ext cx="377824" cy="324418"/>
            <a:chOff x="848978" y="4297637"/>
            <a:chExt cx="377824" cy="324418"/>
          </a:xfrm>
        </p:grpSpPr>
        <p:sp>
          <p:nvSpPr>
            <p:cNvPr id="12782" name="Google Shape;12782;p65"/>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5"/>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65"/>
          <p:cNvGrpSpPr/>
          <p:nvPr/>
        </p:nvGrpSpPr>
        <p:grpSpPr>
          <a:xfrm>
            <a:off x="1754279" y="4112343"/>
            <a:ext cx="351439" cy="345965"/>
            <a:chOff x="1754279" y="4286593"/>
            <a:chExt cx="351439" cy="345965"/>
          </a:xfrm>
        </p:grpSpPr>
        <p:sp>
          <p:nvSpPr>
            <p:cNvPr id="12785" name="Google Shape;12785;p65"/>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5"/>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5"/>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5"/>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5"/>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0" name="Google Shape;12790;p65"/>
          <p:cNvGrpSpPr/>
          <p:nvPr/>
        </p:nvGrpSpPr>
        <p:grpSpPr>
          <a:xfrm>
            <a:off x="3996113" y="4116926"/>
            <a:ext cx="336512" cy="335048"/>
            <a:chOff x="3996113" y="4291176"/>
            <a:chExt cx="336512" cy="335048"/>
          </a:xfrm>
        </p:grpSpPr>
        <p:sp>
          <p:nvSpPr>
            <p:cNvPr id="12791" name="Google Shape;12791;p65"/>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5"/>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5"/>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94" name="Google Shape;12794;p65"/>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5" name="Google Shape;12795;p65"/>
          <p:cNvGrpSpPr/>
          <p:nvPr/>
        </p:nvGrpSpPr>
        <p:grpSpPr>
          <a:xfrm>
            <a:off x="2179081" y="4111261"/>
            <a:ext cx="397525" cy="348670"/>
            <a:chOff x="2179081" y="4285511"/>
            <a:chExt cx="397525" cy="348670"/>
          </a:xfrm>
        </p:grpSpPr>
        <p:sp>
          <p:nvSpPr>
            <p:cNvPr id="12796" name="Google Shape;12796;p65"/>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5"/>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8" name="Google Shape;12798;p65"/>
          <p:cNvGrpSpPr/>
          <p:nvPr/>
        </p:nvGrpSpPr>
        <p:grpSpPr>
          <a:xfrm>
            <a:off x="3584201" y="4120746"/>
            <a:ext cx="267574" cy="329415"/>
            <a:chOff x="3584201" y="4294996"/>
            <a:chExt cx="267574" cy="329415"/>
          </a:xfrm>
        </p:grpSpPr>
        <p:sp>
          <p:nvSpPr>
            <p:cNvPr id="12799" name="Google Shape;12799;p65"/>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5"/>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5"/>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5"/>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65"/>
          <p:cNvGrpSpPr/>
          <p:nvPr/>
        </p:nvGrpSpPr>
        <p:grpSpPr>
          <a:xfrm>
            <a:off x="3082855" y="4121478"/>
            <a:ext cx="375946" cy="327823"/>
            <a:chOff x="3082855" y="4295728"/>
            <a:chExt cx="375946" cy="327823"/>
          </a:xfrm>
        </p:grpSpPr>
        <p:sp>
          <p:nvSpPr>
            <p:cNvPr id="12804" name="Google Shape;12804;p65"/>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5"/>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5"/>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5"/>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5"/>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5"/>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5"/>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5"/>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5"/>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5"/>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5"/>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5" name="Google Shape;12815;p65"/>
          <p:cNvGrpSpPr/>
          <p:nvPr/>
        </p:nvGrpSpPr>
        <p:grpSpPr>
          <a:xfrm>
            <a:off x="2749016" y="4116926"/>
            <a:ext cx="150831" cy="336926"/>
            <a:chOff x="2749016" y="4291176"/>
            <a:chExt cx="150831" cy="336926"/>
          </a:xfrm>
        </p:grpSpPr>
        <p:sp>
          <p:nvSpPr>
            <p:cNvPr id="12816" name="Google Shape;12816;p65"/>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5"/>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5"/>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5"/>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0" name="Google Shape;12820;p65"/>
          <p:cNvGrpSpPr/>
          <p:nvPr/>
        </p:nvGrpSpPr>
        <p:grpSpPr>
          <a:xfrm>
            <a:off x="7127716" y="4105182"/>
            <a:ext cx="248254" cy="361942"/>
            <a:chOff x="7127716" y="4279432"/>
            <a:chExt cx="248254" cy="361942"/>
          </a:xfrm>
        </p:grpSpPr>
        <p:sp>
          <p:nvSpPr>
            <p:cNvPr id="12821" name="Google Shape;12821;p65"/>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5"/>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5"/>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5"/>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5"/>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5"/>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5"/>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5"/>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5"/>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0" name="Google Shape;12830;p65"/>
          <p:cNvGrpSpPr/>
          <p:nvPr/>
        </p:nvGrpSpPr>
        <p:grpSpPr>
          <a:xfrm>
            <a:off x="7565408" y="4105182"/>
            <a:ext cx="248255" cy="361942"/>
            <a:chOff x="7565408" y="4279432"/>
            <a:chExt cx="248255" cy="361942"/>
          </a:xfrm>
        </p:grpSpPr>
        <p:sp>
          <p:nvSpPr>
            <p:cNvPr id="12831" name="Google Shape;12831;p65"/>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5"/>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5"/>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5"/>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5"/>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5"/>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5"/>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5"/>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9" name="Google Shape;12839;p65"/>
          <p:cNvGrpSpPr/>
          <p:nvPr/>
        </p:nvGrpSpPr>
        <p:grpSpPr>
          <a:xfrm>
            <a:off x="6264109" y="4105182"/>
            <a:ext cx="225498" cy="361560"/>
            <a:chOff x="6264109" y="4279432"/>
            <a:chExt cx="225498" cy="361560"/>
          </a:xfrm>
        </p:grpSpPr>
        <p:sp>
          <p:nvSpPr>
            <p:cNvPr id="12840" name="Google Shape;12840;p65"/>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5"/>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2" name="Google Shape;12842;p65"/>
          <p:cNvGrpSpPr/>
          <p:nvPr/>
        </p:nvGrpSpPr>
        <p:grpSpPr>
          <a:xfrm>
            <a:off x="7929578" y="4110115"/>
            <a:ext cx="395266" cy="351312"/>
            <a:chOff x="7929578" y="4284365"/>
            <a:chExt cx="395266" cy="351312"/>
          </a:xfrm>
        </p:grpSpPr>
        <p:sp>
          <p:nvSpPr>
            <p:cNvPr id="12843" name="Google Shape;12843;p65"/>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5"/>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5"/>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5"/>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7" name="Google Shape;12847;p65"/>
          <p:cNvGrpSpPr/>
          <p:nvPr/>
        </p:nvGrpSpPr>
        <p:grpSpPr>
          <a:xfrm>
            <a:off x="6595502" y="4149527"/>
            <a:ext cx="426315" cy="332826"/>
            <a:chOff x="6639652" y="4323777"/>
            <a:chExt cx="426315" cy="332826"/>
          </a:xfrm>
        </p:grpSpPr>
        <p:sp>
          <p:nvSpPr>
            <p:cNvPr id="12848" name="Google Shape;12848;p65"/>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5"/>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5"/>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5"/>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5"/>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5"/>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5"/>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5"/>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5"/>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5"/>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8" name="Google Shape;12858;p65"/>
          <p:cNvGrpSpPr/>
          <p:nvPr/>
        </p:nvGrpSpPr>
        <p:grpSpPr>
          <a:xfrm>
            <a:off x="5357662" y="4123387"/>
            <a:ext cx="287275" cy="326296"/>
            <a:chOff x="5357662" y="4297637"/>
            <a:chExt cx="287275" cy="326296"/>
          </a:xfrm>
        </p:grpSpPr>
        <p:sp>
          <p:nvSpPr>
            <p:cNvPr id="12859" name="Google Shape;12859;p65"/>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5"/>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5"/>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5"/>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5"/>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65"/>
          <p:cNvGrpSpPr/>
          <p:nvPr/>
        </p:nvGrpSpPr>
        <p:grpSpPr>
          <a:xfrm>
            <a:off x="5774124" y="4120300"/>
            <a:ext cx="331611" cy="331674"/>
            <a:chOff x="5774124" y="4294550"/>
            <a:chExt cx="331611" cy="331674"/>
          </a:xfrm>
        </p:grpSpPr>
        <p:sp>
          <p:nvSpPr>
            <p:cNvPr id="12865" name="Google Shape;12865;p65"/>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5"/>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7" name="Google Shape;12867;p65"/>
          <p:cNvGrpSpPr/>
          <p:nvPr/>
        </p:nvGrpSpPr>
        <p:grpSpPr>
          <a:xfrm>
            <a:off x="4890434" y="4113139"/>
            <a:ext cx="345997" cy="346029"/>
            <a:chOff x="4890434" y="4287389"/>
            <a:chExt cx="345997" cy="346029"/>
          </a:xfrm>
        </p:grpSpPr>
        <p:sp>
          <p:nvSpPr>
            <p:cNvPr id="12868" name="Google Shape;12868;p65"/>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5"/>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5"/>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5"/>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5"/>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5"/>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5"/>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5" name="Google Shape;12875;p65"/>
          <p:cNvGrpSpPr/>
          <p:nvPr/>
        </p:nvGrpSpPr>
        <p:grpSpPr>
          <a:xfrm>
            <a:off x="2165809" y="3636809"/>
            <a:ext cx="422542" cy="342973"/>
            <a:chOff x="2165809" y="3811059"/>
            <a:chExt cx="422542" cy="342973"/>
          </a:xfrm>
        </p:grpSpPr>
        <p:sp>
          <p:nvSpPr>
            <p:cNvPr id="12876" name="Google Shape;12876;p65"/>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5"/>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5"/>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5"/>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5"/>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5"/>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5"/>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5"/>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5"/>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5"/>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5"/>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5"/>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5"/>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5"/>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5"/>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5"/>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5"/>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5"/>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94" name="Google Shape;12894;p65"/>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5" name="Google Shape;12895;p65"/>
          <p:cNvGrpSpPr/>
          <p:nvPr/>
        </p:nvGrpSpPr>
        <p:grpSpPr>
          <a:xfrm>
            <a:off x="903530" y="3631875"/>
            <a:ext cx="264550" cy="353222"/>
            <a:chOff x="903530" y="3806125"/>
            <a:chExt cx="264550" cy="353222"/>
          </a:xfrm>
        </p:grpSpPr>
        <p:sp>
          <p:nvSpPr>
            <p:cNvPr id="12896" name="Google Shape;12896;p65"/>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5"/>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5"/>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5"/>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0" name="Google Shape;12900;p65"/>
          <p:cNvGrpSpPr/>
          <p:nvPr/>
        </p:nvGrpSpPr>
        <p:grpSpPr>
          <a:xfrm>
            <a:off x="2611458" y="3642124"/>
            <a:ext cx="426329" cy="332375"/>
            <a:chOff x="2611458" y="3816374"/>
            <a:chExt cx="426329" cy="332375"/>
          </a:xfrm>
        </p:grpSpPr>
        <p:sp>
          <p:nvSpPr>
            <p:cNvPr id="12901" name="Google Shape;12901;p65"/>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5"/>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5"/>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5"/>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5"/>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5"/>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5"/>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5"/>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5"/>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5"/>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1" name="Google Shape;12911;p65"/>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2" name="Google Shape;12912;p65"/>
          <p:cNvGrpSpPr/>
          <p:nvPr/>
        </p:nvGrpSpPr>
        <p:grpSpPr>
          <a:xfrm>
            <a:off x="4019984" y="3631143"/>
            <a:ext cx="293704" cy="353954"/>
            <a:chOff x="4019984" y="3805393"/>
            <a:chExt cx="293704" cy="353954"/>
          </a:xfrm>
        </p:grpSpPr>
        <p:sp>
          <p:nvSpPr>
            <p:cNvPr id="12913" name="Google Shape;12913;p65"/>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5"/>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5" name="Google Shape;12915;p65"/>
          <p:cNvGrpSpPr/>
          <p:nvPr/>
        </p:nvGrpSpPr>
        <p:grpSpPr>
          <a:xfrm>
            <a:off x="8006505" y="3215794"/>
            <a:ext cx="323654" cy="303189"/>
            <a:chOff x="8006505" y="3390044"/>
            <a:chExt cx="323654" cy="303189"/>
          </a:xfrm>
        </p:grpSpPr>
        <p:sp>
          <p:nvSpPr>
            <p:cNvPr id="12916" name="Google Shape;12916;p65"/>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5"/>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5"/>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5"/>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5"/>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5"/>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2" name="Google Shape;12922;p65"/>
          <p:cNvGrpSpPr/>
          <p:nvPr/>
        </p:nvGrpSpPr>
        <p:grpSpPr>
          <a:xfrm>
            <a:off x="1299146" y="3632257"/>
            <a:ext cx="367990" cy="351312"/>
            <a:chOff x="1299146" y="3806507"/>
            <a:chExt cx="367990" cy="351312"/>
          </a:xfrm>
        </p:grpSpPr>
        <p:sp>
          <p:nvSpPr>
            <p:cNvPr id="12923" name="Google Shape;12923;p65"/>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5"/>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5" name="Google Shape;12925;p65"/>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6" name="Google Shape;12926;p65"/>
          <p:cNvGrpSpPr/>
          <p:nvPr/>
        </p:nvGrpSpPr>
        <p:grpSpPr>
          <a:xfrm>
            <a:off x="3095745" y="3631143"/>
            <a:ext cx="352840" cy="354717"/>
            <a:chOff x="3095745" y="3805393"/>
            <a:chExt cx="352840" cy="354717"/>
          </a:xfrm>
        </p:grpSpPr>
        <p:sp>
          <p:nvSpPr>
            <p:cNvPr id="12927" name="Google Shape;12927;p65"/>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5"/>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5"/>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5"/>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5"/>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5"/>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3" name="Google Shape;12933;p65"/>
          <p:cNvGrpSpPr/>
          <p:nvPr/>
        </p:nvGrpSpPr>
        <p:grpSpPr>
          <a:xfrm>
            <a:off x="7550258" y="3658420"/>
            <a:ext cx="371395" cy="301279"/>
            <a:chOff x="7550258" y="3832670"/>
            <a:chExt cx="371395" cy="301279"/>
          </a:xfrm>
        </p:grpSpPr>
        <p:sp>
          <p:nvSpPr>
            <p:cNvPr id="12934" name="Google Shape;12934;p65"/>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5"/>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5"/>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5"/>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5"/>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5"/>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5"/>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5"/>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5"/>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5"/>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5"/>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5"/>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5"/>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5"/>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5"/>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5"/>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5"/>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65"/>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2" name="Google Shape;12952;p65"/>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3" name="Google Shape;12953;p65"/>
          <p:cNvGrpSpPr/>
          <p:nvPr/>
        </p:nvGrpSpPr>
        <p:grpSpPr>
          <a:xfrm>
            <a:off x="6659725" y="3633785"/>
            <a:ext cx="367608" cy="350548"/>
            <a:chOff x="6659725" y="3808035"/>
            <a:chExt cx="367608" cy="350548"/>
          </a:xfrm>
        </p:grpSpPr>
        <p:sp>
          <p:nvSpPr>
            <p:cNvPr id="12954" name="Google Shape;12954;p65"/>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5"/>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6" name="Google Shape;12956;p65"/>
          <p:cNvGrpSpPr/>
          <p:nvPr/>
        </p:nvGrpSpPr>
        <p:grpSpPr>
          <a:xfrm>
            <a:off x="6219391" y="3642506"/>
            <a:ext cx="356627" cy="334252"/>
            <a:chOff x="6219391" y="3816756"/>
            <a:chExt cx="356627" cy="334252"/>
          </a:xfrm>
        </p:grpSpPr>
        <p:sp>
          <p:nvSpPr>
            <p:cNvPr id="12957" name="Google Shape;12957;p65"/>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5"/>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5"/>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5"/>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1" name="Google Shape;12961;p65"/>
          <p:cNvGrpSpPr/>
          <p:nvPr/>
        </p:nvGrpSpPr>
        <p:grpSpPr>
          <a:xfrm>
            <a:off x="5778676" y="3652722"/>
            <a:ext cx="349052" cy="313055"/>
            <a:chOff x="5778676" y="3826972"/>
            <a:chExt cx="349052" cy="313055"/>
          </a:xfrm>
        </p:grpSpPr>
        <p:sp>
          <p:nvSpPr>
            <p:cNvPr id="12962" name="Google Shape;12962;p65"/>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5"/>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5"/>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5"/>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5"/>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7" name="Google Shape;12967;p65"/>
          <p:cNvGrpSpPr/>
          <p:nvPr/>
        </p:nvGrpSpPr>
        <p:grpSpPr>
          <a:xfrm>
            <a:off x="5355784" y="3660297"/>
            <a:ext cx="299019" cy="297905"/>
            <a:chOff x="5355784" y="3834547"/>
            <a:chExt cx="299019" cy="297905"/>
          </a:xfrm>
        </p:grpSpPr>
        <p:sp>
          <p:nvSpPr>
            <p:cNvPr id="12968" name="Google Shape;12968;p65"/>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5"/>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5"/>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5"/>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2" name="Google Shape;12972;p65"/>
          <p:cNvGrpSpPr/>
          <p:nvPr/>
        </p:nvGrpSpPr>
        <p:grpSpPr>
          <a:xfrm>
            <a:off x="8036455" y="3633021"/>
            <a:ext cx="292176" cy="353985"/>
            <a:chOff x="8036455" y="3807271"/>
            <a:chExt cx="292176" cy="353985"/>
          </a:xfrm>
        </p:grpSpPr>
        <p:sp>
          <p:nvSpPr>
            <p:cNvPr id="12973" name="Google Shape;12973;p65"/>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5"/>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5" name="Google Shape;12975;p65"/>
          <p:cNvGrpSpPr/>
          <p:nvPr/>
        </p:nvGrpSpPr>
        <p:grpSpPr>
          <a:xfrm>
            <a:off x="4874902" y="3634549"/>
            <a:ext cx="345615" cy="350835"/>
            <a:chOff x="4874902" y="3808799"/>
            <a:chExt cx="345615" cy="350835"/>
          </a:xfrm>
        </p:grpSpPr>
        <p:sp>
          <p:nvSpPr>
            <p:cNvPr id="12976" name="Google Shape;12976;p65"/>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5"/>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5"/>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5"/>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5"/>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5"/>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5"/>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5"/>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5"/>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5"/>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5"/>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5"/>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5"/>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5"/>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5"/>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65"/>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65"/>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93" name="Google Shape;12993;p65"/>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2994" name="Google Shape;12994;p65"/>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98"/>
        <p:cNvGrpSpPr/>
        <p:nvPr/>
      </p:nvGrpSpPr>
      <p:grpSpPr>
        <a:xfrm>
          <a:off x="0" y="0"/>
          <a:ext cx="0" cy="0"/>
          <a:chOff x="0" y="0"/>
          <a:chExt cx="0" cy="0"/>
        </a:xfrm>
      </p:grpSpPr>
      <p:grpSp>
        <p:nvGrpSpPr>
          <p:cNvPr id="12999" name="Google Shape;12999;p66"/>
          <p:cNvGrpSpPr/>
          <p:nvPr/>
        </p:nvGrpSpPr>
        <p:grpSpPr>
          <a:xfrm>
            <a:off x="2704005" y="4083381"/>
            <a:ext cx="342144" cy="362704"/>
            <a:chOff x="2704005" y="4258781"/>
            <a:chExt cx="342144" cy="362704"/>
          </a:xfrm>
        </p:grpSpPr>
        <p:sp>
          <p:nvSpPr>
            <p:cNvPr id="13000" name="Google Shape;13000;p66"/>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6"/>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6"/>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6"/>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6"/>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6"/>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6"/>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66"/>
          <p:cNvGrpSpPr/>
          <p:nvPr/>
        </p:nvGrpSpPr>
        <p:grpSpPr>
          <a:xfrm>
            <a:off x="2157462" y="4083096"/>
            <a:ext cx="347435" cy="363370"/>
            <a:chOff x="2157462" y="4258496"/>
            <a:chExt cx="347435" cy="363370"/>
          </a:xfrm>
        </p:grpSpPr>
        <p:sp>
          <p:nvSpPr>
            <p:cNvPr id="13008" name="Google Shape;13008;p66"/>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6"/>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6"/>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66"/>
          <p:cNvGrpSpPr/>
          <p:nvPr/>
        </p:nvGrpSpPr>
        <p:grpSpPr>
          <a:xfrm>
            <a:off x="4010963" y="3588381"/>
            <a:ext cx="343665" cy="363211"/>
            <a:chOff x="4010963" y="3763781"/>
            <a:chExt cx="343665" cy="363211"/>
          </a:xfrm>
        </p:grpSpPr>
        <p:sp>
          <p:nvSpPr>
            <p:cNvPr id="13012" name="Google Shape;13012;p66"/>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6"/>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6"/>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6"/>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6"/>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66"/>
          <p:cNvGrpSpPr/>
          <p:nvPr/>
        </p:nvGrpSpPr>
        <p:grpSpPr>
          <a:xfrm>
            <a:off x="2214042" y="3635109"/>
            <a:ext cx="368153" cy="311193"/>
            <a:chOff x="2214042" y="3810509"/>
            <a:chExt cx="368153" cy="311193"/>
          </a:xfrm>
        </p:grpSpPr>
        <p:sp>
          <p:nvSpPr>
            <p:cNvPr id="13018" name="Google Shape;13018;p66"/>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6"/>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66"/>
          <p:cNvGrpSpPr/>
          <p:nvPr/>
        </p:nvGrpSpPr>
        <p:grpSpPr>
          <a:xfrm>
            <a:off x="1768938" y="3606819"/>
            <a:ext cx="367805" cy="367773"/>
            <a:chOff x="1768938" y="3782219"/>
            <a:chExt cx="367805" cy="367773"/>
          </a:xfrm>
        </p:grpSpPr>
        <p:sp>
          <p:nvSpPr>
            <p:cNvPr id="13021" name="Google Shape;13021;p66"/>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6"/>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6"/>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6"/>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6"/>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66"/>
          <p:cNvGrpSpPr/>
          <p:nvPr/>
        </p:nvGrpSpPr>
        <p:grpSpPr>
          <a:xfrm>
            <a:off x="2681385" y="3623039"/>
            <a:ext cx="325544" cy="327413"/>
            <a:chOff x="2681385" y="3798439"/>
            <a:chExt cx="325544" cy="327413"/>
          </a:xfrm>
        </p:grpSpPr>
        <p:sp>
          <p:nvSpPr>
            <p:cNvPr id="13027" name="Google Shape;13027;p66"/>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6"/>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6"/>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6"/>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6"/>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6"/>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6"/>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4" name="Google Shape;13034;p66"/>
          <p:cNvGrpSpPr/>
          <p:nvPr/>
        </p:nvGrpSpPr>
        <p:grpSpPr>
          <a:xfrm>
            <a:off x="6243928" y="4088102"/>
            <a:ext cx="274254" cy="350824"/>
            <a:chOff x="6243928" y="4263502"/>
            <a:chExt cx="274254" cy="350824"/>
          </a:xfrm>
        </p:grpSpPr>
        <p:sp>
          <p:nvSpPr>
            <p:cNvPr id="13035" name="Google Shape;13035;p66"/>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6"/>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6"/>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6"/>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6"/>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6"/>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6"/>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6"/>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3" name="Google Shape;13043;p66"/>
          <p:cNvGrpSpPr/>
          <p:nvPr/>
        </p:nvGrpSpPr>
        <p:grpSpPr>
          <a:xfrm>
            <a:off x="3560600" y="3587938"/>
            <a:ext cx="352345" cy="363655"/>
            <a:chOff x="3560600" y="3763338"/>
            <a:chExt cx="352345" cy="363655"/>
          </a:xfrm>
        </p:grpSpPr>
        <p:sp>
          <p:nvSpPr>
            <p:cNvPr id="13044" name="Google Shape;13044;p66"/>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6"/>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6"/>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7" name="Google Shape;13047;p66"/>
          <p:cNvGrpSpPr/>
          <p:nvPr/>
        </p:nvGrpSpPr>
        <p:grpSpPr>
          <a:xfrm>
            <a:off x="5790556" y="4085852"/>
            <a:ext cx="279513" cy="356083"/>
            <a:chOff x="5790556" y="4261252"/>
            <a:chExt cx="279513" cy="356083"/>
          </a:xfrm>
        </p:grpSpPr>
        <p:sp>
          <p:nvSpPr>
            <p:cNvPr id="13048" name="Google Shape;13048;p66"/>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6"/>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6"/>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6"/>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6"/>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6"/>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6"/>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5" name="Google Shape;13055;p66"/>
          <p:cNvGrpSpPr/>
          <p:nvPr/>
        </p:nvGrpSpPr>
        <p:grpSpPr>
          <a:xfrm>
            <a:off x="5341333" y="4085852"/>
            <a:ext cx="278752" cy="356463"/>
            <a:chOff x="5341333" y="4261252"/>
            <a:chExt cx="278752" cy="356463"/>
          </a:xfrm>
        </p:grpSpPr>
        <p:sp>
          <p:nvSpPr>
            <p:cNvPr id="13056" name="Google Shape;13056;p66"/>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6"/>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6"/>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6"/>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6"/>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6"/>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6"/>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63" name="Google Shape;13063;p66"/>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64" name="Google Shape;13064;p66"/>
          <p:cNvGrpSpPr/>
          <p:nvPr/>
        </p:nvGrpSpPr>
        <p:grpSpPr>
          <a:xfrm>
            <a:off x="3103646" y="3590676"/>
            <a:ext cx="360233" cy="362451"/>
            <a:chOff x="3107608" y="3763401"/>
            <a:chExt cx="360233" cy="362451"/>
          </a:xfrm>
        </p:grpSpPr>
        <p:sp>
          <p:nvSpPr>
            <p:cNvPr id="13065" name="Google Shape;13065;p66"/>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6"/>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6"/>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8" name="Google Shape;13068;p66"/>
          <p:cNvGrpSpPr/>
          <p:nvPr/>
        </p:nvGrpSpPr>
        <p:grpSpPr>
          <a:xfrm>
            <a:off x="889343" y="3625827"/>
            <a:ext cx="351585" cy="339705"/>
            <a:chOff x="889343" y="3801227"/>
            <a:chExt cx="351585" cy="339705"/>
          </a:xfrm>
        </p:grpSpPr>
        <p:sp>
          <p:nvSpPr>
            <p:cNvPr id="13069" name="Google Shape;13069;p66"/>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6"/>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6"/>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6"/>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6"/>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4" name="Google Shape;13074;p66"/>
          <p:cNvGrpSpPr/>
          <p:nvPr/>
        </p:nvGrpSpPr>
        <p:grpSpPr>
          <a:xfrm>
            <a:off x="4896609" y="4085472"/>
            <a:ext cx="278784" cy="355323"/>
            <a:chOff x="4896609" y="4260872"/>
            <a:chExt cx="278784" cy="355323"/>
          </a:xfrm>
        </p:grpSpPr>
        <p:sp>
          <p:nvSpPr>
            <p:cNvPr id="13075" name="Google Shape;13075;p66"/>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6"/>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6"/>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6"/>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6"/>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6"/>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66"/>
          <p:cNvGrpSpPr/>
          <p:nvPr/>
        </p:nvGrpSpPr>
        <p:grpSpPr>
          <a:xfrm>
            <a:off x="7598438" y="4090731"/>
            <a:ext cx="260283" cy="345914"/>
            <a:chOff x="7598438" y="4266131"/>
            <a:chExt cx="260283" cy="345914"/>
          </a:xfrm>
        </p:grpSpPr>
        <p:sp>
          <p:nvSpPr>
            <p:cNvPr id="13082" name="Google Shape;13082;p66"/>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6"/>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6"/>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6"/>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6"/>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6"/>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6"/>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9" name="Google Shape;13089;p66"/>
          <p:cNvGrpSpPr/>
          <p:nvPr/>
        </p:nvGrpSpPr>
        <p:grpSpPr>
          <a:xfrm>
            <a:off x="1767069" y="3184746"/>
            <a:ext cx="286324" cy="348163"/>
            <a:chOff x="1767069" y="3360146"/>
            <a:chExt cx="286324" cy="348163"/>
          </a:xfrm>
        </p:grpSpPr>
        <p:sp>
          <p:nvSpPr>
            <p:cNvPr id="13090" name="Google Shape;13090;p66"/>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6"/>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6"/>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66"/>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6"/>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6"/>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6"/>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7" name="Google Shape;13097;p66"/>
          <p:cNvGrpSpPr/>
          <p:nvPr/>
        </p:nvGrpSpPr>
        <p:grpSpPr>
          <a:xfrm>
            <a:off x="7149944" y="4090731"/>
            <a:ext cx="260283" cy="345914"/>
            <a:chOff x="7149944" y="4266131"/>
            <a:chExt cx="260283" cy="345914"/>
          </a:xfrm>
        </p:grpSpPr>
        <p:sp>
          <p:nvSpPr>
            <p:cNvPr id="13098" name="Google Shape;13098;p66"/>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6"/>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6"/>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6"/>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6"/>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6"/>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6"/>
          <p:cNvGrpSpPr/>
          <p:nvPr/>
        </p:nvGrpSpPr>
        <p:grpSpPr>
          <a:xfrm>
            <a:off x="6695051" y="4083951"/>
            <a:ext cx="270104" cy="360233"/>
            <a:chOff x="6695051" y="4259351"/>
            <a:chExt cx="270104" cy="360233"/>
          </a:xfrm>
        </p:grpSpPr>
        <p:sp>
          <p:nvSpPr>
            <p:cNvPr id="13105" name="Google Shape;13105;p66"/>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6"/>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6"/>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6"/>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9" name="Google Shape;13109;p66"/>
          <p:cNvGrpSpPr/>
          <p:nvPr/>
        </p:nvGrpSpPr>
        <p:grpSpPr>
          <a:xfrm>
            <a:off x="8047661" y="4082051"/>
            <a:ext cx="277263" cy="362514"/>
            <a:chOff x="8047661" y="4257451"/>
            <a:chExt cx="277263" cy="362514"/>
          </a:xfrm>
        </p:grpSpPr>
        <p:sp>
          <p:nvSpPr>
            <p:cNvPr id="13110" name="Google Shape;13110;p66"/>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6"/>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6"/>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6"/>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4" name="Google Shape;13114;p66"/>
          <p:cNvGrpSpPr/>
          <p:nvPr/>
        </p:nvGrpSpPr>
        <p:grpSpPr>
          <a:xfrm>
            <a:off x="6248078" y="3609068"/>
            <a:ext cx="277263" cy="356115"/>
            <a:chOff x="6248078" y="3784468"/>
            <a:chExt cx="277263" cy="356115"/>
          </a:xfrm>
        </p:grpSpPr>
        <p:sp>
          <p:nvSpPr>
            <p:cNvPr id="13115" name="Google Shape;13115;p66"/>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6"/>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6"/>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6"/>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6"/>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66"/>
          <p:cNvGrpSpPr/>
          <p:nvPr/>
        </p:nvGrpSpPr>
        <p:grpSpPr>
          <a:xfrm>
            <a:off x="5800725" y="3610589"/>
            <a:ext cx="277644" cy="354594"/>
            <a:chOff x="5800725" y="3785989"/>
            <a:chExt cx="277644" cy="354594"/>
          </a:xfrm>
        </p:grpSpPr>
        <p:sp>
          <p:nvSpPr>
            <p:cNvPr id="13121" name="Google Shape;13121;p66"/>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6"/>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6"/>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6"/>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6"/>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6"/>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6"/>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8" name="Google Shape;13128;p66"/>
          <p:cNvGrpSpPr/>
          <p:nvPr/>
        </p:nvGrpSpPr>
        <p:grpSpPr>
          <a:xfrm>
            <a:off x="2206122" y="3185348"/>
            <a:ext cx="308183" cy="347561"/>
            <a:chOff x="2206122" y="3360748"/>
            <a:chExt cx="308183" cy="347561"/>
          </a:xfrm>
        </p:grpSpPr>
        <p:sp>
          <p:nvSpPr>
            <p:cNvPr id="13129" name="Google Shape;13129;p66"/>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6"/>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6"/>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6"/>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6"/>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4" name="Google Shape;13134;p66"/>
          <p:cNvGrpSpPr/>
          <p:nvPr/>
        </p:nvGrpSpPr>
        <p:grpSpPr>
          <a:xfrm>
            <a:off x="5353403" y="3610209"/>
            <a:ext cx="277992" cy="354974"/>
            <a:chOff x="5353403" y="3785609"/>
            <a:chExt cx="277992" cy="354974"/>
          </a:xfrm>
        </p:grpSpPr>
        <p:sp>
          <p:nvSpPr>
            <p:cNvPr id="13135" name="Google Shape;13135;p66"/>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6"/>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6"/>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6"/>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6"/>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6"/>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1" name="Google Shape;13141;p66"/>
          <p:cNvGrpSpPr/>
          <p:nvPr/>
        </p:nvGrpSpPr>
        <p:grpSpPr>
          <a:xfrm>
            <a:off x="4896229" y="3610589"/>
            <a:ext cx="278784" cy="354594"/>
            <a:chOff x="4896229" y="3785989"/>
            <a:chExt cx="278784" cy="354594"/>
          </a:xfrm>
        </p:grpSpPr>
        <p:sp>
          <p:nvSpPr>
            <p:cNvPr id="13142" name="Google Shape;13142;p66"/>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6"/>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6"/>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6"/>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6"/>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6"/>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8" name="Google Shape;13148;p66"/>
          <p:cNvGrpSpPr/>
          <p:nvPr/>
        </p:nvGrpSpPr>
        <p:grpSpPr>
          <a:xfrm>
            <a:off x="7592387" y="3612458"/>
            <a:ext cx="273874" cy="351204"/>
            <a:chOff x="7592387" y="3787858"/>
            <a:chExt cx="273874" cy="351204"/>
          </a:xfrm>
        </p:grpSpPr>
        <p:sp>
          <p:nvSpPr>
            <p:cNvPr id="13149" name="Google Shape;13149;p66"/>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6"/>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6"/>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6"/>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3" name="Google Shape;13153;p66"/>
          <p:cNvGrpSpPr/>
          <p:nvPr/>
        </p:nvGrpSpPr>
        <p:grpSpPr>
          <a:xfrm>
            <a:off x="7145794" y="3612458"/>
            <a:ext cx="274254" cy="350444"/>
            <a:chOff x="7145794" y="3787858"/>
            <a:chExt cx="274254" cy="350444"/>
          </a:xfrm>
        </p:grpSpPr>
        <p:sp>
          <p:nvSpPr>
            <p:cNvPr id="13154" name="Google Shape;13154;p66"/>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6"/>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6"/>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6"/>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6"/>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6"/>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66"/>
          <p:cNvGrpSpPr/>
          <p:nvPr/>
        </p:nvGrpSpPr>
        <p:grpSpPr>
          <a:xfrm>
            <a:off x="8054060" y="3611698"/>
            <a:ext cx="266334" cy="353834"/>
            <a:chOff x="8054060" y="3787098"/>
            <a:chExt cx="266334" cy="353834"/>
          </a:xfrm>
        </p:grpSpPr>
        <p:sp>
          <p:nvSpPr>
            <p:cNvPr id="13161" name="Google Shape;13161;p66"/>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6"/>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6"/>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6"/>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5" name="Google Shape;13165;p66"/>
          <p:cNvGrpSpPr/>
          <p:nvPr/>
        </p:nvGrpSpPr>
        <p:grpSpPr>
          <a:xfrm>
            <a:off x="6702211" y="3607199"/>
            <a:ext cx="270104" cy="361754"/>
            <a:chOff x="6702211" y="3782599"/>
            <a:chExt cx="270104" cy="361754"/>
          </a:xfrm>
        </p:grpSpPr>
        <p:sp>
          <p:nvSpPr>
            <p:cNvPr id="13166" name="Google Shape;13166;p66"/>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6"/>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6"/>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6"/>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6"/>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1" name="Google Shape;13171;p66"/>
          <p:cNvGrpSpPr/>
          <p:nvPr/>
        </p:nvGrpSpPr>
        <p:grpSpPr>
          <a:xfrm>
            <a:off x="3516886" y="3263327"/>
            <a:ext cx="391854" cy="269922"/>
            <a:chOff x="3516850" y="3406526"/>
            <a:chExt cx="369674" cy="254644"/>
          </a:xfrm>
        </p:grpSpPr>
        <p:sp>
          <p:nvSpPr>
            <p:cNvPr id="13172" name="Google Shape;13172;p66"/>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6"/>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6"/>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6"/>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6" name="Google Shape;13176;p66"/>
          <p:cNvGrpSpPr/>
          <p:nvPr/>
        </p:nvGrpSpPr>
        <p:grpSpPr>
          <a:xfrm>
            <a:off x="1310655" y="3185127"/>
            <a:ext cx="306314" cy="347403"/>
            <a:chOff x="1310655" y="3360527"/>
            <a:chExt cx="306314" cy="347403"/>
          </a:xfrm>
        </p:grpSpPr>
        <p:sp>
          <p:nvSpPr>
            <p:cNvPr id="13177" name="Google Shape;13177;p66"/>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6"/>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6"/>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6"/>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6"/>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2" name="Google Shape;13182;p66"/>
          <p:cNvGrpSpPr/>
          <p:nvPr/>
        </p:nvGrpSpPr>
        <p:grpSpPr>
          <a:xfrm>
            <a:off x="3119678" y="3184746"/>
            <a:ext cx="269343" cy="348543"/>
            <a:chOff x="3119678" y="3360146"/>
            <a:chExt cx="269343" cy="348543"/>
          </a:xfrm>
        </p:grpSpPr>
        <p:sp>
          <p:nvSpPr>
            <p:cNvPr id="13183" name="Google Shape;13183;p66"/>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6"/>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6"/>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6"/>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6"/>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6"/>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6"/>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0" name="Google Shape;13190;p66"/>
          <p:cNvGrpSpPr/>
          <p:nvPr/>
        </p:nvGrpSpPr>
        <p:grpSpPr>
          <a:xfrm>
            <a:off x="3967213" y="3181547"/>
            <a:ext cx="368185" cy="354753"/>
            <a:chOff x="3967213" y="3356947"/>
            <a:chExt cx="368185" cy="354753"/>
          </a:xfrm>
        </p:grpSpPr>
        <p:sp>
          <p:nvSpPr>
            <p:cNvPr id="13191" name="Google Shape;13191;p66"/>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6"/>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6"/>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6"/>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6"/>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6" name="Google Shape;13196;p66"/>
          <p:cNvGrpSpPr/>
          <p:nvPr/>
        </p:nvGrpSpPr>
        <p:grpSpPr>
          <a:xfrm>
            <a:off x="871254" y="3184746"/>
            <a:ext cx="285183" cy="347023"/>
            <a:chOff x="871254" y="3360146"/>
            <a:chExt cx="285183" cy="347023"/>
          </a:xfrm>
        </p:grpSpPr>
        <p:sp>
          <p:nvSpPr>
            <p:cNvPr id="13197" name="Google Shape;13197;p66"/>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6"/>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6"/>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6"/>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1" name="Google Shape;13201;p66"/>
          <p:cNvGrpSpPr/>
          <p:nvPr/>
        </p:nvGrpSpPr>
        <p:grpSpPr>
          <a:xfrm>
            <a:off x="2665165" y="3184746"/>
            <a:ext cx="281794" cy="349684"/>
            <a:chOff x="2665165" y="3360146"/>
            <a:chExt cx="281794" cy="349684"/>
          </a:xfrm>
        </p:grpSpPr>
        <p:sp>
          <p:nvSpPr>
            <p:cNvPr id="13202" name="Google Shape;13202;p66"/>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6"/>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6"/>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6"/>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6"/>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7" name="Google Shape;13207;p66"/>
          <p:cNvGrpSpPr/>
          <p:nvPr/>
        </p:nvGrpSpPr>
        <p:grpSpPr>
          <a:xfrm>
            <a:off x="7156344" y="3172296"/>
            <a:ext cx="264465" cy="353074"/>
            <a:chOff x="7156344" y="3347696"/>
            <a:chExt cx="264465" cy="353074"/>
          </a:xfrm>
        </p:grpSpPr>
        <p:sp>
          <p:nvSpPr>
            <p:cNvPr id="13208" name="Google Shape;13208;p66"/>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6"/>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6"/>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6"/>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6"/>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66"/>
          <p:cNvGrpSpPr/>
          <p:nvPr/>
        </p:nvGrpSpPr>
        <p:grpSpPr>
          <a:xfrm>
            <a:off x="6703732" y="3171536"/>
            <a:ext cx="264813" cy="352693"/>
            <a:chOff x="6703732" y="3346936"/>
            <a:chExt cx="264813" cy="352693"/>
          </a:xfrm>
        </p:grpSpPr>
        <p:sp>
          <p:nvSpPr>
            <p:cNvPr id="13214" name="Google Shape;13214;p66"/>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6"/>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6"/>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6"/>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6"/>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9" name="Google Shape;13219;p66"/>
          <p:cNvGrpSpPr/>
          <p:nvPr/>
        </p:nvGrpSpPr>
        <p:grpSpPr>
          <a:xfrm>
            <a:off x="6252228" y="3171536"/>
            <a:ext cx="265193" cy="352693"/>
            <a:chOff x="6252228" y="3346936"/>
            <a:chExt cx="265193" cy="352693"/>
          </a:xfrm>
        </p:grpSpPr>
        <p:sp>
          <p:nvSpPr>
            <p:cNvPr id="13220" name="Google Shape;13220;p66"/>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6"/>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6"/>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3" name="Google Shape;13223;p66"/>
          <p:cNvGrpSpPr/>
          <p:nvPr/>
        </p:nvGrpSpPr>
        <p:grpSpPr>
          <a:xfrm>
            <a:off x="5801105" y="3172296"/>
            <a:ext cx="264813" cy="351933"/>
            <a:chOff x="5801105" y="3347696"/>
            <a:chExt cx="264813" cy="351933"/>
          </a:xfrm>
        </p:grpSpPr>
        <p:sp>
          <p:nvSpPr>
            <p:cNvPr id="13224" name="Google Shape;13224;p66"/>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6"/>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6"/>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6"/>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8" name="Google Shape;13228;p66"/>
          <p:cNvGrpSpPr/>
          <p:nvPr/>
        </p:nvGrpSpPr>
        <p:grpSpPr>
          <a:xfrm>
            <a:off x="5349253" y="3171536"/>
            <a:ext cx="265922" cy="352693"/>
            <a:chOff x="5349253" y="3346936"/>
            <a:chExt cx="265922" cy="352693"/>
          </a:xfrm>
        </p:grpSpPr>
        <p:sp>
          <p:nvSpPr>
            <p:cNvPr id="13229" name="Google Shape;13229;p66"/>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6"/>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6"/>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6"/>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6"/>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6"/>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5" name="Google Shape;13235;p66"/>
          <p:cNvGrpSpPr/>
          <p:nvPr/>
        </p:nvGrpSpPr>
        <p:grpSpPr>
          <a:xfrm>
            <a:off x="4907159" y="3171536"/>
            <a:ext cx="264845" cy="354214"/>
            <a:chOff x="4907159" y="3346936"/>
            <a:chExt cx="264845" cy="354214"/>
          </a:xfrm>
        </p:grpSpPr>
        <p:sp>
          <p:nvSpPr>
            <p:cNvPr id="13236" name="Google Shape;13236;p66"/>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6"/>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8" name="Google Shape;13238;p66"/>
          <p:cNvGrpSpPr/>
          <p:nvPr/>
        </p:nvGrpSpPr>
        <p:grpSpPr>
          <a:xfrm>
            <a:off x="8048421" y="3159086"/>
            <a:ext cx="276503" cy="369674"/>
            <a:chOff x="8048421" y="3334486"/>
            <a:chExt cx="276503" cy="369674"/>
          </a:xfrm>
        </p:grpSpPr>
        <p:sp>
          <p:nvSpPr>
            <p:cNvPr id="13239" name="Google Shape;13239;p66"/>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6"/>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6"/>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6"/>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6"/>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6"/>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5" name="Google Shape;13245;p66"/>
          <p:cNvGrpSpPr/>
          <p:nvPr/>
        </p:nvGrpSpPr>
        <p:grpSpPr>
          <a:xfrm>
            <a:off x="7575787" y="3154555"/>
            <a:ext cx="295384" cy="376834"/>
            <a:chOff x="7575787" y="3329955"/>
            <a:chExt cx="295384" cy="376834"/>
          </a:xfrm>
        </p:grpSpPr>
        <p:sp>
          <p:nvSpPr>
            <p:cNvPr id="13246" name="Google Shape;13246;p66"/>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6"/>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6"/>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6"/>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6"/>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6"/>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2" name="Google Shape;13252;p66"/>
          <p:cNvGrpSpPr/>
          <p:nvPr/>
        </p:nvGrpSpPr>
        <p:grpSpPr>
          <a:xfrm>
            <a:off x="864062" y="2709103"/>
            <a:ext cx="264084" cy="347783"/>
            <a:chOff x="864062" y="2884503"/>
            <a:chExt cx="264084" cy="347783"/>
          </a:xfrm>
        </p:grpSpPr>
        <p:sp>
          <p:nvSpPr>
            <p:cNvPr id="13253" name="Google Shape;13253;p66"/>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6"/>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6"/>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6"/>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6"/>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6"/>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6"/>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6"/>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6"/>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6"/>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66"/>
          <p:cNvGrpSpPr/>
          <p:nvPr/>
        </p:nvGrpSpPr>
        <p:grpSpPr>
          <a:xfrm>
            <a:off x="3978523" y="2709261"/>
            <a:ext cx="348955" cy="346516"/>
            <a:chOff x="3978523" y="2884661"/>
            <a:chExt cx="348955" cy="346516"/>
          </a:xfrm>
        </p:grpSpPr>
        <p:sp>
          <p:nvSpPr>
            <p:cNvPr id="13264" name="Google Shape;13264;p66"/>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6"/>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6"/>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6"/>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6"/>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6"/>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6"/>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6"/>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2" name="Google Shape;13272;p66"/>
          <p:cNvGrpSpPr/>
          <p:nvPr/>
        </p:nvGrpSpPr>
        <p:grpSpPr>
          <a:xfrm>
            <a:off x="3527780" y="2709863"/>
            <a:ext cx="347435" cy="345534"/>
            <a:chOff x="3527780" y="2885263"/>
            <a:chExt cx="347435" cy="345534"/>
          </a:xfrm>
        </p:grpSpPr>
        <p:sp>
          <p:nvSpPr>
            <p:cNvPr id="13273" name="Google Shape;13273;p66"/>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6"/>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6"/>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6"/>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6"/>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6"/>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6"/>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6"/>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6"/>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6"/>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6"/>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6"/>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6"/>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6"/>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6"/>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6"/>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6"/>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6"/>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6"/>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6"/>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66"/>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6"/>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6"/>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6" name="Google Shape;13296;p66"/>
          <p:cNvGrpSpPr/>
          <p:nvPr/>
        </p:nvGrpSpPr>
        <p:grpSpPr>
          <a:xfrm>
            <a:off x="2239671" y="2709103"/>
            <a:ext cx="218053" cy="348543"/>
            <a:chOff x="2239671" y="2884503"/>
            <a:chExt cx="218053" cy="348543"/>
          </a:xfrm>
        </p:grpSpPr>
        <p:sp>
          <p:nvSpPr>
            <p:cNvPr id="13297" name="Google Shape;13297;p66"/>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6"/>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6"/>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6"/>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6"/>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2" name="Google Shape;13302;p66"/>
          <p:cNvGrpSpPr/>
          <p:nvPr/>
        </p:nvGrpSpPr>
        <p:grpSpPr>
          <a:xfrm>
            <a:off x="2691555" y="2709103"/>
            <a:ext cx="215044" cy="348924"/>
            <a:chOff x="2691555" y="2884503"/>
            <a:chExt cx="215044" cy="348924"/>
          </a:xfrm>
        </p:grpSpPr>
        <p:sp>
          <p:nvSpPr>
            <p:cNvPr id="13303" name="Google Shape;13303;p66"/>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6"/>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6"/>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6" name="Google Shape;13306;p66"/>
          <p:cNvGrpSpPr/>
          <p:nvPr/>
        </p:nvGrpSpPr>
        <p:grpSpPr>
          <a:xfrm>
            <a:off x="1770459" y="2709103"/>
            <a:ext cx="254644" cy="348828"/>
            <a:chOff x="1770459" y="2884503"/>
            <a:chExt cx="254644" cy="348828"/>
          </a:xfrm>
        </p:grpSpPr>
        <p:sp>
          <p:nvSpPr>
            <p:cNvPr id="13307" name="Google Shape;13307;p66"/>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6"/>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6"/>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6"/>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6"/>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6"/>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6"/>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6"/>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5" name="Google Shape;13315;p66"/>
          <p:cNvGrpSpPr/>
          <p:nvPr/>
        </p:nvGrpSpPr>
        <p:grpSpPr>
          <a:xfrm>
            <a:off x="1317466" y="2709483"/>
            <a:ext cx="258382" cy="348543"/>
            <a:chOff x="1317466" y="2884883"/>
            <a:chExt cx="258382" cy="348543"/>
          </a:xfrm>
        </p:grpSpPr>
        <p:sp>
          <p:nvSpPr>
            <p:cNvPr id="13316" name="Google Shape;13316;p66"/>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6"/>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6"/>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66"/>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6"/>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6"/>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6"/>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6"/>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4" name="Google Shape;13324;p66"/>
          <p:cNvGrpSpPr/>
          <p:nvPr/>
        </p:nvGrpSpPr>
        <p:grpSpPr>
          <a:xfrm>
            <a:off x="3121167" y="2709483"/>
            <a:ext cx="258414" cy="348543"/>
            <a:chOff x="3121167" y="2884883"/>
            <a:chExt cx="258414" cy="348543"/>
          </a:xfrm>
        </p:grpSpPr>
        <p:sp>
          <p:nvSpPr>
            <p:cNvPr id="13325" name="Google Shape;13325;p66"/>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6"/>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6"/>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6"/>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6"/>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6"/>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6"/>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6"/>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66"/>
          <p:cNvGrpSpPr/>
          <p:nvPr/>
        </p:nvGrpSpPr>
        <p:grpSpPr>
          <a:xfrm>
            <a:off x="4899999" y="2706695"/>
            <a:ext cx="271244" cy="346801"/>
            <a:chOff x="4899999" y="2882095"/>
            <a:chExt cx="271244" cy="346801"/>
          </a:xfrm>
        </p:grpSpPr>
        <p:sp>
          <p:nvSpPr>
            <p:cNvPr id="13334" name="Google Shape;13334;p66"/>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6"/>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6"/>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6"/>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6"/>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6"/>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6"/>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6"/>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6"/>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6"/>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4" name="Google Shape;13344;p66"/>
          <p:cNvGrpSpPr/>
          <p:nvPr/>
        </p:nvGrpSpPr>
        <p:grpSpPr>
          <a:xfrm>
            <a:off x="7162775" y="2705713"/>
            <a:ext cx="259523" cy="346294"/>
            <a:chOff x="7162775" y="2881113"/>
            <a:chExt cx="259523" cy="346294"/>
          </a:xfrm>
        </p:grpSpPr>
        <p:sp>
          <p:nvSpPr>
            <p:cNvPr id="13345" name="Google Shape;13345;p66"/>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6"/>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6"/>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6"/>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6"/>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6"/>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1" name="Google Shape;13351;p66"/>
          <p:cNvGrpSpPr/>
          <p:nvPr/>
        </p:nvGrpSpPr>
        <p:grpSpPr>
          <a:xfrm>
            <a:off x="6709751" y="2706442"/>
            <a:ext cx="261075" cy="347815"/>
            <a:chOff x="6709751" y="2881842"/>
            <a:chExt cx="261075" cy="347815"/>
          </a:xfrm>
        </p:grpSpPr>
        <p:sp>
          <p:nvSpPr>
            <p:cNvPr id="13352" name="Google Shape;13352;p66"/>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6"/>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6"/>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6"/>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6"/>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6"/>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8" name="Google Shape;13358;p66"/>
          <p:cNvGrpSpPr/>
          <p:nvPr/>
        </p:nvGrpSpPr>
        <p:grpSpPr>
          <a:xfrm>
            <a:off x="5807156" y="2705713"/>
            <a:ext cx="261043" cy="348163"/>
            <a:chOff x="5807156" y="2881113"/>
            <a:chExt cx="261043" cy="348163"/>
          </a:xfrm>
        </p:grpSpPr>
        <p:sp>
          <p:nvSpPr>
            <p:cNvPr id="13359" name="Google Shape;13359;p66"/>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6"/>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6"/>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6"/>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6"/>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4" name="Google Shape;13364;p66"/>
          <p:cNvGrpSpPr/>
          <p:nvPr/>
        </p:nvGrpSpPr>
        <p:grpSpPr>
          <a:xfrm>
            <a:off x="5355653" y="2706093"/>
            <a:ext cx="262184" cy="346643"/>
            <a:chOff x="5355653" y="2881493"/>
            <a:chExt cx="262184" cy="346643"/>
          </a:xfrm>
        </p:grpSpPr>
        <p:sp>
          <p:nvSpPr>
            <p:cNvPr id="13365" name="Google Shape;13365;p66"/>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6"/>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6"/>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6"/>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6"/>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0" name="Google Shape;13370;p66"/>
          <p:cNvGrpSpPr/>
          <p:nvPr/>
        </p:nvGrpSpPr>
        <p:grpSpPr>
          <a:xfrm>
            <a:off x="8055961" y="2706442"/>
            <a:ext cx="260283" cy="345914"/>
            <a:chOff x="8055961" y="2881842"/>
            <a:chExt cx="260283" cy="345914"/>
          </a:xfrm>
        </p:grpSpPr>
        <p:sp>
          <p:nvSpPr>
            <p:cNvPr id="13371" name="Google Shape;13371;p66"/>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6"/>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6"/>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6"/>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66"/>
          <p:cNvGrpSpPr/>
          <p:nvPr/>
        </p:nvGrpSpPr>
        <p:grpSpPr>
          <a:xfrm>
            <a:off x="7609368" y="2718512"/>
            <a:ext cx="264813" cy="353105"/>
            <a:chOff x="7609368" y="2893912"/>
            <a:chExt cx="264813" cy="353105"/>
          </a:xfrm>
        </p:grpSpPr>
        <p:sp>
          <p:nvSpPr>
            <p:cNvPr id="13376" name="Google Shape;13376;p66"/>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6"/>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6"/>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6"/>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6"/>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6"/>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2" name="Google Shape;13382;p66"/>
          <p:cNvGrpSpPr/>
          <p:nvPr/>
        </p:nvGrpSpPr>
        <p:grpSpPr>
          <a:xfrm>
            <a:off x="6248458" y="2694372"/>
            <a:ext cx="270864" cy="360645"/>
            <a:chOff x="6248458" y="2869772"/>
            <a:chExt cx="270864" cy="360645"/>
          </a:xfrm>
        </p:grpSpPr>
        <p:sp>
          <p:nvSpPr>
            <p:cNvPr id="13383" name="Google Shape;13383;p66"/>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6"/>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6"/>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6"/>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6"/>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8" name="Google Shape;13388;p66"/>
          <p:cNvGrpSpPr/>
          <p:nvPr/>
        </p:nvGrpSpPr>
        <p:grpSpPr>
          <a:xfrm>
            <a:off x="3075928" y="2270398"/>
            <a:ext cx="363243" cy="300675"/>
            <a:chOff x="3075928" y="2445798"/>
            <a:chExt cx="363243" cy="300675"/>
          </a:xfrm>
        </p:grpSpPr>
        <p:sp>
          <p:nvSpPr>
            <p:cNvPr id="13389" name="Google Shape;13389;p66"/>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6"/>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6"/>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6"/>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6"/>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6"/>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6"/>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6"/>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6"/>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6"/>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6"/>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6"/>
          <p:cNvGrpSpPr/>
          <p:nvPr/>
        </p:nvGrpSpPr>
        <p:grpSpPr>
          <a:xfrm>
            <a:off x="2633105" y="2256459"/>
            <a:ext cx="363243" cy="328585"/>
            <a:chOff x="2633105" y="2431859"/>
            <a:chExt cx="363243" cy="328585"/>
          </a:xfrm>
        </p:grpSpPr>
        <p:sp>
          <p:nvSpPr>
            <p:cNvPr id="13401" name="Google Shape;13401;p66"/>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6"/>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6"/>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6"/>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6"/>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6"/>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6"/>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6"/>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66"/>
          <p:cNvGrpSpPr/>
          <p:nvPr/>
        </p:nvGrpSpPr>
        <p:grpSpPr>
          <a:xfrm>
            <a:off x="2189142" y="2245910"/>
            <a:ext cx="365904" cy="350064"/>
            <a:chOff x="2189142" y="2421310"/>
            <a:chExt cx="365904" cy="350064"/>
          </a:xfrm>
        </p:grpSpPr>
        <p:sp>
          <p:nvSpPr>
            <p:cNvPr id="13410" name="Google Shape;13410;p66"/>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6"/>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6"/>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6"/>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6"/>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6"/>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6"/>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6"/>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6"/>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19" name="Google Shape;13419;p66"/>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0" name="Google Shape;13420;p66"/>
          <p:cNvGrpSpPr/>
          <p:nvPr/>
        </p:nvGrpSpPr>
        <p:grpSpPr>
          <a:xfrm>
            <a:off x="3961923" y="2310917"/>
            <a:ext cx="364415" cy="220936"/>
            <a:chOff x="3961923" y="2486317"/>
            <a:chExt cx="364415" cy="220936"/>
          </a:xfrm>
        </p:grpSpPr>
        <p:sp>
          <p:nvSpPr>
            <p:cNvPr id="13421" name="Google Shape;13421;p66"/>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6"/>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6"/>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6"/>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25" name="Google Shape;13425;p66"/>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6" name="Google Shape;13426;p66"/>
          <p:cNvGrpSpPr/>
          <p:nvPr/>
        </p:nvGrpSpPr>
        <p:grpSpPr>
          <a:xfrm>
            <a:off x="1303876" y="2243977"/>
            <a:ext cx="363275" cy="354626"/>
            <a:chOff x="1303876" y="2419377"/>
            <a:chExt cx="363275" cy="354626"/>
          </a:xfrm>
        </p:grpSpPr>
        <p:sp>
          <p:nvSpPr>
            <p:cNvPr id="13427" name="Google Shape;13427;p66"/>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6"/>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6"/>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6"/>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6"/>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6"/>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6"/>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6"/>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66"/>
          <p:cNvGrpSpPr/>
          <p:nvPr/>
        </p:nvGrpSpPr>
        <p:grpSpPr>
          <a:xfrm>
            <a:off x="861053" y="2239510"/>
            <a:ext cx="362134" cy="363623"/>
            <a:chOff x="861053" y="2414910"/>
            <a:chExt cx="362134" cy="363623"/>
          </a:xfrm>
        </p:grpSpPr>
        <p:sp>
          <p:nvSpPr>
            <p:cNvPr id="13436" name="Google Shape;13436;p66"/>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6"/>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6"/>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6"/>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6"/>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1" name="Google Shape;13441;p66"/>
          <p:cNvGrpSpPr/>
          <p:nvPr/>
        </p:nvGrpSpPr>
        <p:grpSpPr>
          <a:xfrm>
            <a:off x="7594288" y="2239859"/>
            <a:ext cx="279513" cy="355735"/>
            <a:chOff x="7594288" y="2415259"/>
            <a:chExt cx="279513" cy="355735"/>
          </a:xfrm>
        </p:grpSpPr>
        <p:sp>
          <p:nvSpPr>
            <p:cNvPr id="13442" name="Google Shape;13442;p66"/>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6"/>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6"/>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6"/>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6"/>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6"/>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8" name="Google Shape;13448;p66"/>
          <p:cNvGrpSpPr/>
          <p:nvPr/>
        </p:nvGrpSpPr>
        <p:grpSpPr>
          <a:xfrm>
            <a:off x="7145794" y="2240239"/>
            <a:ext cx="278784" cy="355735"/>
            <a:chOff x="7145794" y="2415639"/>
            <a:chExt cx="278784" cy="355735"/>
          </a:xfrm>
        </p:grpSpPr>
        <p:sp>
          <p:nvSpPr>
            <p:cNvPr id="13449" name="Google Shape;13449;p66"/>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6"/>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6"/>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6"/>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6"/>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6"/>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6"/>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6"/>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6"/>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6"/>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9" name="Google Shape;13459;p66"/>
          <p:cNvGrpSpPr/>
          <p:nvPr/>
        </p:nvGrpSpPr>
        <p:grpSpPr>
          <a:xfrm>
            <a:off x="6698441" y="2239130"/>
            <a:ext cx="277644" cy="357984"/>
            <a:chOff x="6698441" y="2414530"/>
            <a:chExt cx="277644" cy="357984"/>
          </a:xfrm>
        </p:grpSpPr>
        <p:sp>
          <p:nvSpPr>
            <p:cNvPr id="13460" name="Google Shape;13460;p66"/>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6"/>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6"/>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6"/>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6"/>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6"/>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6" name="Google Shape;13466;p66"/>
          <p:cNvGrpSpPr/>
          <p:nvPr/>
        </p:nvGrpSpPr>
        <p:grpSpPr>
          <a:xfrm>
            <a:off x="4897750" y="2240239"/>
            <a:ext cx="279513" cy="357255"/>
            <a:chOff x="4897750" y="2415639"/>
            <a:chExt cx="279513" cy="357255"/>
          </a:xfrm>
        </p:grpSpPr>
        <p:sp>
          <p:nvSpPr>
            <p:cNvPr id="13467" name="Google Shape;13467;p66"/>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6"/>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6"/>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6"/>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6"/>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6"/>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6"/>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6"/>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5" name="Google Shape;13475;p66"/>
          <p:cNvGrpSpPr/>
          <p:nvPr/>
        </p:nvGrpSpPr>
        <p:grpSpPr>
          <a:xfrm>
            <a:off x="5812066" y="2240619"/>
            <a:ext cx="264813" cy="353454"/>
            <a:chOff x="5812066" y="2416019"/>
            <a:chExt cx="264813" cy="353454"/>
          </a:xfrm>
        </p:grpSpPr>
        <p:sp>
          <p:nvSpPr>
            <p:cNvPr id="13476" name="Google Shape;13476;p66"/>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6"/>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6"/>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6"/>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6"/>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6"/>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6"/>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3" name="Google Shape;13483;p66"/>
          <p:cNvGrpSpPr/>
          <p:nvPr/>
        </p:nvGrpSpPr>
        <p:grpSpPr>
          <a:xfrm>
            <a:off x="8054820" y="2240999"/>
            <a:ext cx="264433" cy="353454"/>
            <a:chOff x="8054820" y="2416399"/>
            <a:chExt cx="264433" cy="353454"/>
          </a:xfrm>
        </p:grpSpPr>
        <p:sp>
          <p:nvSpPr>
            <p:cNvPr id="13484" name="Google Shape;13484;p66"/>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6"/>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6"/>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6"/>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6"/>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6"/>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0" name="Google Shape;13490;p66"/>
          <p:cNvGrpSpPr/>
          <p:nvPr/>
        </p:nvGrpSpPr>
        <p:grpSpPr>
          <a:xfrm>
            <a:off x="5356413" y="2237990"/>
            <a:ext cx="271212" cy="361374"/>
            <a:chOff x="5356413" y="2413390"/>
            <a:chExt cx="271212" cy="361374"/>
          </a:xfrm>
        </p:grpSpPr>
        <p:sp>
          <p:nvSpPr>
            <p:cNvPr id="13491" name="Google Shape;13491;p66"/>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6"/>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6"/>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6"/>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6"/>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6" name="Google Shape;13496;p66"/>
          <p:cNvGrpSpPr/>
          <p:nvPr/>
        </p:nvGrpSpPr>
        <p:grpSpPr>
          <a:xfrm>
            <a:off x="6255238" y="2236849"/>
            <a:ext cx="271244" cy="360994"/>
            <a:chOff x="6255238" y="2412249"/>
            <a:chExt cx="271244" cy="360994"/>
          </a:xfrm>
        </p:grpSpPr>
        <p:sp>
          <p:nvSpPr>
            <p:cNvPr id="13497" name="Google Shape;13497;p66"/>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6"/>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6"/>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6"/>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6"/>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6"/>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3" name="Google Shape;13503;p66"/>
          <p:cNvGrpSpPr/>
          <p:nvPr/>
        </p:nvGrpSpPr>
        <p:grpSpPr>
          <a:xfrm>
            <a:off x="2185372" y="1782399"/>
            <a:ext cx="366664" cy="366981"/>
            <a:chOff x="2185372" y="1957799"/>
            <a:chExt cx="366664" cy="366981"/>
          </a:xfrm>
        </p:grpSpPr>
        <p:sp>
          <p:nvSpPr>
            <p:cNvPr id="13504" name="Google Shape;13504;p66"/>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6"/>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6"/>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6"/>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6"/>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6"/>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6"/>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6"/>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2" name="Google Shape;13512;p66"/>
          <p:cNvGrpSpPr/>
          <p:nvPr/>
        </p:nvGrpSpPr>
        <p:grpSpPr>
          <a:xfrm>
            <a:off x="1737258" y="1812971"/>
            <a:ext cx="370814" cy="307359"/>
            <a:chOff x="1737258" y="1988371"/>
            <a:chExt cx="370814" cy="307359"/>
          </a:xfrm>
        </p:grpSpPr>
        <p:sp>
          <p:nvSpPr>
            <p:cNvPr id="13513" name="Google Shape;13513;p66"/>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6"/>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6"/>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6"/>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7" name="Google Shape;13517;p66"/>
          <p:cNvGrpSpPr/>
          <p:nvPr/>
        </p:nvGrpSpPr>
        <p:grpSpPr>
          <a:xfrm>
            <a:off x="848983" y="1814111"/>
            <a:ext cx="369294" cy="304350"/>
            <a:chOff x="848983" y="1989511"/>
            <a:chExt cx="369294" cy="304350"/>
          </a:xfrm>
        </p:grpSpPr>
        <p:sp>
          <p:nvSpPr>
            <p:cNvPr id="13518" name="Google Shape;13518;p66"/>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6"/>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6"/>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6"/>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6"/>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3" name="Google Shape;13523;p66"/>
          <p:cNvGrpSpPr/>
          <p:nvPr/>
        </p:nvGrpSpPr>
        <p:grpSpPr>
          <a:xfrm>
            <a:off x="3074027" y="1808377"/>
            <a:ext cx="380604" cy="313854"/>
            <a:chOff x="3074027" y="1983777"/>
            <a:chExt cx="380604" cy="313854"/>
          </a:xfrm>
        </p:grpSpPr>
        <p:sp>
          <p:nvSpPr>
            <p:cNvPr id="13524" name="Google Shape;13524;p66"/>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6"/>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6"/>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6"/>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6"/>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9" name="Google Shape;13529;p66"/>
          <p:cNvGrpSpPr/>
          <p:nvPr/>
        </p:nvGrpSpPr>
        <p:grpSpPr>
          <a:xfrm>
            <a:off x="3522521" y="1800457"/>
            <a:ext cx="367013" cy="331278"/>
            <a:chOff x="3522521" y="1975857"/>
            <a:chExt cx="367013" cy="331278"/>
          </a:xfrm>
        </p:grpSpPr>
        <p:sp>
          <p:nvSpPr>
            <p:cNvPr id="13530" name="Google Shape;13530;p66"/>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6"/>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6"/>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6"/>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6"/>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6"/>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6"/>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66"/>
          <p:cNvGrpSpPr/>
          <p:nvPr/>
        </p:nvGrpSpPr>
        <p:grpSpPr>
          <a:xfrm>
            <a:off x="2630824" y="1801566"/>
            <a:ext cx="368185" cy="330454"/>
            <a:chOff x="2630824" y="1976966"/>
            <a:chExt cx="368185" cy="330454"/>
          </a:xfrm>
        </p:grpSpPr>
        <p:sp>
          <p:nvSpPr>
            <p:cNvPr id="13538" name="Google Shape;13538;p66"/>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6"/>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6"/>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6"/>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6"/>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6"/>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6"/>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6"/>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6" name="Google Shape;13546;p66"/>
          <p:cNvGrpSpPr/>
          <p:nvPr/>
        </p:nvGrpSpPr>
        <p:grpSpPr>
          <a:xfrm>
            <a:off x="1293706" y="1791016"/>
            <a:ext cx="369294" cy="350444"/>
            <a:chOff x="1293706" y="1966416"/>
            <a:chExt cx="369294" cy="350444"/>
          </a:xfrm>
        </p:grpSpPr>
        <p:sp>
          <p:nvSpPr>
            <p:cNvPr id="13547" name="Google Shape;13547;p66"/>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6"/>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6"/>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6"/>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6"/>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6"/>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6"/>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6"/>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66"/>
          <p:cNvGrpSpPr/>
          <p:nvPr/>
        </p:nvGrpSpPr>
        <p:grpSpPr>
          <a:xfrm>
            <a:off x="3967213" y="1800077"/>
            <a:ext cx="368185" cy="331816"/>
            <a:chOff x="3967213" y="1975477"/>
            <a:chExt cx="368185" cy="331816"/>
          </a:xfrm>
        </p:grpSpPr>
        <p:sp>
          <p:nvSpPr>
            <p:cNvPr id="13556" name="Google Shape;13556;p66"/>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6"/>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6"/>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66"/>
          <p:cNvGrpSpPr/>
          <p:nvPr/>
        </p:nvGrpSpPr>
        <p:grpSpPr>
          <a:xfrm>
            <a:off x="8047661" y="1793646"/>
            <a:ext cx="279132" cy="356875"/>
            <a:chOff x="8047661" y="1969046"/>
            <a:chExt cx="279132" cy="356875"/>
          </a:xfrm>
        </p:grpSpPr>
        <p:sp>
          <p:nvSpPr>
            <p:cNvPr id="13560" name="Google Shape;13560;p66"/>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6"/>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6"/>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6"/>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4" name="Google Shape;13564;p66"/>
          <p:cNvGrpSpPr/>
          <p:nvPr/>
        </p:nvGrpSpPr>
        <p:grpSpPr>
          <a:xfrm>
            <a:off x="7596157" y="1792759"/>
            <a:ext cx="279544" cy="358142"/>
            <a:chOff x="7596157" y="1968159"/>
            <a:chExt cx="279544" cy="358142"/>
          </a:xfrm>
        </p:grpSpPr>
        <p:sp>
          <p:nvSpPr>
            <p:cNvPr id="13565" name="Google Shape;13565;p66"/>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6"/>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6"/>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6"/>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6"/>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6"/>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1" name="Google Shape;13571;p66"/>
          <p:cNvGrpSpPr/>
          <p:nvPr/>
        </p:nvGrpSpPr>
        <p:grpSpPr>
          <a:xfrm>
            <a:off x="7147315" y="1793646"/>
            <a:ext cx="279513" cy="357636"/>
            <a:chOff x="7147315" y="1969046"/>
            <a:chExt cx="279513" cy="357636"/>
          </a:xfrm>
        </p:grpSpPr>
        <p:sp>
          <p:nvSpPr>
            <p:cNvPr id="13572" name="Google Shape;13572;p66"/>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6"/>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6"/>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6"/>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6"/>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6"/>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6"/>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66"/>
          <p:cNvGrpSpPr/>
          <p:nvPr/>
        </p:nvGrpSpPr>
        <p:grpSpPr>
          <a:xfrm>
            <a:off x="6697681" y="1792917"/>
            <a:ext cx="280305" cy="359093"/>
            <a:chOff x="6697681" y="1968317"/>
            <a:chExt cx="280305" cy="359093"/>
          </a:xfrm>
        </p:grpSpPr>
        <p:sp>
          <p:nvSpPr>
            <p:cNvPr id="13580" name="Google Shape;13580;p66"/>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6"/>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6"/>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6"/>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6"/>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6"/>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6"/>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7" name="Google Shape;13587;p66"/>
          <p:cNvGrpSpPr/>
          <p:nvPr/>
        </p:nvGrpSpPr>
        <p:grpSpPr>
          <a:xfrm>
            <a:off x="6248839" y="1792537"/>
            <a:ext cx="280273" cy="358744"/>
            <a:chOff x="6248839" y="1967937"/>
            <a:chExt cx="280273" cy="358744"/>
          </a:xfrm>
        </p:grpSpPr>
        <p:sp>
          <p:nvSpPr>
            <p:cNvPr id="13588" name="Google Shape;13588;p66"/>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6"/>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6"/>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6"/>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6"/>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6"/>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4" name="Google Shape;13594;p66"/>
          <p:cNvGrpSpPr/>
          <p:nvPr/>
        </p:nvGrpSpPr>
        <p:grpSpPr>
          <a:xfrm>
            <a:off x="5801485" y="1793646"/>
            <a:ext cx="279164" cy="357794"/>
            <a:chOff x="5801485" y="1969046"/>
            <a:chExt cx="279164" cy="357794"/>
          </a:xfrm>
        </p:grpSpPr>
        <p:sp>
          <p:nvSpPr>
            <p:cNvPr id="13595" name="Google Shape;13595;p66"/>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6"/>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6"/>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6"/>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6"/>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6"/>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6"/>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6"/>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6"/>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6"/>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6"/>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6"/>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6"/>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8" name="Google Shape;13608;p66"/>
          <p:cNvGrpSpPr/>
          <p:nvPr/>
        </p:nvGrpSpPr>
        <p:grpSpPr>
          <a:xfrm>
            <a:off x="5352643" y="1793646"/>
            <a:ext cx="278404" cy="358364"/>
            <a:chOff x="5352643" y="1969046"/>
            <a:chExt cx="278404" cy="358364"/>
          </a:xfrm>
        </p:grpSpPr>
        <p:sp>
          <p:nvSpPr>
            <p:cNvPr id="13609" name="Google Shape;13609;p66"/>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6"/>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6"/>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6"/>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3" name="Google Shape;13613;p66"/>
          <p:cNvGrpSpPr/>
          <p:nvPr/>
        </p:nvGrpSpPr>
        <p:grpSpPr>
          <a:xfrm>
            <a:off x="4897750" y="1792917"/>
            <a:ext cx="279132" cy="358364"/>
            <a:chOff x="4897750" y="1968317"/>
            <a:chExt cx="279132" cy="358364"/>
          </a:xfrm>
        </p:grpSpPr>
        <p:sp>
          <p:nvSpPr>
            <p:cNvPr id="13614" name="Google Shape;13614;p66"/>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6"/>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6"/>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6"/>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6"/>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6"/>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6"/>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6"/>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6"/>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6"/>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6"/>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6"/>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6"/>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27" name="Google Shape;13627;p66"/>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8" name="Google Shape;13628;p66"/>
          <p:cNvGrpSpPr/>
          <p:nvPr/>
        </p:nvGrpSpPr>
        <p:grpSpPr>
          <a:xfrm>
            <a:off x="1767449" y="1337644"/>
            <a:ext cx="324403" cy="347783"/>
            <a:chOff x="1767449" y="1513044"/>
            <a:chExt cx="324403" cy="347783"/>
          </a:xfrm>
        </p:grpSpPr>
        <p:sp>
          <p:nvSpPr>
            <p:cNvPr id="13629" name="Google Shape;13629;p66"/>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6"/>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6"/>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6"/>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6"/>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6"/>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6"/>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6"/>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6"/>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8" name="Google Shape;13638;p66"/>
          <p:cNvGrpSpPr/>
          <p:nvPr/>
        </p:nvGrpSpPr>
        <p:grpSpPr>
          <a:xfrm>
            <a:off x="4007193" y="1337327"/>
            <a:ext cx="320633" cy="348100"/>
            <a:chOff x="4007193" y="1512727"/>
            <a:chExt cx="320633" cy="348100"/>
          </a:xfrm>
        </p:grpSpPr>
        <p:sp>
          <p:nvSpPr>
            <p:cNvPr id="13639" name="Google Shape;13639;p66"/>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6"/>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6"/>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6"/>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6"/>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4" name="Google Shape;13644;p66"/>
          <p:cNvGrpSpPr/>
          <p:nvPr/>
        </p:nvGrpSpPr>
        <p:grpSpPr>
          <a:xfrm>
            <a:off x="3530425" y="1333347"/>
            <a:ext cx="368175" cy="344594"/>
            <a:chOff x="3530425" y="1508747"/>
            <a:chExt cx="368175" cy="344594"/>
          </a:xfrm>
        </p:grpSpPr>
        <p:sp>
          <p:nvSpPr>
            <p:cNvPr id="13645" name="Google Shape;13645;p66"/>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6"/>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6"/>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6"/>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66"/>
          <p:cNvGrpSpPr/>
          <p:nvPr/>
        </p:nvGrpSpPr>
        <p:grpSpPr>
          <a:xfrm>
            <a:off x="3127598" y="1337834"/>
            <a:ext cx="289714" cy="347593"/>
            <a:chOff x="3127598" y="1513234"/>
            <a:chExt cx="289714" cy="347593"/>
          </a:xfrm>
        </p:grpSpPr>
        <p:sp>
          <p:nvSpPr>
            <p:cNvPr id="13650" name="Google Shape;13650;p66"/>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6"/>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6"/>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6"/>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6"/>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66"/>
          <p:cNvGrpSpPr/>
          <p:nvPr/>
        </p:nvGrpSpPr>
        <p:grpSpPr>
          <a:xfrm>
            <a:off x="2662884" y="1337644"/>
            <a:ext cx="322914" cy="348543"/>
            <a:chOff x="2662884" y="1513044"/>
            <a:chExt cx="322914" cy="348543"/>
          </a:xfrm>
        </p:grpSpPr>
        <p:sp>
          <p:nvSpPr>
            <p:cNvPr id="13656" name="Google Shape;13656;p66"/>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6"/>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6"/>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6"/>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6"/>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6"/>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6"/>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6"/>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6"/>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6"/>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6" name="Google Shape;13666;p66"/>
          <p:cNvGrpSpPr/>
          <p:nvPr/>
        </p:nvGrpSpPr>
        <p:grpSpPr>
          <a:xfrm>
            <a:off x="2232511" y="1337359"/>
            <a:ext cx="299534" cy="348068"/>
            <a:chOff x="2232511" y="1512759"/>
            <a:chExt cx="299534" cy="348068"/>
          </a:xfrm>
        </p:grpSpPr>
        <p:sp>
          <p:nvSpPr>
            <p:cNvPr id="13667" name="Google Shape;13667;p66"/>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6"/>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6"/>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6"/>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6"/>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6"/>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6"/>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6"/>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6"/>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6"/>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6"/>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8" name="Google Shape;13678;p66"/>
          <p:cNvGrpSpPr/>
          <p:nvPr/>
        </p:nvGrpSpPr>
        <p:grpSpPr>
          <a:xfrm>
            <a:off x="1331406" y="1337961"/>
            <a:ext cx="301784" cy="348607"/>
            <a:chOff x="1331406" y="1513361"/>
            <a:chExt cx="301784" cy="348607"/>
          </a:xfrm>
        </p:grpSpPr>
        <p:sp>
          <p:nvSpPr>
            <p:cNvPr id="13679" name="Google Shape;13679;p66"/>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6"/>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6"/>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6"/>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3" name="Google Shape;13683;p66"/>
          <p:cNvGrpSpPr/>
          <p:nvPr/>
        </p:nvGrpSpPr>
        <p:grpSpPr>
          <a:xfrm>
            <a:off x="7144274" y="1324814"/>
            <a:ext cx="282174" cy="355735"/>
            <a:chOff x="7144274" y="1500214"/>
            <a:chExt cx="282174" cy="355735"/>
          </a:xfrm>
        </p:grpSpPr>
        <p:sp>
          <p:nvSpPr>
            <p:cNvPr id="13684" name="Google Shape;13684;p66"/>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6"/>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6"/>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6"/>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6"/>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6"/>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66"/>
          <p:cNvGrpSpPr/>
          <p:nvPr/>
        </p:nvGrpSpPr>
        <p:grpSpPr>
          <a:xfrm>
            <a:off x="6685262" y="1324814"/>
            <a:ext cx="289682" cy="354594"/>
            <a:chOff x="6685262" y="1500214"/>
            <a:chExt cx="289682" cy="354594"/>
          </a:xfrm>
        </p:grpSpPr>
        <p:sp>
          <p:nvSpPr>
            <p:cNvPr id="13691" name="Google Shape;13691;p66"/>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6"/>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6"/>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6"/>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5" name="Google Shape;13695;p66"/>
          <p:cNvGrpSpPr/>
          <p:nvPr/>
        </p:nvGrpSpPr>
        <p:grpSpPr>
          <a:xfrm>
            <a:off x="6200938" y="1325194"/>
            <a:ext cx="322154" cy="355355"/>
            <a:chOff x="6200938" y="1500594"/>
            <a:chExt cx="322154" cy="355355"/>
          </a:xfrm>
        </p:grpSpPr>
        <p:sp>
          <p:nvSpPr>
            <p:cNvPr id="13696" name="Google Shape;13696;p66"/>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6"/>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6"/>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6"/>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6"/>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1" name="Google Shape;13701;p66"/>
          <p:cNvGrpSpPr/>
          <p:nvPr/>
        </p:nvGrpSpPr>
        <p:grpSpPr>
          <a:xfrm>
            <a:off x="5289631" y="1324814"/>
            <a:ext cx="332355" cy="354974"/>
            <a:chOff x="5289631" y="1500214"/>
            <a:chExt cx="332355" cy="354974"/>
          </a:xfrm>
        </p:grpSpPr>
        <p:sp>
          <p:nvSpPr>
            <p:cNvPr id="13702" name="Google Shape;13702;p66"/>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6"/>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6"/>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6"/>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6"/>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6"/>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8" name="Google Shape;13708;p66"/>
          <p:cNvGrpSpPr/>
          <p:nvPr/>
        </p:nvGrpSpPr>
        <p:grpSpPr>
          <a:xfrm>
            <a:off x="5748295" y="1324433"/>
            <a:ext cx="323294" cy="356115"/>
            <a:chOff x="5748295" y="1499833"/>
            <a:chExt cx="323294" cy="356115"/>
          </a:xfrm>
        </p:grpSpPr>
        <p:sp>
          <p:nvSpPr>
            <p:cNvPr id="13709" name="Google Shape;13709;p66"/>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6"/>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6"/>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6"/>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6"/>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6"/>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6"/>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6" name="Google Shape;13716;p66"/>
          <p:cNvGrpSpPr/>
          <p:nvPr/>
        </p:nvGrpSpPr>
        <p:grpSpPr>
          <a:xfrm>
            <a:off x="8047661" y="1325637"/>
            <a:ext cx="278404" cy="355260"/>
            <a:chOff x="8047661" y="1501037"/>
            <a:chExt cx="278404" cy="355260"/>
          </a:xfrm>
        </p:grpSpPr>
        <p:sp>
          <p:nvSpPr>
            <p:cNvPr id="13717" name="Google Shape;13717;p66"/>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6"/>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6"/>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6"/>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1" name="Google Shape;13721;p66"/>
          <p:cNvGrpSpPr/>
          <p:nvPr/>
        </p:nvGrpSpPr>
        <p:grpSpPr>
          <a:xfrm>
            <a:off x="4903389" y="1324814"/>
            <a:ext cx="267854" cy="355735"/>
            <a:chOff x="4903389" y="1500214"/>
            <a:chExt cx="267854" cy="355735"/>
          </a:xfrm>
        </p:grpSpPr>
        <p:sp>
          <p:nvSpPr>
            <p:cNvPr id="13722" name="Google Shape;13722;p66"/>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6"/>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6"/>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6"/>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6"/>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7" name="Google Shape;13727;p66"/>
          <p:cNvGrpSpPr/>
          <p:nvPr/>
        </p:nvGrpSpPr>
        <p:grpSpPr>
          <a:xfrm>
            <a:off x="7613518" y="1325954"/>
            <a:ext cx="264433" cy="353074"/>
            <a:chOff x="7613518" y="1501354"/>
            <a:chExt cx="264433" cy="353074"/>
          </a:xfrm>
        </p:grpSpPr>
        <p:sp>
          <p:nvSpPr>
            <p:cNvPr id="13728" name="Google Shape;13728;p66"/>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6"/>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6"/>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6"/>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6"/>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6"/>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4" name="Google Shape;13734;p66"/>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735" name="Google Shape;13735;p66"/>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39"/>
        <p:cNvGrpSpPr/>
        <p:nvPr/>
      </p:nvGrpSpPr>
      <p:grpSpPr>
        <a:xfrm>
          <a:off x="0" y="0"/>
          <a:ext cx="0" cy="0"/>
          <a:chOff x="0" y="0"/>
          <a:chExt cx="0" cy="0"/>
        </a:xfrm>
      </p:grpSpPr>
      <p:grpSp>
        <p:nvGrpSpPr>
          <p:cNvPr id="13740" name="Google Shape;13740;p67"/>
          <p:cNvGrpSpPr/>
          <p:nvPr/>
        </p:nvGrpSpPr>
        <p:grpSpPr>
          <a:xfrm>
            <a:off x="1757085" y="1325225"/>
            <a:ext cx="371069" cy="359396"/>
            <a:chOff x="1757085" y="1500675"/>
            <a:chExt cx="371069" cy="359396"/>
          </a:xfrm>
        </p:grpSpPr>
        <p:sp>
          <p:nvSpPr>
            <p:cNvPr id="13741" name="Google Shape;13741;p67"/>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7"/>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7"/>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7"/>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7"/>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7"/>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7"/>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7"/>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7"/>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7"/>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7"/>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7"/>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7"/>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7"/>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7"/>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7"/>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7"/>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7"/>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7"/>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0" name="Google Shape;13770;p67"/>
          <p:cNvGrpSpPr/>
          <p:nvPr/>
        </p:nvGrpSpPr>
        <p:grpSpPr>
          <a:xfrm>
            <a:off x="2774209" y="1779241"/>
            <a:ext cx="116693" cy="374186"/>
            <a:chOff x="2774209" y="1954691"/>
            <a:chExt cx="116693" cy="374186"/>
          </a:xfrm>
        </p:grpSpPr>
        <p:sp>
          <p:nvSpPr>
            <p:cNvPr id="13771" name="Google Shape;13771;p67"/>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7"/>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3" name="Google Shape;13773;p67"/>
          <p:cNvGrpSpPr/>
          <p:nvPr/>
        </p:nvGrpSpPr>
        <p:grpSpPr>
          <a:xfrm>
            <a:off x="4017435" y="1324462"/>
            <a:ext cx="315092" cy="359397"/>
            <a:chOff x="4017435" y="1499912"/>
            <a:chExt cx="315092" cy="359397"/>
          </a:xfrm>
        </p:grpSpPr>
        <p:sp>
          <p:nvSpPr>
            <p:cNvPr id="13774" name="Google Shape;13774;p67"/>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7"/>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6" name="Google Shape;13776;p67"/>
          <p:cNvGrpSpPr/>
          <p:nvPr/>
        </p:nvGrpSpPr>
        <p:grpSpPr>
          <a:xfrm>
            <a:off x="3963652" y="1824309"/>
            <a:ext cx="374154" cy="284050"/>
            <a:chOff x="3963652" y="1999759"/>
            <a:chExt cx="374154" cy="284050"/>
          </a:xfrm>
        </p:grpSpPr>
        <p:sp>
          <p:nvSpPr>
            <p:cNvPr id="13777" name="Google Shape;13777;p67"/>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67"/>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67"/>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0" name="Google Shape;13780;p67"/>
          <p:cNvGrpSpPr/>
          <p:nvPr/>
        </p:nvGrpSpPr>
        <p:grpSpPr>
          <a:xfrm>
            <a:off x="1777536" y="1839416"/>
            <a:ext cx="376444" cy="253772"/>
            <a:chOff x="1777536" y="2014866"/>
            <a:chExt cx="376444" cy="253772"/>
          </a:xfrm>
        </p:grpSpPr>
        <p:sp>
          <p:nvSpPr>
            <p:cNvPr id="13781" name="Google Shape;13781;p67"/>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7"/>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7"/>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7"/>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7"/>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6" name="Google Shape;13786;p67"/>
          <p:cNvGrpSpPr/>
          <p:nvPr/>
        </p:nvGrpSpPr>
        <p:grpSpPr>
          <a:xfrm>
            <a:off x="1309875" y="1881876"/>
            <a:ext cx="374154" cy="169680"/>
            <a:chOff x="1309875" y="2057326"/>
            <a:chExt cx="374154" cy="169680"/>
          </a:xfrm>
        </p:grpSpPr>
        <p:sp>
          <p:nvSpPr>
            <p:cNvPr id="13787" name="Google Shape;13787;p6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7"/>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7"/>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7"/>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7"/>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7"/>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7"/>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8" name="Google Shape;13798;p67"/>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99" name="Google Shape;13799;p67"/>
          <p:cNvGrpSpPr/>
          <p:nvPr/>
        </p:nvGrpSpPr>
        <p:grpSpPr>
          <a:xfrm>
            <a:off x="2347450" y="1779114"/>
            <a:ext cx="113639" cy="373168"/>
            <a:chOff x="2347450" y="1954564"/>
            <a:chExt cx="113639" cy="373168"/>
          </a:xfrm>
        </p:grpSpPr>
        <p:sp>
          <p:nvSpPr>
            <p:cNvPr id="13800" name="Google Shape;13800;p67"/>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67"/>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2" name="Google Shape;13802;p67"/>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3" name="Google Shape;13803;p67"/>
          <p:cNvGrpSpPr/>
          <p:nvPr/>
        </p:nvGrpSpPr>
        <p:grpSpPr>
          <a:xfrm>
            <a:off x="3110102" y="1324430"/>
            <a:ext cx="330613" cy="358379"/>
            <a:chOff x="3110102" y="1499880"/>
            <a:chExt cx="330613" cy="358379"/>
          </a:xfrm>
        </p:grpSpPr>
        <p:sp>
          <p:nvSpPr>
            <p:cNvPr id="13804" name="Google Shape;13804;p67"/>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7"/>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7"/>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7"/>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7"/>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7"/>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7"/>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11" name="Google Shape;13811;p67"/>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12" name="Google Shape;13812;p67"/>
          <p:cNvGrpSpPr/>
          <p:nvPr/>
        </p:nvGrpSpPr>
        <p:grpSpPr>
          <a:xfrm>
            <a:off x="3485575" y="1824309"/>
            <a:ext cx="373772" cy="284050"/>
            <a:chOff x="3531200" y="1999759"/>
            <a:chExt cx="373772" cy="284050"/>
          </a:xfrm>
        </p:grpSpPr>
        <p:sp>
          <p:nvSpPr>
            <p:cNvPr id="13813" name="Google Shape;13813;p67"/>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7"/>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67"/>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67"/>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67"/>
          <p:cNvGrpSpPr/>
          <p:nvPr/>
        </p:nvGrpSpPr>
        <p:grpSpPr>
          <a:xfrm>
            <a:off x="2667058" y="1324843"/>
            <a:ext cx="330231" cy="359015"/>
            <a:chOff x="2667058" y="1500293"/>
            <a:chExt cx="330231" cy="359015"/>
          </a:xfrm>
        </p:grpSpPr>
        <p:sp>
          <p:nvSpPr>
            <p:cNvPr id="13818" name="Google Shape;13818;p67"/>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7"/>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7"/>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7"/>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7"/>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7"/>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7"/>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67"/>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7"/>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6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7"/>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7"/>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67"/>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67"/>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7"/>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6" name="Google Shape;13836;p67"/>
          <p:cNvGrpSpPr/>
          <p:nvPr/>
        </p:nvGrpSpPr>
        <p:grpSpPr>
          <a:xfrm>
            <a:off x="3567553" y="1324462"/>
            <a:ext cx="320022" cy="359778"/>
            <a:chOff x="3567553" y="1499912"/>
            <a:chExt cx="320022" cy="359778"/>
          </a:xfrm>
        </p:grpSpPr>
        <p:sp>
          <p:nvSpPr>
            <p:cNvPr id="13837" name="Google Shape;13837;p67"/>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7"/>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7"/>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7"/>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7"/>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7"/>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3" name="Google Shape;13843;p67"/>
          <p:cNvGrpSpPr/>
          <p:nvPr/>
        </p:nvGrpSpPr>
        <p:grpSpPr>
          <a:xfrm>
            <a:off x="1309875" y="1324462"/>
            <a:ext cx="359015" cy="358633"/>
            <a:chOff x="1309875" y="1499912"/>
            <a:chExt cx="359015" cy="358633"/>
          </a:xfrm>
        </p:grpSpPr>
        <p:sp>
          <p:nvSpPr>
            <p:cNvPr id="13844" name="Google Shape;13844;p67"/>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7"/>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7"/>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7"/>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7"/>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7"/>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7"/>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7"/>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7"/>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3" name="Google Shape;13853;p67"/>
          <p:cNvGrpSpPr/>
          <p:nvPr/>
        </p:nvGrpSpPr>
        <p:grpSpPr>
          <a:xfrm>
            <a:off x="2219466" y="1324843"/>
            <a:ext cx="330613" cy="359015"/>
            <a:chOff x="2219466" y="1500293"/>
            <a:chExt cx="330613" cy="359015"/>
          </a:xfrm>
        </p:grpSpPr>
        <p:sp>
          <p:nvSpPr>
            <p:cNvPr id="13854" name="Google Shape;13854;p67"/>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7"/>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6" name="Google Shape;13856;p67"/>
          <p:cNvGrpSpPr/>
          <p:nvPr/>
        </p:nvGrpSpPr>
        <p:grpSpPr>
          <a:xfrm>
            <a:off x="5343544" y="1333908"/>
            <a:ext cx="244676" cy="351095"/>
            <a:chOff x="5343544" y="1509358"/>
            <a:chExt cx="244676" cy="351095"/>
          </a:xfrm>
        </p:grpSpPr>
        <p:sp>
          <p:nvSpPr>
            <p:cNvPr id="13857" name="Google Shape;13857;p67"/>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7"/>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7"/>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0" name="Google Shape;13860;p67"/>
          <p:cNvGrpSpPr/>
          <p:nvPr/>
        </p:nvGrpSpPr>
        <p:grpSpPr>
          <a:xfrm>
            <a:off x="4882340" y="1333908"/>
            <a:ext cx="246171" cy="351095"/>
            <a:chOff x="4882340" y="1509358"/>
            <a:chExt cx="246171" cy="351095"/>
          </a:xfrm>
        </p:grpSpPr>
        <p:sp>
          <p:nvSpPr>
            <p:cNvPr id="13861" name="Google Shape;13861;p67"/>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67"/>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67"/>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7"/>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7"/>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67"/>
          <p:cNvGrpSpPr/>
          <p:nvPr/>
        </p:nvGrpSpPr>
        <p:grpSpPr>
          <a:xfrm>
            <a:off x="6273204" y="1333558"/>
            <a:ext cx="236343" cy="351445"/>
            <a:chOff x="6273204" y="1509008"/>
            <a:chExt cx="236343" cy="351445"/>
          </a:xfrm>
        </p:grpSpPr>
        <p:sp>
          <p:nvSpPr>
            <p:cNvPr id="13867" name="Google Shape;13867;p67"/>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7"/>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9" name="Google Shape;13869;p67"/>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0" name="Google Shape;13870;p67"/>
          <p:cNvGrpSpPr/>
          <p:nvPr/>
        </p:nvGrpSpPr>
        <p:grpSpPr>
          <a:xfrm>
            <a:off x="7219530" y="1332794"/>
            <a:ext cx="191625" cy="352209"/>
            <a:chOff x="7219530" y="1508244"/>
            <a:chExt cx="191625" cy="352209"/>
          </a:xfrm>
        </p:grpSpPr>
        <p:sp>
          <p:nvSpPr>
            <p:cNvPr id="13871" name="Google Shape;13871;p67"/>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7"/>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3" name="Google Shape;13873;p67"/>
          <p:cNvGrpSpPr/>
          <p:nvPr/>
        </p:nvGrpSpPr>
        <p:grpSpPr>
          <a:xfrm>
            <a:off x="7699309" y="1333176"/>
            <a:ext cx="154922" cy="351827"/>
            <a:chOff x="7699309" y="1508626"/>
            <a:chExt cx="154922" cy="351827"/>
          </a:xfrm>
        </p:grpSpPr>
        <p:sp>
          <p:nvSpPr>
            <p:cNvPr id="13874" name="Google Shape;13874;p67"/>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7"/>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7"/>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7"/>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7"/>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7"/>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7"/>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1" name="Google Shape;13881;p67"/>
          <p:cNvGrpSpPr/>
          <p:nvPr/>
        </p:nvGrpSpPr>
        <p:grpSpPr>
          <a:xfrm>
            <a:off x="8161690" y="1333558"/>
            <a:ext cx="153396" cy="351064"/>
            <a:chOff x="8161690" y="1509008"/>
            <a:chExt cx="153396" cy="351064"/>
          </a:xfrm>
        </p:grpSpPr>
        <p:sp>
          <p:nvSpPr>
            <p:cNvPr id="13882" name="Google Shape;13882;p67"/>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67"/>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67"/>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7"/>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6" name="Google Shape;13886;p67"/>
          <p:cNvGrpSpPr/>
          <p:nvPr/>
        </p:nvGrpSpPr>
        <p:grpSpPr>
          <a:xfrm>
            <a:off x="6746940" y="1333431"/>
            <a:ext cx="213221" cy="352304"/>
            <a:chOff x="6746940" y="1508881"/>
            <a:chExt cx="213221" cy="352304"/>
          </a:xfrm>
        </p:grpSpPr>
        <p:sp>
          <p:nvSpPr>
            <p:cNvPr id="13887" name="Google Shape;13887;p67"/>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7"/>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7"/>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7"/>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1" name="Google Shape;13891;p67"/>
          <p:cNvGrpSpPr/>
          <p:nvPr/>
        </p:nvGrpSpPr>
        <p:grpSpPr>
          <a:xfrm>
            <a:off x="5770336" y="1832165"/>
            <a:ext cx="350682" cy="292097"/>
            <a:chOff x="5770336" y="2007615"/>
            <a:chExt cx="350682" cy="292097"/>
          </a:xfrm>
        </p:grpSpPr>
        <p:sp>
          <p:nvSpPr>
            <p:cNvPr id="13892" name="Google Shape;13892;p67"/>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7"/>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7"/>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7"/>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6" name="Google Shape;13896;p67"/>
          <p:cNvGrpSpPr/>
          <p:nvPr/>
        </p:nvGrpSpPr>
        <p:grpSpPr>
          <a:xfrm>
            <a:off x="5326878" y="1804908"/>
            <a:ext cx="350332" cy="346229"/>
            <a:chOff x="5326878" y="1980358"/>
            <a:chExt cx="350332" cy="346229"/>
          </a:xfrm>
        </p:grpSpPr>
        <p:sp>
          <p:nvSpPr>
            <p:cNvPr id="13897" name="Google Shape;13897;p67"/>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7"/>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7"/>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7"/>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01" name="Google Shape;13901;p67"/>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2" name="Google Shape;13902;p67"/>
          <p:cNvGrpSpPr/>
          <p:nvPr/>
        </p:nvGrpSpPr>
        <p:grpSpPr>
          <a:xfrm>
            <a:off x="4883835" y="1817121"/>
            <a:ext cx="350300" cy="323043"/>
            <a:chOff x="4883835" y="1992571"/>
            <a:chExt cx="350300" cy="323043"/>
          </a:xfrm>
        </p:grpSpPr>
        <p:sp>
          <p:nvSpPr>
            <p:cNvPr id="13903" name="Google Shape;13903;p67"/>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67"/>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7"/>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7"/>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7"/>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7"/>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9" name="Google Shape;13909;p67"/>
          <p:cNvGrpSpPr/>
          <p:nvPr/>
        </p:nvGrpSpPr>
        <p:grpSpPr>
          <a:xfrm>
            <a:off x="7548967" y="1803477"/>
            <a:ext cx="333285" cy="349950"/>
            <a:chOff x="7548967" y="1978927"/>
            <a:chExt cx="333285" cy="349950"/>
          </a:xfrm>
        </p:grpSpPr>
        <p:sp>
          <p:nvSpPr>
            <p:cNvPr id="13910" name="Google Shape;13910;p67"/>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7"/>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7"/>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7"/>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7"/>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7"/>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7"/>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7" name="Google Shape;13917;p67"/>
          <p:cNvGrpSpPr/>
          <p:nvPr/>
        </p:nvGrpSpPr>
        <p:grpSpPr>
          <a:xfrm>
            <a:off x="6214142" y="1803477"/>
            <a:ext cx="346515" cy="350300"/>
            <a:chOff x="6214142" y="1978927"/>
            <a:chExt cx="346515" cy="350300"/>
          </a:xfrm>
        </p:grpSpPr>
        <p:sp>
          <p:nvSpPr>
            <p:cNvPr id="13918" name="Google Shape;13918;p67"/>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7"/>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67"/>
          <p:cNvGrpSpPr/>
          <p:nvPr/>
        </p:nvGrpSpPr>
        <p:grpSpPr>
          <a:xfrm>
            <a:off x="7105923" y="1803095"/>
            <a:ext cx="333285" cy="350682"/>
            <a:chOff x="7105923" y="1978545"/>
            <a:chExt cx="333285" cy="350682"/>
          </a:xfrm>
        </p:grpSpPr>
        <p:sp>
          <p:nvSpPr>
            <p:cNvPr id="13921" name="Google Shape;13921;p67"/>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7"/>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7"/>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7"/>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7"/>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7"/>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7"/>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8" name="Google Shape;13928;p67"/>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7"/>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0" name="Google Shape;13930;p67"/>
          <p:cNvGrpSpPr/>
          <p:nvPr/>
        </p:nvGrpSpPr>
        <p:grpSpPr>
          <a:xfrm>
            <a:off x="3616406" y="2246902"/>
            <a:ext cx="203393" cy="351827"/>
            <a:chOff x="3616406" y="2422352"/>
            <a:chExt cx="203393" cy="351827"/>
          </a:xfrm>
        </p:grpSpPr>
        <p:sp>
          <p:nvSpPr>
            <p:cNvPr id="13931" name="Google Shape;13931;p67"/>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7"/>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3" name="Google Shape;13933;p67"/>
          <p:cNvGrpSpPr/>
          <p:nvPr/>
        </p:nvGrpSpPr>
        <p:grpSpPr>
          <a:xfrm>
            <a:off x="878187" y="2246520"/>
            <a:ext cx="272696" cy="351827"/>
            <a:chOff x="913012" y="2421970"/>
            <a:chExt cx="272696" cy="351827"/>
          </a:xfrm>
        </p:grpSpPr>
        <p:sp>
          <p:nvSpPr>
            <p:cNvPr id="13934" name="Google Shape;13934;p67"/>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7"/>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7"/>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7"/>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67"/>
          <p:cNvGrpSpPr/>
          <p:nvPr/>
        </p:nvGrpSpPr>
        <p:grpSpPr>
          <a:xfrm>
            <a:off x="2274743" y="2246902"/>
            <a:ext cx="255649" cy="351445"/>
            <a:chOff x="2274743" y="2422352"/>
            <a:chExt cx="255649" cy="351445"/>
          </a:xfrm>
        </p:grpSpPr>
        <p:sp>
          <p:nvSpPr>
            <p:cNvPr id="13939" name="Google Shape;13939;p67"/>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7"/>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7"/>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2" name="Google Shape;13942;p67"/>
          <p:cNvGrpSpPr/>
          <p:nvPr/>
        </p:nvGrpSpPr>
        <p:grpSpPr>
          <a:xfrm>
            <a:off x="2708723" y="2245789"/>
            <a:ext cx="246552" cy="352558"/>
            <a:chOff x="2708723" y="2421239"/>
            <a:chExt cx="246552" cy="352558"/>
          </a:xfrm>
        </p:grpSpPr>
        <p:sp>
          <p:nvSpPr>
            <p:cNvPr id="13943" name="Google Shape;13943;p67"/>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7"/>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67"/>
          <p:cNvGrpSpPr/>
          <p:nvPr/>
        </p:nvGrpSpPr>
        <p:grpSpPr>
          <a:xfrm>
            <a:off x="1835485" y="2246902"/>
            <a:ext cx="259433" cy="350714"/>
            <a:chOff x="1835485" y="2422352"/>
            <a:chExt cx="259433" cy="350714"/>
          </a:xfrm>
        </p:grpSpPr>
        <p:sp>
          <p:nvSpPr>
            <p:cNvPr id="13946" name="Google Shape;13946;p67"/>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7"/>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7"/>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7"/>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7"/>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7"/>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7"/>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3" name="Google Shape;13953;p67"/>
          <p:cNvGrpSpPr/>
          <p:nvPr/>
        </p:nvGrpSpPr>
        <p:grpSpPr>
          <a:xfrm>
            <a:off x="3150240" y="2246902"/>
            <a:ext cx="212489" cy="351445"/>
            <a:chOff x="3150240" y="2422352"/>
            <a:chExt cx="212489" cy="351445"/>
          </a:xfrm>
        </p:grpSpPr>
        <p:sp>
          <p:nvSpPr>
            <p:cNvPr id="13954" name="Google Shape;13954;p67"/>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7"/>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6" name="Google Shape;13956;p67"/>
          <p:cNvGrpSpPr/>
          <p:nvPr/>
        </p:nvGrpSpPr>
        <p:grpSpPr>
          <a:xfrm>
            <a:off x="1367060" y="2246679"/>
            <a:ext cx="269261" cy="352050"/>
            <a:chOff x="1367060" y="2422129"/>
            <a:chExt cx="269261" cy="352050"/>
          </a:xfrm>
        </p:grpSpPr>
        <p:sp>
          <p:nvSpPr>
            <p:cNvPr id="13957" name="Google Shape;13957;p67"/>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7"/>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67"/>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67"/>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7"/>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7"/>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7"/>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7"/>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7"/>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7"/>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7"/>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7"/>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7"/>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7"/>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1" name="Google Shape;13971;p67"/>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2" name="Google Shape;13972;p67"/>
          <p:cNvGrpSpPr/>
          <p:nvPr/>
        </p:nvGrpSpPr>
        <p:grpSpPr>
          <a:xfrm>
            <a:off x="4882690" y="2249955"/>
            <a:ext cx="274573" cy="350682"/>
            <a:chOff x="4882690" y="2425405"/>
            <a:chExt cx="274573" cy="350682"/>
          </a:xfrm>
        </p:grpSpPr>
        <p:sp>
          <p:nvSpPr>
            <p:cNvPr id="13973" name="Google Shape;13973;p67"/>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7"/>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67"/>
          <p:cNvGrpSpPr/>
          <p:nvPr/>
        </p:nvGrpSpPr>
        <p:grpSpPr>
          <a:xfrm>
            <a:off x="6627639" y="2268434"/>
            <a:ext cx="355993" cy="313247"/>
            <a:chOff x="6627639" y="2443884"/>
            <a:chExt cx="355993" cy="313247"/>
          </a:xfrm>
        </p:grpSpPr>
        <p:sp>
          <p:nvSpPr>
            <p:cNvPr id="13976" name="Google Shape;13976;p67"/>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7"/>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7"/>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9" name="Google Shape;13979;p67"/>
          <p:cNvGrpSpPr/>
          <p:nvPr/>
        </p:nvGrpSpPr>
        <p:grpSpPr>
          <a:xfrm>
            <a:off x="6183451" y="2286690"/>
            <a:ext cx="351445" cy="277976"/>
            <a:chOff x="6183451" y="2462140"/>
            <a:chExt cx="351445" cy="277976"/>
          </a:xfrm>
        </p:grpSpPr>
        <p:sp>
          <p:nvSpPr>
            <p:cNvPr id="13980" name="Google Shape;13980;p67"/>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7"/>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7"/>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7"/>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7"/>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7"/>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7"/>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7" name="Google Shape;13987;p67"/>
          <p:cNvGrpSpPr/>
          <p:nvPr/>
        </p:nvGrpSpPr>
        <p:grpSpPr>
          <a:xfrm>
            <a:off x="5735477" y="2254408"/>
            <a:ext cx="353354" cy="341299"/>
            <a:chOff x="5735477" y="2429858"/>
            <a:chExt cx="353354" cy="341299"/>
          </a:xfrm>
        </p:grpSpPr>
        <p:sp>
          <p:nvSpPr>
            <p:cNvPr id="13988" name="Google Shape;13988;p67"/>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7"/>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7"/>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7"/>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7"/>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7"/>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4" name="Google Shape;13994;p67"/>
          <p:cNvGrpSpPr/>
          <p:nvPr/>
        </p:nvGrpSpPr>
        <p:grpSpPr>
          <a:xfrm>
            <a:off x="5243735" y="2271523"/>
            <a:ext cx="405255" cy="275499"/>
            <a:chOff x="5283337" y="2478774"/>
            <a:chExt cx="358633" cy="243913"/>
          </a:xfrm>
        </p:grpSpPr>
        <p:sp>
          <p:nvSpPr>
            <p:cNvPr id="13995" name="Google Shape;13995;p67"/>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67"/>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7"/>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7"/>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7"/>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7"/>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7"/>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67"/>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7"/>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7"/>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7"/>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7"/>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7"/>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7"/>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7"/>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7"/>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7"/>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67"/>
          <p:cNvGrpSpPr/>
          <p:nvPr/>
        </p:nvGrpSpPr>
        <p:grpSpPr>
          <a:xfrm>
            <a:off x="7964753" y="2295373"/>
            <a:ext cx="362068" cy="258670"/>
            <a:chOff x="7964753" y="2470823"/>
            <a:chExt cx="362068" cy="258670"/>
          </a:xfrm>
        </p:grpSpPr>
        <p:sp>
          <p:nvSpPr>
            <p:cNvPr id="14013" name="Google Shape;14013;p67"/>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7"/>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7"/>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7"/>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7"/>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7"/>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7"/>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7"/>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7"/>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2" name="Google Shape;14022;p67"/>
          <p:cNvGrpSpPr/>
          <p:nvPr/>
        </p:nvGrpSpPr>
        <p:grpSpPr>
          <a:xfrm>
            <a:off x="7524349" y="2280997"/>
            <a:ext cx="350332" cy="288948"/>
            <a:chOff x="7524349" y="2456447"/>
            <a:chExt cx="350332" cy="288948"/>
          </a:xfrm>
        </p:grpSpPr>
        <p:sp>
          <p:nvSpPr>
            <p:cNvPr id="14023" name="Google Shape;14023;p67"/>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7"/>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7"/>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7"/>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7"/>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8" name="Google Shape;14028;p67"/>
          <p:cNvGrpSpPr/>
          <p:nvPr/>
        </p:nvGrpSpPr>
        <p:grpSpPr>
          <a:xfrm>
            <a:off x="3972749" y="2718761"/>
            <a:ext cx="355230" cy="356725"/>
            <a:chOff x="3972749" y="2894211"/>
            <a:chExt cx="355230" cy="356725"/>
          </a:xfrm>
        </p:grpSpPr>
        <p:sp>
          <p:nvSpPr>
            <p:cNvPr id="14029" name="Google Shape;14029;p67"/>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67"/>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67"/>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67"/>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7"/>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67"/>
          <p:cNvGrpSpPr/>
          <p:nvPr/>
        </p:nvGrpSpPr>
        <p:grpSpPr>
          <a:xfrm>
            <a:off x="3527797" y="2743346"/>
            <a:ext cx="355993" cy="307904"/>
            <a:chOff x="3527797" y="2918796"/>
            <a:chExt cx="355993" cy="307904"/>
          </a:xfrm>
        </p:grpSpPr>
        <p:sp>
          <p:nvSpPr>
            <p:cNvPr id="14035" name="Google Shape;14035;p67"/>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7"/>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7"/>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7"/>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7"/>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7"/>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7"/>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7"/>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7"/>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7"/>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5" name="Google Shape;14045;p67"/>
          <p:cNvGrpSpPr/>
          <p:nvPr/>
        </p:nvGrpSpPr>
        <p:grpSpPr>
          <a:xfrm>
            <a:off x="3082845" y="2745509"/>
            <a:ext cx="356375" cy="302338"/>
            <a:chOff x="3082845" y="2920959"/>
            <a:chExt cx="356375" cy="302338"/>
          </a:xfrm>
        </p:grpSpPr>
        <p:sp>
          <p:nvSpPr>
            <p:cNvPr id="14046" name="Google Shape;14046;p67"/>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67"/>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8" name="Google Shape;14048;p67"/>
          <p:cNvGrpSpPr/>
          <p:nvPr/>
        </p:nvGrpSpPr>
        <p:grpSpPr>
          <a:xfrm>
            <a:off x="2639038" y="2719492"/>
            <a:ext cx="355612" cy="355612"/>
            <a:chOff x="2639038" y="2894942"/>
            <a:chExt cx="355612" cy="355612"/>
          </a:xfrm>
        </p:grpSpPr>
        <p:sp>
          <p:nvSpPr>
            <p:cNvPr id="14049" name="Google Shape;14049;p67"/>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67"/>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1" name="Google Shape;14051;p67"/>
          <p:cNvGrpSpPr/>
          <p:nvPr/>
        </p:nvGrpSpPr>
        <p:grpSpPr>
          <a:xfrm>
            <a:off x="2194468" y="2763415"/>
            <a:ext cx="355993" cy="267766"/>
            <a:chOff x="2194468" y="2938865"/>
            <a:chExt cx="355993" cy="267766"/>
          </a:xfrm>
        </p:grpSpPr>
        <p:sp>
          <p:nvSpPr>
            <p:cNvPr id="14052" name="Google Shape;14052;p67"/>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7"/>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7"/>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7"/>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7"/>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7"/>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7"/>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7"/>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7"/>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7"/>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7"/>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7"/>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7"/>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7"/>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7"/>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7"/>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7"/>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7"/>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67"/>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7"/>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2" name="Google Shape;14072;p67"/>
          <p:cNvGrpSpPr/>
          <p:nvPr/>
        </p:nvGrpSpPr>
        <p:grpSpPr>
          <a:xfrm>
            <a:off x="1749897" y="2719111"/>
            <a:ext cx="355993" cy="355612"/>
            <a:chOff x="1749897" y="2894561"/>
            <a:chExt cx="355993" cy="355612"/>
          </a:xfrm>
        </p:grpSpPr>
        <p:sp>
          <p:nvSpPr>
            <p:cNvPr id="14073" name="Google Shape;14073;p67"/>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67"/>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7"/>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7"/>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7"/>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7"/>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7"/>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7"/>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7"/>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7"/>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7"/>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4" name="Google Shape;14084;p67"/>
          <p:cNvGrpSpPr/>
          <p:nvPr/>
        </p:nvGrpSpPr>
        <p:grpSpPr>
          <a:xfrm>
            <a:off x="1305327" y="2718761"/>
            <a:ext cx="357520" cy="357488"/>
            <a:chOff x="1305327" y="2894211"/>
            <a:chExt cx="357520" cy="357488"/>
          </a:xfrm>
        </p:grpSpPr>
        <p:sp>
          <p:nvSpPr>
            <p:cNvPr id="14085" name="Google Shape;14085;p67"/>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7"/>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7"/>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67"/>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7"/>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0" name="Google Shape;14090;p67"/>
          <p:cNvGrpSpPr/>
          <p:nvPr/>
        </p:nvGrpSpPr>
        <p:grpSpPr>
          <a:xfrm>
            <a:off x="853950" y="2719270"/>
            <a:ext cx="364104" cy="353290"/>
            <a:chOff x="853950" y="2894720"/>
            <a:chExt cx="364104" cy="353290"/>
          </a:xfrm>
        </p:grpSpPr>
        <p:sp>
          <p:nvSpPr>
            <p:cNvPr id="14091" name="Google Shape;14091;p67"/>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7"/>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67"/>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67"/>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7"/>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67"/>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7"/>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8" name="Google Shape;14098;p67"/>
          <p:cNvGrpSpPr/>
          <p:nvPr/>
        </p:nvGrpSpPr>
        <p:grpSpPr>
          <a:xfrm>
            <a:off x="7066548" y="2737144"/>
            <a:ext cx="352209" cy="334938"/>
            <a:chOff x="7066548" y="2912594"/>
            <a:chExt cx="352209" cy="334938"/>
          </a:xfrm>
        </p:grpSpPr>
        <p:sp>
          <p:nvSpPr>
            <p:cNvPr id="14099" name="Google Shape;14099;p67"/>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7"/>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7"/>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7"/>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7"/>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7"/>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05" name="Google Shape;14105;p67"/>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7"/>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07" name="Google Shape;14107;p67"/>
          <p:cNvGrpSpPr/>
          <p:nvPr/>
        </p:nvGrpSpPr>
        <p:grpSpPr>
          <a:xfrm>
            <a:off x="7541397" y="2729352"/>
            <a:ext cx="318495" cy="352209"/>
            <a:chOff x="7541397" y="2904802"/>
            <a:chExt cx="318495" cy="352209"/>
          </a:xfrm>
        </p:grpSpPr>
        <p:sp>
          <p:nvSpPr>
            <p:cNvPr id="14108" name="Google Shape;14108;p67"/>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67"/>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0" name="Google Shape;14110;p67"/>
          <p:cNvGrpSpPr/>
          <p:nvPr/>
        </p:nvGrpSpPr>
        <p:grpSpPr>
          <a:xfrm>
            <a:off x="8003015" y="2728589"/>
            <a:ext cx="306759" cy="351445"/>
            <a:chOff x="8003015" y="2904039"/>
            <a:chExt cx="306759" cy="351445"/>
          </a:xfrm>
        </p:grpSpPr>
        <p:sp>
          <p:nvSpPr>
            <p:cNvPr id="14111" name="Google Shape;14111;p67"/>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7"/>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7"/>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7"/>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7"/>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7"/>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7" name="Google Shape;14117;p67"/>
          <p:cNvGrpSpPr/>
          <p:nvPr/>
        </p:nvGrpSpPr>
        <p:grpSpPr>
          <a:xfrm>
            <a:off x="5687770" y="2710046"/>
            <a:ext cx="369638" cy="369606"/>
            <a:chOff x="5687770" y="2885496"/>
            <a:chExt cx="369638" cy="369606"/>
          </a:xfrm>
        </p:grpSpPr>
        <p:sp>
          <p:nvSpPr>
            <p:cNvPr id="14118" name="Google Shape;14118;p67"/>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7"/>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7"/>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7"/>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7"/>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7"/>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7"/>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7"/>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7"/>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7"/>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8" name="Google Shape;14128;p67"/>
          <p:cNvGrpSpPr/>
          <p:nvPr/>
        </p:nvGrpSpPr>
        <p:grpSpPr>
          <a:xfrm>
            <a:off x="4881958" y="2729352"/>
            <a:ext cx="156417" cy="349537"/>
            <a:chOff x="4881958" y="2904802"/>
            <a:chExt cx="156417" cy="349537"/>
          </a:xfrm>
        </p:grpSpPr>
        <p:sp>
          <p:nvSpPr>
            <p:cNvPr id="14129" name="Google Shape;14129;p67"/>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67"/>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7"/>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67"/>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7"/>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7"/>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7"/>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6" name="Google Shape;14136;p67"/>
          <p:cNvGrpSpPr/>
          <p:nvPr/>
        </p:nvGrpSpPr>
        <p:grpSpPr>
          <a:xfrm>
            <a:off x="5230318" y="2711064"/>
            <a:ext cx="371133" cy="367443"/>
            <a:chOff x="5230318" y="2886514"/>
            <a:chExt cx="371133" cy="367443"/>
          </a:xfrm>
        </p:grpSpPr>
        <p:sp>
          <p:nvSpPr>
            <p:cNvPr id="14137" name="Google Shape;14137;p67"/>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7"/>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7"/>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7"/>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7"/>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7"/>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7"/>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7"/>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7"/>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6" name="Google Shape;14146;p67"/>
          <p:cNvGrpSpPr/>
          <p:nvPr/>
        </p:nvGrpSpPr>
        <p:grpSpPr>
          <a:xfrm>
            <a:off x="5748358" y="3259128"/>
            <a:ext cx="352590" cy="182561"/>
            <a:chOff x="5748358" y="3434578"/>
            <a:chExt cx="352590" cy="182561"/>
          </a:xfrm>
        </p:grpSpPr>
        <p:sp>
          <p:nvSpPr>
            <p:cNvPr id="14147" name="Google Shape;14147;p67"/>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67"/>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7"/>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7"/>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7"/>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7"/>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3" name="Google Shape;14153;p67"/>
          <p:cNvGrpSpPr/>
          <p:nvPr/>
        </p:nvGrpSpPr>
        <p:grpSpPr>
          <a:xfrm>
            <a:off x="862283" y="4099321"/>
            <a:ext cx="341204" cy="359301"/>
            <a:chOff x="862283" y="4274771"/>
            <a:chExt cx="341204" cy="359301"/>
          </a:xfrm>
        </p:grpSpPr>
        <p:sp>
          <p:nvSpPr>
            <p:cNvPr id="14154" name="Google Shape;14154;p67"/>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7"/>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67"/>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7" name="Google Shape;14157;p67"/>
          <p:cNvGrpSpPr/>
          <p:nvPr/>
        </p:nvGrpSpPr>
        <p:grpSpPr>
          <a:xfrm>
            <a:off x="1396957" y="4111915"/>
            <a:ext cx="301861" cy="332871"/>
            <a:chOff x="1396957" y="4287365"/>
            <a:chExt cx="301861" cy="332871"/>
          </a:xfrm>
        </p:grpSpPr>
        <p:sp>
          <p:nvSpPr>
            <p:cNvPr id="14158" name="Google Shape;14158;p67"/>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7"/>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67"/>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67"/>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7"/>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7"/>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7"/>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7"/>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67"/>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7"/>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7"/>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7"/>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7"/>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7"/>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7"/>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3" name="Google Shape;14173;p67"/>
          <p:cNvGrpSpPr/>
          <p:nvPr/>
        </p:nvGrpSpPr>
        <p:grpSpPr>
          <a:xfrm>
            <a:off x="1865381" y="4102056"/>
            <a:ext cx="396131" cy="355612"/>
            <a:chOff x="1865381" y="4277506"/>
            <a:chExt cx="396131" cy="355612"/>
          </a:xfrm>
        </p:grpSpPr>
        <p:sp>
          <p:nvSpPr>
            <p:cNvPr id="14174" name="Google Shape;14174;p67"/>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7"/>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7"/>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7"/>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67"/>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7"/>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0" name="Google Shape;14180;p67"/>
          <p:cNvGrpSpPr/>
          <p:nvPr/>
        </p:nvGrpSpPr>
        <p:grpSpPr>
          <a:xfrm>
            <a:off x="2411823" y="4128549"/>
            <a:ext cx="334398" cy="299953"/>
            <a:chOff x="2411823" y="4303999"/>
            <a:chExt cx="334398" cy="299953"/>
          </a:xfrm>
        </p:grpSpPr>
        <p:sp>
          <p:nvSpPr>
            <p:cNvPr id="14181" name="Google Shape;14181;p67"/>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67"/>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67"/>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7"/>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7"/>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7"/>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7"/>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8" name="Google Shape;14188;p67"/>
          <p:cNvGrpSpPr/>
          <p:nvPr/>
        </p:nvGrpSpPr>
        <p:grpSpPr>
          <a:xfrm>
            <a:off x="2903337" y="4103582"/>
            <a:ext cx="382519" cy="350682"/>
            <a:chOff x="2903337" y="4279032"/>
            <a:chExt cx="382519" cy="350682"/>
          </a:xfrm>
        </p:grpSpPr>
        <p:sp>
          <p:nvSpPr>
            <p:cNvPr id="14189" name="Google Shape;14189;p67"/>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67"/>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7"/>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7"/>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7"/>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7"/>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7"/>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7"/>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7"/>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7"/>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7"/>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7"/>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7"/>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7"/>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7"/>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67"/>
          <p:cNvGrpSpPr/>
          <p:nvPr/>
        </p:nvGrpSpPr>
        <p:grpSpPr>
          <a:xfrm>
            <a:off x="3933342" y="4140317"/>
            <a:ext cx="383632" cy="276449"/>
            <a:chOff x="3933342" y="4315767"/>
            <a:chExt cx="383632" cy="276449"/>
          </a:xfrm>
        </p:grpSpPr>
        <p:sp>
          <p:nvSpPr>
            <p:cNvPr id="14205" name="Google Shape;14205;p67"/>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7"/>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7"/>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7"/>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7"/>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7"/>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1" name="Google Shape;14211;p67"/>
          <p:cNvGrpSpPr/>
          <p:nvPr/>
        </p:nvGrpSpPr>
        <p:grpSpPr>
          <a:xfrm>
            <a:off x="3441065" y="4127055"/>
            <a:ext cx="337069" cy="302593"/>
            <a:chOff x="3441065" y="4302505"/>
            <a:chExt cx="337069" cy="302593"/>
          </a:xfrm>
        </p:grpSpPr>
        <p:sp>
          <p:nvSpPr>
            <p:cNvPr id="14212" name="Google Shape;14212;p67"/>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67"/>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7"/>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7"/>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7"/>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7"/>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7"/>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7"/>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7"/>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7"/>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7"/>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7"/>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7"/>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5" name="Google Shape;14225;p67"/>
          <p:cNvGrpSpPr/>
          <p:nvPr/>
        </p:nvGrpSpPr>
        <p:grpSpPr>
          <a:xfrm>
            <a:off x="3532345" y="3187185"/>
            <a:ext cx="339328" cy="336274"/>
            <a:chOff x="3532345" y="3362635"/>
            <a:chExt cx="339328" cy="336274"/>
          </a:xfrm>
        </p:grpSpPr>
        <p:sp>
          <p:nvSpPr>
            <p:cNvPr id="14226" name="Google Shape;14226;p67"/>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7"/>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7"/>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7"/>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7"/>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1" name="Google Shape;14231;p67"/>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2" name="Google Shape;14232;p67"/>
          <p:cNvGrpSpPr/>
          <p:nvPr/>
        </p:nvGrpSpPr>
        <p:grpSpPr>
          <a:xfrm>
            <a:off x="1883955" y="3633250"/>
            <a:ext cx="162873" cy="351445"/>
            <a:chOff x="1883955" y="3808700"/>
            <a:chExt cx="162873" cy="351445"/>
          </a:xfrm>
        </p:grpSpPr>
        <p:sp>
          <p:nvSpPr>
            <p:cNvPr id="14233" name="Google Shape;14233;p67"/>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67"/>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67"/>
          <p:cNvGrpSpPr/>
          <p:nvPr/>
        </p:nvGrpSpPr>
        <p:grpSpPr>
          <a:xfrm>
            <a:off x="939156" y="3633759"/>
            <a:ext cx="192007" cy="351318"/>
            <a:chOff x="939156" y="3809209"/>
            <a:chExt cx="192007" cy="351318"/>
          </a:xfrm>
        </p:grpSpPr>
        <p:sp>
          <p:nvSpPr>
            <p:cNvPr id="14236" name="Google Shape;14236;p67"/>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7"/>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8" name="Google Shape;14238;p67"/>
          <p:cNvGrpSpPr/>
          <p:nvPr/>
        </p:nvGrpSpPr>
        <p:grpSpPr>
          <a:xfrm>
            <a:off x="2306167" y="3634395"/>
            <a:ext cx="193915" cy="349155"/>
            <a:chOff x="2306167" y="3809845"/>
            <a:chExt cx="193915" cy="349155"/>
          </a:xfrm>
        </p:grpSpPr>
        <p:sp>
          <p:nvSpPr>
            <p:cNvPr id="14239" name="Google Shape;14239;p67"/>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7"/>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7"/>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7"/>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7"/>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7"/>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7"/>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6" name="Google Shape;14246;p67"/>
          <p:cNvGrpSpPr/>
          <p:nvPr/>
        </p:nvGrpSpPr>
        <p:grpSpPr>
          <a:xfrm>
            <a:off x="1323901" y="3631723"/>
            <a:ext cx="356343" cy="356757"/>
            <a:chOff x="1323901" y="3807173"/>
            <a:chExt cx="356343" cy="356757"/>
          </a:xfrm>
        </p:grpSpPr>
        <p:sp>
          <p:nvSpPr>
            <p:cNvPr id="14247" name="Google Shape;14247;p67"/>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7"/>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7"/>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7"/>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7"/>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7"/>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7"/>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7"/>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7"/>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7"/>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7"/>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7"/>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7"/>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67"/>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67"/>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7"/>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7"/>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7"/>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7"/>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7"/>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7"/>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7"/>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7"/>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7"/>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71" name="Google Shape;14271;p67"/>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72" name="Google Shape;14272;p67"/>
          <p:cNvGrpSpPr/>
          <p:nvPr/>
        </p:nvGrpSpPr>
        <p:grpSpPr>
          <a:xfrm>
            <a:off x="859262" y="3178470"/>
            <a:ext cx="306759" cy="351445"/>
            <a:chOff x="859262" y="3353920"/>
            <a:chExt cx="306759" cy="351445"/>
          </a:xfrm>
        </p:grpSpPr>
        <p:sp>
          <p:nvSpPr>
            <p:cNvPr id="14273" name="Google Shape;14273;p67"/>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7"/>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67"/>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7"/>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7"/>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78" name="Google Shape;14278;p67"/>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79" name="Google Shape;14279;p67"/>
          <p:cNvGrpSpPr/>
          <p:nvPr/>
        </p:nvGrpSpPr>
        <p:grpSpPr>
          <a:xfrm>
            <a:off x="3967437" y="3661652"/>
            <a:ext cx="364708" cy="295405"/>
            <a:chOff x="3967437" y="3837102"/>
            <a:chExt cx="364708" cy="295405"/>
          </a:xfrm>
        </p:grpSpPr>
        <p:sp>
          <p:nvSpPr>
            <p:cNvPr id="14280" name="Google Shape;14280;p67"/>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7"/>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67"/>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67"/>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7"/>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5" name="Google Shape;14285;p67"/>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7"/>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7"/>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8" name="Google Shape;14288;p67"/>
          <p:cNvGrpSpPr/>
          <p:nvPr/>
        </p:nvGrpSpPr>
        <p:grpSpPr>
          <a:xfrm>
            <a:off x="5811827" y="3631001"/>
            <a:ext cx="283743" cy="308444"/>
            <a:chOff x="5964227" y="3858701"/>
            <a:chExt cx="283743" cy="308444"/>
          </a:xfrm>
        </p:grpSpPr>
        <p:sp>
          <p:nvSpPr>
            <p:cNvPr id="14289" name="Google Shape;14289;p67"/>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7"/>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7"/>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7"/>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3" name="Google Shape;14293;p67"/>
          <p:cNvGrpSpPr/>
          <p:nvPr/>
        </p:nvGrpSpPr>
        <p:grpSpPr>
          <a:xfrm>
            <a:off x="6243508" y="3697623"/>
            <a:ext cx="320372" cy="213602"/>
            <a:chOff x="6395908" y="3873073"/>
            <a:chExt cx="320372" cy="213602"/>
          </a:xfrm>
        </p:grpSpPr>
        <p:sp>
          <p:nvSpPr>
            <p:cNvPr id="14294" name="Google Shape;14294;p67"/>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67"/>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7"/>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7"/>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7"/>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7"/>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67"/>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7"/>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7"/>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7"/>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4" name="Google Shape;14304;p67"/>
          <p:cNvGrpSpPr/>
          <p:nvPr/>
        </p:nvGrpSpPr>
        <p:grpSpPr>
          <a:xfrm>
            <a:off x="7262890" y="3627366"/>
            <a:ext cx="357138" cy="352018"/>
            <a:chOff x="7415290" y="3802816"/>
            <a:chExt cx="357138" cy="352018"/>
          </a:xfrm>
        </p:grpSpPr>
        <p:sp>
          <p:nvSpPr>
            <p:cNvPr id="14305" name="Google Shape;14305;p67"/>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67"/>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7"/>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7"/>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7"/>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7"/>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7"/>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7"/>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3" name="Google Shape;14313;p67"/>
          <p:cNvGrpSpPr/>
          <p:nvPr/>
        </p:nvGrpSpPr>
        <p:grpSpPr>
          <a:xfrm>
            <a:off x="6737312" y="3657963"/>
            <a:ext cx="355230" cy="293401"/>
            <a:chOff x="6889712" y="3833413"/>
            <a:chExt cx="355230" cy="293401"/>
          </a:xfrm>
        </p:grpSpPr>
        <p:sp>
          <p:nvSpPr>
            <p:cNvPr id="14314" name="Google Shape;14314;p67"/>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7"/>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7"/>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7"/>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7"/>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9" name="Google Shape;14319;p67"/>
          <p:cNvGrpSpPr/>
          <p:nvPr/>
        </p:nvGrpSpPr>
        <p:grpSpPr>
          <a:xfrm>
            <a:off x="7707152" y="3660420"/>
            <a:ext cx="282318" cy="337168"/>
            <a:chOff x="1635875" y="237775"/>
            <a:chExt cx="4370250" cy="5219325"/>
          </a:xfrm>
        </p:grpSpPr>
        <p:sp>
          <p:nvSpPr>
            <p:cNvPr id="14320" name="Google Shape;14320;p67"/>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7"/>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67"/>
          <p:cNvGrpSpPr/>
          <p:nvPr/>
        </p:nvGrpSpPr>
        <p:grpSpPr>
          <a:xfrm>
            <a:off x="3103963" y="3185690"/>
            <a:ext cx="297886" cy="337578"/>
            <a:chOff x="3103963" y="3361140"/>
            <a:chExt cx="297886" cy="337578"/>
          </a:xfrm>
        </p:grpSpPr>
        <p:sp>
          <p:nvSpPr>
            <p:cNvPr id="14323" name="Google Shape;14323;p67"/>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7"/>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7"/>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7"/>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67"/>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6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7"/>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7"/>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7"/>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7"/>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7"/>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67"/>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7"/>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7"/>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7"/>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67"/>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7"/>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7"/>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67"/>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67"/>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67"/>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7" name="Google Shape;14347;p67"/>
          <p:cNvGrpSpPr/>
          <p:nvPr/>
        </p:nvGrpSpPr>
        <p:grpSpPr>
          <a:xfrm>
            <a:off x="2667821" y="3185658"/>
            <a:ext cx="273046" cy="337801"/>
            <a:chOff x="2667821" y="3361108"/>
            <a:chExt cx="273046" cy="337801"/>
          </a:xfrm>
        </p:grpSpPr>
        <p:sp>
          <p:nvSpPr>
            <p:cNvPr id="14348" name="Google Shape;14348;p67"/>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7"/>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7"/>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67"/>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67"/>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7"/>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67"/>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67"/>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7"/>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7"/>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7"/>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7"/>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67"/>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67"/>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67"/>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7"/>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7"/>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67"/>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67"/>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7" name="Google Shape;14367;p67"/>
          <p:cNvGrpSpPr/>
          <p:nvPr/>
        </p:nvGrpSpPr>
        <p:grpSpPr>
          <a:xfrm>
            <a:off x="2212469" y="3184863"/>
            <a:ext cx="282715" cy="338660"/>
            <a:chOff x="2212469" y="3360313"/>
            <a:chExt cx="282715" cy="338660"/>
          </a:xfrm>
        </p:grpSpPr>
        <p:sp>
          <p:nvSpPr>
            <p:cNvPr id="14368" name="Google Shape;14368;p67"/>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7"/>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67"/>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1" name="Google Shape;14371;p67"/>
          <p:cNvGrpSpPr/>
          <p:nvPr/>
        </p:nvGrpSpPr>
        <p:grpSpPr>
          <a:xfrm>
            <a:off x="1768821" y="3185658"/>
            <a:ext cx="278739" cy="339073"/>
            <a:chOff x="1768821" y="3361108"/>
            <a:chExt cx="278739" cy="339073"/>
          </a:xfrm>
        </p:grpSpPr>
        <p:sp>
          <p:nvSpPr>
            <p:cNvPr id="14372" name="Google Shape;14372;p67"/>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7"/>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67"/>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67"/>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7"/>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7"/>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7"/>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7"/>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67"/>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7"/>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7"/>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67"/>
          <p:cNvGrpSpPr/>
          <p:nvPr/>
        </p:nvGrpSpPr>
        <p:grpSpPr>
          <a:xfrm>
            <a:off x="5337883" y="3161423"/>
            <a:ext cx="307141" cy="376826"/>
            <a:chOff x="5337883" y="3336873"/>
            <a:chExt cx="307141" cy="376826"/>
          </a:xfrm>
        </p:grpSpPr>
        <p:sp>
          <p:nvSpPr>
            <p:cNvPr id="14384" name="Google Shape;14384;p67"/>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67"/>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6" name="Google Shape;14386;p67"/>
          <p:cNvGrpSpPr/>
          <p:nvPr/>
        </p:nvGrpSpPr>
        <p:grpSpPr>
          <a:xfrm>
            <a:off x="4883835" y="3161805"/>
            <a:ext cx="323425" cy="377557"/>
            <a:chOff x="4883835" y="3337255"/>
            <a:chExt cx="323425" cy="377557"/>
          </a:xfrm>
        </p:grpSpPr>
        <p:sp>
          <p:nvSpPr>
            <p:cNvPr id="14387" name="Google Shape;14387;p67"/>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7"/>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67"/>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0" name="Google Shape;14390;p67"/>
          <p:cNvGrpSpPr/>
          <p:nvPr/>
        </p:nvGrpSpPr>
        <p:grpSpPr>
          <a:xfrm>
            <a:off x="6193310" y="3231839"/>
            <a:ext cx="352590" cy="237488"/>
            <a:chOff x="6193310" y="3407289"/>
            <a:chExt cx="352590" cy="237488"/>
          </a:xfrm>
        </p:grpSpPr>
        <p:sp>
          <p:nvSpPr>
            <p:cNvPr id="14391" name="Google Shape;14391;p67"/>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7"/>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7"/>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7"/>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67"/>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6" name="Google Shape;14396;p67"/>
          <p:cNvGrpSpPr/>
          <p:nvPr/>
        </p:nvGrpSpPr>
        <p:grpSpPr>
          <a:xfrm>
            <a:off x="6637117" y="3222393"/>
            <a:ext cx="353735" cy="254504"/>
            <a:chOff x="6637117" y="3397843"/>
            <a:chExt cx="353735" cy="254504"/>
          </a:xfrm>
        </p:grpSpPr>
        <p:sp>
          <p:nvSpPr>
            <p:cNvPr id="14397" name="Google Shape;14397;p67"/>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67"/>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7"/>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67"/>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67"/>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7"/>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3" name="Google Shape;14403;p67"/>
          <p:cNvGrpSpPr/>
          <p:nvPr/>
        </p:nvGrpSpPr>
        <p:grpSpPr>
          <a:xfrm>
            <a:off x="7075994" y="3174081"/>
            <a:ext cx="360637" cy="352336"/>
            <a:chOff x="7075994" y="3349531"/>
            <a:chExt cx="360637" cy="352336"/>
          </a:xfrm>
        </p:grpSpPr>
        <p:sp>
          <p:nvSpPr>
            <p:cNvPr id="14404" name="Google Shape;14404;p67"/>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7"/>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7"/>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7"/>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7"/>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7"/>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7"/>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1" name="Google Shape;14411;p67"/>
          <p:cNvGrpSpPr/>
          <p:nvPr/>
        </p:nvGrpSpPr>
        <p:grpSpPr>
          <a:xfrm>
            <a:off x="7651983" y="3173731"/>
            <a:ext cx="107183" cy="352399"/>
            <a:chOff x="7651983" y="3349181"/>
            <a:chExt cx="107183" cy="352399"/>
          </a:xfrm>
        </p:grpSpPr>
        <p:sp>
          <p:nvSpPr>
            <p:cNvPr id="14412" name="Google Shape;14412;p67"/>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67"/>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4" name="Google Shape;14414;p67"/>
          <p:cNvGrpSpPr/>
          <p:nvPr/>
        </p:nvGrpSpPr>
        <p:grpSpPr>
          <a:xfrm>
            <a:off x="7973468" y="3206872"/>
            <a:ext cx="352590" cy="287072"/>
            <a:chOff x="7973468" y="3382322"/>
            <a:chExt cx="352590" cy="287072"/>
          </a:xfrm>
        </p:grpSpPr>
        <p:sp>
          <p:nvSpPr>
            <p:cNvPr id="14415" name="Google Shape;14415;p67"/>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7"/>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7"/>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67"/>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67"/>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67"/>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67"/>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67"/>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67"/>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67"/>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67"/>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67"/>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27" name="Google Shape;14427;p67"/>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4428" name="Google Shape;14428;p67"/>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432"/>
        <p:cNvGrpSpPr/>
        <p:nvPr/>
      </p:nvGrpSpPr>
      <p:grpSpPr>
        <a:xfrm>
          <a:off x="0" y="0"/>
          <a:ext cx="0" cy="0"/>
          <a:chOff x="0" y="0"/>
          <a:chExt cx="0" cy="0"/>
        </a:xfrm>
      </p:grpSpPr>
      <p:grpSp>
        <p:nvGrpSpPr>
          <p:cNvPr id="14433" name="Google Shape;14433;p68"/>
          <p:cNvGrpSpPr/>
          <p:nvPr/>
        </p:nvGrpSpPr>
        <p:grpSpPr>
          <a:xfrm>
            <a:off x="849677" y="1576858"/>
            <a:ext cx="347872" cy="347488"/>
            <a:chOff x="849677" y="1500658"/>
            <a:chExt cx="347872" cy="347488"/>
          </a:xfrm>
        </p:grpSpPr>
        <p:sp>
          <p:nvSpPr>
            <p:cNvPr id="14434" name="Google Shape;14434;p68"/>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8"/>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8"/>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68"/>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68"/>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8"/>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68"/>
          <p:cNvGrpSpPr/>
          <p:nvPr/>
        </p:nvGrpSpPr>
        <p:grpSpPr>
          <a:xfrm>
            <a:off x="1415853" y="1576858"/>
            <a:ext cx="315872" cy="347488"/>
            <a:chOff x="1415853" y="1500658"/>
            <a:chExt cx="315872" cy="347488"/>
          </a:xfrm>
        </p:grpSpPr>
        <p:sp>
          <p:nvSpPr>
            <p:cNvPr id="14441" name="Google Shape;14441;p68"/>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8"/>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8"/>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8"/>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5" name="Google Shape;14445;p68"/>
          <p:cNvGrpSpPr/>
          <p:nvPr/>
        </p:nvGrpSpPr>
        <p:grpSpPr>
          <a:xfrm>
            <a:off x="4697389" y="1576858"/>
            <a:ext cx="347520" cy="347104"/>
            <a:chOff x="4697389" y="1500658"/>
            <a:chExt cx="347520" cy="347104"/>
          </a:xfrm>
        </p:grpSpPr>
        <p:sp>
          <p:nvSpPr>
            <p:cNvPr id="14446" name="Google Shape;14446;p68"/>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8"/>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8"/>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9" name="Google Shape;14449;p68"/>
          <p:cNvGrpSpPr/>
          <p:nvPr/>
        </p:nvGrpSpPr>
        <p:grpSpPr>
          <a:xfrm>
            <a:off x="3603533" y="2041146"/>
            <a:ext cx="347520" cy="353760"/>
            <a:chOff x="3603533" y="1964946"/>
            <a:chExt cx="347520" cy="353760"/>
          </a:xfrm>
        </p:grpSpPr>
        <p:sp>
          <p:nvSpPr>
            <p:cNvPr id="14450" name="Google Shape;14450;p68"/>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8"/>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8"/>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68"/>
          <p:cNvGrpSpPr/>
          <p:nvPr/>
        </p:nvGrpSpPr>
        <p:grpSpPr>
          <a:xfrm>
            <a:off x="1950765" y="2040538"/>
            <a:ext cx="357792" cy="352448"/>
            <a:chOff x="1950765" y="1964338"/>
            <a:chExt cx="357792" cy="352448"/>
          </a:xfrm>
        </p:grpSpPr>
        <p:sp>
          <p:nvSpPr>
            <p:cNvPr id="14454" name="Google Shape;14454;p68"/>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68"/>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68"/>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68"/>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8" name="Google Shape;14458;p68"/>
          <p:cNvGrpSpPr/>
          <p:nvPr/>
        </p:nvGrpSpPr>
        <p:grpSpPr>
          <a:xfrm>
            <a:off x="7435629" y="2040890"/>
            <a:ext cx="367712" cy="353248"/>
            <a:chOff x="7435629" y="1964690"/>
            <a:chExt cx="367712" cy="353248"/>
          </a:xfrm>
        </p:grpSpPr>
        <p:sp>
          <p:nvSpPr>
            <p:cNvPr id="14459" name="Google Shape;14459;p68"/>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8"/>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8"/>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8"/>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3" name="Google Shape;14463;p68"/>
          <p:cNvGrpSpPr/>
          <p:nvPr/>
        </p:nvGrpSpPr>
        <p:grpSpPr>
          <a:xfrm>
            <a:off x="2512749" y="2041242"/>
            <a:ext cx="333024" cy="352896"/>
            <a:chOff x="2512749" y="1965042"/>
            <a:chExt cx="333024" cy="352896"/>
          </a:xfrm>
        </p:grpSpPr>
        <p:sp>
          <p:nvSpPr>
            <p:cNvPr id="14464" name="Google Shape;14464;p68"/>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68"/>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68"/>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68"/>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8"/>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9" name="Google Shape;14469;p68"/>
          <p:cNvGrpSpPr/>
          <p:nvPr/>
        </p:nvGrpSpPr>
        <p:grpSpPr>
          <a:xfrm>
            <a:off x="1398317" y="2057978"/>
            <a:ext cx="365792" cy="335392"/>
            <a:chOff x="1398317" y="1981778"/>
            <a:chExt cx="365792" cy="335392"/>
          </a:xfrm>
        </p:grpSpPr>
        <p:sp>
          <p:nvSpPr>
            <p:cNvPr id="14470" name="Google Shape;14470;p68"/>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8"/>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8"/>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8"/>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8"/>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8"/>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6" name="Google Shape;14476;p68"/>
          <p:cNvGrpSpPr/>
          <p:nvPr/>
        </p:nvGrpSpPr>
        <p:grpSpPr>
          <a:xfrm>
            <a:off x="3052237" y="2079770"/>
            <a:ext cx="353600" cy="314752"/>
            <a:chOff x="3052237" y="2003570"/>
            <a:chExt cx="353600" cy="314752"/>
          </a:xfrm>
        </p:grpSpPr>
        <p:sp>
          <p:nvSpPr>
            <p:cNvPr id="14477" name="Google Shape;14477;p68"/>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8"/>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68"/>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0" name="Google Shape;14480;p68"/>
          <p:cNvGrpSpPr/>
          <p:nvPr/>
        </p:nvGrpSpPr>
        <p:grpSpPr>
          <a:xfrm>
            <a:off x="1404013" y="3034266"/>
            <a:ext cx="368096" cy="223968"/>
            <a:chOff x="1404013" y="2958066"/>
            <a:chExt cx="368096" cy="223968"/>
          </a:xfrm>
        </p:grpSpPr>
        <p:sp>
          <p:nvSpPr>
            <p:cNvPr id="14481" name="Google Shape;14481;p68"/>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8"/>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83" name="Google Shape;14483;p68"/>
          <p:cNvSpPr/>
          <p:nvPr/>
        </p:nvSpPr>
        <p:spPr>
          <a:xfrm>
            <a:off x="4147597"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8"/>
          <p:cNvSpPr/>
          <p:nvPr/>
        </p:nvSpPr>
        <p:spPr>
          <a:xfrm>
            <a:off x="880141"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85" name="Google Shape;14485;p68"/>
          <p:cNvGrpSpPr/>
          <p:nvPr/>
        </p:nvGrpSpPr>
        <p:grpSpPr>
          <a:xfrm>
            <a:off x="1951149" y="2961402"/>
            <a:ext cx="370368" cy="367328"/>
            <a:chOff x="1951149" y="2885202"/>
            <a:chExt cx="370368" cy="367328"/>
          </a:xfrm>
        </p:grpSpPr>
        <p:sp>
          <p:nvSpPr>
            <p:cNvPr id="14486" name="Google Shape;14486;p68"/>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8"/>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68"/>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9" name="Google Shape;14489;p68"/>
          <p:cNvGrpSpPr/>
          <p:nvPr/>
        </p:nvGrpSpPr>
        <p:grpSpPr>
          <a:xfrm>
            <a:off x="2501677" y="2982362"/>
            <a:ext cx="367328" cy="327296"/>
            <a:chOff x="2501677" y="2906162"/>
            <a:chExt cx="367328" cy="327296"/>
          </a:xfrm>
        </p:grpSpPr>
        <p:sp>
          <p:nvSpPr>
            <p:cNvPr id="14490" name="Google Shape;14490;p68"/>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8"/>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8"/>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3" name="Google Shape;14493;p68"/>
          <p:cNvSpPr/>
          <p:nvPr/>
        </p:nvSpPr>
        <p:spPr>
          <a:xfrm>
            <a:off x="3597837"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4" name="Google Shape;14494;p68"/>
          <p:cNvGrpSpPr/>
          <p:nvPr/>
        </p:nvGrpSpPr>
        <p:grpSpPr>
          <a:xfrm>
            <a:off x="3050317" y="2969914"/>
            <a:ext cx="367712" cy="354240"/>
            <a:chOff x="3050317" y="2893714"/>
            <a:chExt cx="367712" cy="354240"/>
          </a:xfrm>
        </p:grpSpPr>
        <p:sp>
          <p:nvSpPr>
            <p:cNvPr id="14495" name="Google Shape;14495;p68"/>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68"/>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7" name="Google Shape;14497;p68"/>
          <p:cNvSpPr/>
          <p:nvPr/>
        </p:nvSpPr>
        <p:spPr>
          <a:xfrm>
            <a:off x="4694733"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8"/>
          <p:cNvSpPr/>
          <p:nvPr/>
        </p:nvSpPr>
        <p:spPr>
          <a:xfrm>
            <a:off x="8046381"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9" name="Google Shape;14499;p68"/>
          <p:cNvGrpSpPr/>
          <p:nvPr/>
        </p:nvGrpSpPr>
        <p:grpSpPr>
          <a:xfrm>
            <a:off x="7531277" y="2962554"/>
            <a:ext cx="185184" cy="367296"/>
            <a:chOff x="7531277" y="2886354"/>
            <a:chExt cx="185184" cy="367296"/>
          </a:xfrm>
        </p:grpSpPr>
        <p:sp>
          <p:nvSpPr>
            <p:cNvPr id="14500" name="Google Shape;14500;p68"/>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8"/>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8"/>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3" name="Google Shape;14503;p68"/>
          <p:cNvGrpSpPr/>
          <p:nvPr/>
        </p:nvGrpSpPr>
        <p:grpSpPr>
          <a:xfrm>
            <a:off x="6926637" y="2962938"/>
            <a:ext cx="297184" cy="367296"/>
            <a:chOff x="6926637" y="2886738"/>
            <a:chExt cx="297184" cy="367296"/>
          </a:xfrm>
        </p:grpSpPr>
        <p:sp>
          <p:nvSpPr>
            <p:cNvPr id="14504" name="Google Shape;14504;p68"/>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8"/>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8"/>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07" name="Google Shape;14507;p68"/>
          <p:cNvSpPr/>
          <p:nvPr/>
        </p:nvSpPr>
        <p:spPr>
          <a:xfrm>
            <a:off x="5255565"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8"/>
          <p:cNvSpPr/>
          <p:nvPr/>
        </p:nvSpPr>
        <p:spPr>
          <a:xfrm>
            <a:off x="5834285"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09" name="Google Shape;14509;p68"/>
          <p:cNvGrpSpPr/>
          <p:nvPr/>
        </p:nvGrpSpPr>
        <p:grpSpPr>
          <a:xfrm>
            <a:off x="6340653" y="2962554"/>
            <a:ext cx="370368" cy="368064"/>
            <a:chOff x="6340653" y="2886354"/>
            <a:chExt cx="370368" cy="368064"/>
          </a:xfrm>
        </p:grpSpPr>
        <p:sp>
          <p:nvSpPr>
            <p:cNvPr id="14510" name="Google Shape;14510;p68"/>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8"/>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8"/>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68"/>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68"/>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8"/>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6" name="Google Shape;14516;p68"/>
          <p:cNvGrpSpPr/>
          <p:nvPr/>
        </p:nvGrpSpPr>
        <p:grpSpPr>
          <a:xfrm>
            <a:off x="5246797" y="2057626"/>
            <a:ext cx="354752" cy="336512"/>
            <a:chOff x="5246797" y="1981426"/>
            <a:chExt cx="354752" cy="336512"/>
          </a:xfrm>
        </p:grpSpPr>
        <p:sp>
          <p:nvSpPr>
            <p:cNvPr id="14517" name="Google Shape;14517;p68"/>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8"/>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9" name="Google Shape;14519;p68"/>
          <p:cNvGrpSpPr/>
          <p:nvPr/>
        </p:nvGrpSpPr>
        <p:grpSpPr>
          <a:xfrm>
            <a:off x="4148749" y="2178266"/>
            <a:ext cx="355136" cy="216256"/>
            <a:chOff x="4148749" y="2102066"/>
            <a:chExt cx="355136" cy="216256"/>
          </a:xfrm>
        </p:grpSpPr>
        <p:sp>
          <p:nvSpPr>
            <p:cNvPr id="14520" name="Google Shape;14520;p68"/>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68"/>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2" name="Google Shape;14522;p68"/>
          <p:cNvGrpSpPr/>
          <p:nvPr/>
        </p:nvGrpSpPr>
        <p:grpSpPr>
          <a:xfrm>
            <a:off x="5794669" y="2077626"/>
            <a:ext cx="354752" cy="315360"/>
            <a:chOff x="5794669" y="2001426"/>
            <a:chExt cx="354752" cy="315360"/>
          </a:xfrm>
        </p:grpSpPr>
        <p:sp>
          <p:nvSpPr>
            <p:cNvPr id="14523" name="Google Shape;14523;p68"/>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68"/>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5" name="Google Shape;14525;p68"/>
          <p:cNvGrpSpPr/>
          <p:nvPr/>
        </p:nvGrpSpPr>
        <p:grpSpPr>
          <a:xfrm>
            <a:off x="6345229" y="2106042"/>
            <a:ext cx="352832" cy="289216"/>
            <a:chOff x="6345229" y="2029842"/>
            <a:chExt cx="352832" cy="289216"/>
          </a:xfrm>
        </p:grpSpPr>
        <p:sp>
          <p:nvSpPr>
            <p:cNvPr id="14526" name="Google Shape;14526;p68"/>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8"/>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8" name="Google Shape;14528;p68"/>
          <p:cNvGrpSpPr/>
          <p:nvPr/>
        </p:nvGrpSpPr>
        <p:grpSpPr>
          <a:xfrm>
            <a:off x="4697389" y="2112538"/>
            <a:ext cx="354752" cy="281984"/>
            <a:chOff x="4697389" y="2036338"/>
            <a:chExt cx="354752" cy="281984"/>
          </a:xfrm>
        </p:grpSpPr>
        <p:sp>
          <p:nvSpPr>
            <p:cNvPr id="14529" name="Google Shape;14529;p68"/>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8"/>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1" name="Google Shape;14531;p68"/>
          <p:cNvGrpSpPr/>
          <p:nvPr/>
        </p:nvGrpSpPr>
        <p:grpSpPr>
          <a:xfrm>
            <a:off x="1404013" y="2500954"/>
            <a:ext cx="353600" cy="354944"/>
            <a:chOff x="1404013" y="2424754"/>
            <a:chExt cx="353600" cy="354944"/>
          </a:xfrm>
        </p:grpSpPr>
        <p:sp>
          <p:nvSpPr>
            <p:cNvPr id="14532" name="Google Shape;14532;p68"/>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8"/>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8"/>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8"/>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8"/>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68"/>
          <p:cNvGrpSpPr/>
          <p:nvPr/>
        </p:nvGrpSpPr>
        <p:grpSpPr>
          <a:xfrm>
            <a:off x="854253" y="2504474"/>
            <a:ext cx="355104" cy="351040"/>
            <a:chOff x="854253" y="2428274"/>
            <a:chExt cx="355104" cy="351040"/>
          </a:xfrm>
        </p:grpSpPr>
        <p:sp>
          <p:nvSpPr>
            <p:cNvPr id="14538" name="Google Shape;14538;p68"/>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8"/>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0" name="Google Shape;14540;p68"/>
          <p:cNvGrpSpPr/>
          <p:nvPr/>
        </p:nvGrpSpPr>
        <p:grpSpPr>
          <a:xfrm>
            <a:off x="6896909" y="2517146"/>
            <a:ext cx="354752" cy="275904"/>
            <a:chOff x="6896909" y="2440946"/>
            <a:chExt cx="354752" cy="275904"/>
          </a:xfrm>
        </p:grpSpPr>
        <p:sp>
          <p:nvSpPr>
            <p:cNvPr id="14541" name="Google Shape;14541;p68"/>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68"/>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3" name="Google Shape;14543;p68"/>
          <p:cNvSpPr/>
          <p:nvPr/>
        </p:nvSpPr>
        <p:spPr>
          <a:xfrm>
            <a:off x="6347501"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4" name="Google Shape;14544;p68"/>
          <p:cNvGrpSpPr/>
          <p:nvPr/>
        </p:nvGrpSpPr>
        <p:grpSpPr>
          <a:xfrm>
            <a:off x="5265069" y="2500954"/>
            <a:ext cx="321984" cy="354560"/>
            <a:chOff x="5265069" y="2424754"/>
            <a:chExt cx="321984" cy="354560"/>
          </a:xfrm>
        </p:grpSpPr>
        <p:sp>
          <p:nvSpPr>
            <p:cNvPr id="14545" name="Google Shape;14545;p68"/>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8"/>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7" name="Google Shape;14547;p68"/>
          <p:cNvGrpSpPr/>
          <p:nvPr/>
        </p:nvGrpSpPr>
        <p:grpSpPr>
          <a:xfrm>
            <a:off x="4150669" y="2542970"/>
            <a:ext cx="355104" cy="259584"/>
            <a:chOff x="4150669" y="2466770"/>
            <a:chExt cx="355104" cy="259584"/>
          </a:xfrm>
        </p:grpSpPr>
        <p:sp>
          <p:nvSpPr>
            <p:cNvPr id="14548" name="Google Shape;14548;p68"/>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8"/>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8"/>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8"/>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2" name="Google Shape;14552;p68"/>
          <p:cNvGrpSpPr/>
          <p:nvPr/>
        </p:nvGrpSpPr>
        <p:grpSpPr>
          <a:xfrm>
            <a:off x="4699693" y="2501146"/>
            <a:ext cx="354336" cy="353984"/>
            <a:chOff x="4699693" y="2424946"/>
            <a:chExt cx="354336" cy="353984"/>
          </a:xfrm>
        </p:grpSpPr>
        <p:sp>
          <p:nvSpPr>
            <p:cNvPr id="14553" name="Google Shape;14553;p68"/>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8"/>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55" name="Google Shape;14555;p68"/>
          <p:cNvSpPr/>
          <p:nvPr/>
        </p:nvSpPr>
        <p:spPr>
          <a:xfrm>
            <a:off x="5809901"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8"/>
          <p:cNvSpPr/>
          <p:nvPr/>
        </p:nvSpPr>
        <p:spPr>
          <a:xfrm>
            <a:off x="3051853"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57" name="Google Shape;14557;p68"/>
          <p:cNvGrpSpPr/>
          <p:nvPr/>
        </p:nvGrpSpPr>
        <p:grpSpPr>
          <a:xfrm>
            <a:off x="1953037" y="2628442"/>
            <a:ext cx="355136" cy="227072"/>
            <a:chOff x="1953037" y="2552242"/>
            <a:chExt cx="355136" cy="227072"/>
          </a:xfrm>
        </p:grpSpPr>
        <p:sp>
          <p:nvSpPr>
            <p:cNvPr id="14558" name="Google Shape;14558;p68"/>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8"/>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0" name="Google Shape;14560;p68"/>
          <p:cNvSpPr/>
          <p:nvPr/>
        </p:nvSpPr>
        <p:spPr>
          <a:xfrm>
            <a:off x="3603917"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61" name="Google Shape;14561;p68"/>
          <p:cNvGrpSpPr/>
          <p:nvPr/>
        </p:nvGrpSpPr>
        <p:grpSpPr>
          <a:xfrm>
            <a:off x="2500941" y="2603418"/>
            <a:ext cx="355104" cy="250944"/>
            <a:chOff x="2500941" y="2527218"/>
            <a:chExt cx="355104" cy="250944"/>
          </a:xfrm>
        </p:grpSpPr>
        <p:sp>
          <p:nvSpPr>
            <p:cNvPr id="14562" name="Google Shape;14562;p68"/>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8"/>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8"/>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8"/>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8"/>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7" name="Google Shape;14567;p68"/>
          <p:cNvSpPr/>
          <p:nvPr/>
        </p:nvSpPr>
        <p:spPr>
          <a:xfrm>
            <a:off x="7447437"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68" name="Google Shape;14568;p68"/>
          <p:cNvGrpSpPr/>
          <p:nvPr/>
        </p:nvGrpSpPr>
        <p:grpSpPr>
          <a:xfrm>
            <a:off x="7993805" y="2503322"/>
            <a:ext cx="356256" cy="351808"/>
            <a:chOff x="7993805" y="2427122"/>
            <a:chExt cx="356256" cy="351808"/>
          </a:xfrm>
        </p:grpSpPr>
        <p:sp>
          <p:nvSpPr>
            <p:cNvPr id="14569" name="Google Shape;14569;p68"/>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8"/>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8"/>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2" name="Google Shape;14572;p68"/>
          <p:cNvGrpSpPr/>
          <p:nvPr/>
        </p:nvGrpSpPr>
        <p:grpSpPr>
          <a:xfrm>
            <a:off x="878637" y="2041210"/>
            <a:ext cx="308640" cy="353312"/>
            <a:chOff x="878637" y="1965010"/>
            <a:chExt cx="308640" cy="353312"/>
          </a:xfrm>
        </p:grpSpPr>
        <p:sp>
          <p:nvSpPr>
            <p:cNvPr id="14573" name="Google Shape;14573;p68"/>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68"/>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8"/>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6" name="Google Shape;14576;p68"/>
          <p:cNvGrpSpPr/>
          <p:nvPr/>
        </p:nvGrpSpPr>
        <p:grpSpPr>
          <a:xfrm>
            <a:off x="6896141" y="2040922"/>
            <a:ext cx="348256" cy="352448"/>
            <a:chOff x="6896141" y="1964722"/>
            <a:chExt cx="348256" cy="352448"/>
          </a:xfrm>
        </p:grpSpPr>
        <p:sp>
          <p:nvSpPr>
            <p:cNvPr id="14577" name="Google Shape;14577;p68"/>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8"/>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8"/>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0" name="Google Shape;14580;p68"/>
          <p:cNvGrpSpPr/>
          <p:nvPr/>
        </p:nvGrpSpPr>
        <p:grpSpPr>
          <a:xfrm>
            <a:off x="7989997" y="2091578"/>
            <a:ext cx="355136" cy="303328"/>
            <a:chOff x="7989997" y="2015378"/>
            <a:chExt cx="355136" cy="303328"/>
          </a:xfrm>
        </p:grpSpPr>
        <p:sp>
          <p:nvSpPr>
            <p:cNvPr id="14581" name="Google Shape;14581;p68"/>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68"/>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8"/>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4" name="Google Shape;14584;p68"/>
          <p:cNvGrpSpPr/>
          <p:nvPr/>
        </p:nvGrpSpPr>
        <p:grpSpPr>
          <a:xfrm>
            <a:off x="3598221" y="1585562"/>
            <a:ext cx="348640" cy="330784"/>
            <a:chOff x="3598221" y="1509362"/>
            <a:chExt cx="348640" cy="330784"/>
          </a:xfrm>
        </p:grpSpPr>
        <p:sp>
          <p:nvSpPr>
            <p:cNvPr id="14585" name="Google Shape;14585;p68"/>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68"/>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8"/>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8"/>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9" name="Google Shape;14589;p68"/>
          <p:cNvGrpSpPr/>
          <p:nvPr/>
        </p:nvGrpSpPr>
        <p:grpSpPr>
          <a:xfrm>
            <a:off x="5246797" y="1576858"/>
            <a:ext cx="347872" cy="347488"/>
            <a:chOff x="5246797" y="1500658"/>
            <a:chExt cx="347872" cy="347488"/>
          </a:xfrm>
        </p:grpSpPr>
        <p:sp>
          <p:nvSpPr>
            <p:cNvPr id="14590" name="Google Shape;14590;p68"/>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8"/>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8"/>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8"/>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4" name="Google Shape;14594;p68"/>
          <p:cNvGrpSpPr/>
          <p:nvPr/>
        </p:nvGrpSpPr>
        <p:grpSpPr>
          <a:xfrm>
            <a:off x="5796589" y="1576858"/>
            <a:ext cx="349024" cy="346752"/>
            <a:chOff x="5796589" y="1500658"/>
            <a:chExt cx="349024" cy="346752"/>
          </a:xfrm>
        </p:grpSpPr>
        <p:sp>
          <p:nvSpPr>
            <p:cNvPr id="14595" name="Google Shape;14595;p68"/>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96" name="Google Shape;14596;p68"/>
            <p:cNvGrpSpPr/>
            <p:nvPr/>
          </p:nvGrpSpPr>
          <p:grpSpPr>
            <a:xfrm>
              <a:off x="5796589" y="1500658"/>
              <a:ext cx="349024" cy="346752"/>
              <a:chOff x="5796589" y="1500658"/>
              <a:chExt cx="349024" cy="346752"/>
            </a:xfrm>
          </p:grpSpPr>
          <p:sp>
            <p:nvSpPr>
              <p:cNvPr id="14597" name="Google Shape;14597;p68"/>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8"/>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68"/>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68"/>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01" name="Google Shape;14601;p68"/>
          <p:cNvGrpSpPr/>
          <p:nvPr/>
        </p:nvGrpSpPr>
        <p:grpSpPr>
          <a:xfrm>
            <a:off x="6895373" y="1578778"/>
            <a:ext cx="348640" cy="343296"/>
            <a:chOff x="6895373" y="1502578"/>
            <a:chExt cx="348640" cy="343296"/>
          </a:xfrm>
        </p:grpSpPr>
        <p:sp>
          <p:nvSpPr>
            <p:cNvPr id="14602" name="Google Shape;14602;p68"/>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8"/>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8"/>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5" name="Google Shape;14605;p68"/>
          <p:cNvGrpSpPr/>
          <p:nvPr/>
        </p:nvGrpSpPr>
        <p:grpSpPr>
          <a:xfrm>
            <a:off x="4147597" y="1581658"/>
            <a:ext cx="347904" cy="336992"/>
            <a:chOff x="4147597" y="1505458"/>
            <a:chExt cx="347904" cy="336992"/>
          </a:xfrm>
        </p:grpSpPr>
        <p:sp>
          <p:nvSpPr>
            <p:cNvPr id="14606" name="Google Shape;14606;p68"/>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8"/>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8"/>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8"/>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68"/>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68"/>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8"/>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3" name="Google Shape;14613;p68"/>
          <p:cNvGrpSpPr/>
          <p:nvPr/>
        </p:nvGrpSpPr>
        <p:grpSpPr>
          <a:xfrm>
            <a:off x="2499405" y="1576090"/>
            <a:ext cx="347488" cy="348256"/>
            <a:chOff x="2499405" y="1499890"/>
            <a:chExt cx="347488" cy="348256"/>
          </a:xfrm>
        </p:grpSpPr>
        <p:sp>
          <p:nvSpPr>
            <p:cNvPr id="14614" name="Google Shape;14614;p68"/>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8"/>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8"/>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68"/>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68"/>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9" name="Google Shape;14619;p68"/>
          <p:cNvGrpSpPr/>
          <p:nvPr/>
        </p:nvGrpSpPr>
        <p:grpSpPr>
          <a:xfrm>
            <a:off x="1956845" y="1576698"/>
            <a:ext cx="331520" cy="348032"/>
            <a:chOff x="1956845" y="1500498"/>
            <a:chExt cx="331520" cy="348032"/>
          </a:xfrm>
        </p:grpSpPr>
        <p:sp>
          <p:nvSpPr>
            <p:cNvPr id="14620" name="Google Shape;14620;p68"/>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8"/>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68"/>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8"/>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8"/>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8"/>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8"/>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68"/>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68"/>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8"/>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8"/>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8"/>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2" name="Google Shape;14632;p68"/>
          <p:cNvGrpSpPr/>
          <p:nvPr/>
        </p:nvGrpSpPr>
        <p:grpSpPr>
          <a:xfrm>
            <a:off x="6345613" y="1626074"/>
            <a:ext cx="348640" cy="250656"/>
            <a:chOff x="6345613" y="1549874"/>
            <a:chExt cx="348640" cy="250656"/>
          </a:xfrm>
        </p:grpSpPr>
        <p:sp>
          <p:nvSpPr>
            <p:cNvPr id="14633" name="Google Shape;14633;p68"/>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8"/>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68"/>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68"/>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8"/>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8"/>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9" name="Google Shape;14639;p68"/>
          <p:cNvGrpSpPr/>
          <p:nvPr/>
        </p:nvGrpSpPr>
        <p:grpSpPr>
          <a:xfrm>
            <a:off x="7444781" y="1583226"/>
            <a:ext cx="348640" cy="334272"/>
            <a:chOff x="7444781" y="1507026"/>
            <a:chExt cx="348640" cy="334272"/>
          </a:xfrm>
        </p:grpSpPr>
        <p:sp>
          <p:nvSpPr>
            <p:cNvPr id="14640" name="Google Shape;14640;p68"/>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8"/>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8"/>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8"/>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68"/>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5" name="Google Shape;14645;p68"/>
          <p:cNvGrpSpPr/>
          <p:nvPr/>
        </p:nvGrpSpPr>
        <p:grpSpPr>
          <a:xfrm>
            <a:off x="7995341" y="1582938"/>
            <a:ext cx="347872" cy="334944"/>
            <a:chOff x="7995341" y="1506738"/>
            <a:chExt cx="347872" cy="334944"/>
          </a:xfrm>
        </p:grpSpPr>
        <p:sp>
          <p:nvSpPr>
            <p:cNvPr id="14646" name="Google Shape;14646;p68"/>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8"/>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8"/>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68"/>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68"/>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8"/>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2" name="Google Shape;14652;p68"/>
          <p:cNvGrpSpPr/>
          <p:nvPr/>
        </p:nvGrpSpPr>
        <p:grpSpPr>
          <a:xfrm>
            <a:off x="3048045" y="1599130"/>
            <a:ext cx="347872" cy="303904"/>
            <a:chOff x="3048045" y="1522930"/>
            <a:chExt cx="347872" cy="303904"/>
          </a:xfrm>
        </p:grpSpPr>
        <p:sp>
          <p:nvSpPr>
            <p:cNvPr id="14653" name="Google Shape;14653;p68"/>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4" name="Google Shape;14654;p68"/>
            <p:cNvGrpSpPr/>
            <p:nvPr/>
          </p:nvGrpSpPr>
          <p:grpSpPr>
            <a:xfrm>
              <a:off x="3048045" y="1522930"/>
              <a:ext cx="347872" cy="303904"/>
              <a:chOff x="3048045" y="1522930"/>
              <a:chExt cx="347872" cy="303904"/>
            </a:xfrm>
          </p:grpSpPr>
          <p:sp>
            <p:nvSpPr>
              <p:cNvPr id="14655" name="Google Shape;14655;p68"/>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8"/>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57" name="Google Shape;14657;p68"/>
          <p:cNvGrpSpPr/>
          <p:nvPr/>
        </p:nvGrpSpPr>
        <p:grpSpPr>
          <a:xfrm>
            <a:off x="1133133" y="3428122"/>
            <a:ext cx="313984" cy="358560"/>
            <a:chOff x="1133133" y="3351922"/>
            <a:chExt cx="313984" cy="358560"/>
          </a:xfrm>
        </p:grpSpPr>
        <p:sp>
          <p:nvSpPr>
            <p:cNvPr id="14658" name="Google Shape;14658;p68"/>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8"/>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68"/>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68"/>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8"/>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8"/>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8"/>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8"/>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68"/>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68"/>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8"/>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8"/>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8"/>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68"/>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68"/>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8"/>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4" name="Google Shape;14674;p68"/>
          <p:cNvSpPr/>
          <p:nvPr/>
        </p:nvSpPr>
        <p:spPr>
          <a:xfrm>
            <a:off x="1709197"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75" name="Google Shape;14675;p68"/>
          <p:cNvGrpSpPr/>
          <p:nvPr/>
        </p:nvGrpSpPr>
        <p:grpSpPr>
          <a:xfrm>
            <a:off x="2795053" y="3428794"/>
            <a:ext cx="288448" cy="357120"/>
            <a:chOff x="2795053" y="3352594"/>
            <a:chExt cx="288448" cy="357120"/>
          </a:xfrm>
        </p:grpSpPr>
        <p:sp>
          <p:nvSpPr>
            <p:cNvPr id="14676" name="Google Shape;14676;p68"/>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8"/>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8"/>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8"/>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8"/>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8"/>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68"/>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68"/>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68"/>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5" name="Google Shape;14685;p68"/>
          <p:cNvGrpSpPr/>
          <p:nvPr/>
        </p:nvGrpSpPr>
        <p:grpSpPr>
          <a:xfrm>
            <a:off x="2236525" y="3429402"/>
            <a:ext cx="304832" cy="356512"/>
            <a:chOff x="2236525" y="3353202"/>
            <a:chExt cx="304832" cy="356512"/>
          </a:xfrm>
        </p:grpSpPr>
        <p:sp>
          <p:nvSpPr>
            <p:cNvPr id="14686" name="Google Shape;14686;p68"/>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8"/>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68"/>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9" name="Google Shape;14689;p68"/>
          <p:cNvGrpSpPr/>
          <p:nvPr/>
        </p:nvGrpSpPr>
        <p:grpSpPr>
          <a:xfrm>
            <a:off x="3910637" y="3428890"/>
            <a:ext cx="256800" cy="357024"/>
            <a:chOff x="3910637" y="3352690"/>
            <a:chExt cx="256800" cy="357024"/>
          </a:xfrm>
        </p:grpSpPr>
        <p:sp>
          <p:nvSpPr>
            <p:cNvPr id="14690" name="Google Shape;14690;p68"/>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8"/>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8"/>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3" name="Google Shape;14693;p68"/>
          <p:cNvGrpSpPr/>
          <p:nvPr/>
        </p:nvGrpSpPr>
        <p:grpSpPr>
          <a:xfrm>
            <a:off x="6056429" y="3428122"/>
            <a:ext cx="360064" cy="360096"/>
            <a:chOff x="6056429" y="3351922"/>
            <a:chExt cx="360064" cy="360096"/>
          </a:xfrm>
        </p:grpSpPr>
        <p:sp>
          <p:nvSpPr>
            <p:cNvPr id="14694" name="Google Shape;14694;p68"/>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8"/>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8"/>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7" name="Google Shape;14697;p68"/>
          <p:cNvGrpSpPr/>
          <p:nvPr/>
        </p:nvGrpSpPr>
        <p:grpSpPr>
          <a:xfrm>
            <a:off x="6608877" y="3429274"/>
            <a:ext cx="357408" cy="357408"/>
            <a:chOff x="6608877" y="3353074"/>
            <a:chExt cx="357408" cy="357408"/>
          </a:xfrm>
        </p:grpSpPr>
        <p:sp>
          <p:nvSpPr>
            <p:cNvPr id="14698" name="Google Shape;14698;p68"/>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8"/>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68"/>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68"/>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8"/>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8"/>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8"/>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05" name="Google Shape;14705;p68"/>
          <p:cNvSpPr/>
          <p:nvPr/>
        </p:nvSpPr>
        <p:spPr>
          <a:xfrm>
            <a:off x="7708045"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6" name="Google Shape;14706;p68"/>
          <p:cNvGrpSpPr/>
          <p:nvPr/>
        </p:nvGrpSpPr>
        <p:grpSpPr>
          <a:xfrm>
            <a:off x="3316269" y="3428602"/>
            <a:ext cx="344832" cy="356544"/>
            <a:chOff x="3316269" y="3352402"/>
            <a:chExt cx="344832" cy="356544"/>
          </a:xfrm>
        </p:grpSpPr>
        <p:sp>
          <p:nvSpPr>
            <p:cNvPr id="14707" name="Google Shape;14707;p68"/>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8"/>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8"/>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10" name="Google Shape;14710;p68"/>
          <p:cNvSpPr/>
          <p:nvPr/>
        </p:nvSpPr>
        <p:spPr>
          <a:xfrm>
            <a:off x="4423085"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1" name="Google Shape;14711;p68"/>
          <p:cNvGrpSpPr/>
          <p:nvPr/>
        </p:nvGrpSpPr>
        <p:grpSpPr>
          <a:xfrm>
            <a:off x="4959533" y="3446426"/>
            <a:ext cx="357408" cy="323488"/>
            <a:chOff x="4959533" y="3370226"/>
            <a:chExt cx="357408" cy="323488"/>
          </a:xfrm>
        </p:grpSpPr>
        <p:sp>
          <p:nvSpPr>
            <p:cNvPr id="14712" name="Google Shape;14712;p68"/>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8"/>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4" name="Google Shape;14714;p68"/>
          <p:cNvGrpSpPr/>
          <p:nvPr/>
        </p:nvGrpSpPr>
        <p:grpSpPr>
          <a:xfrm>
            <a:off x="7158637" y="3429274"/>
            <a:ext cx="357056" cy="357408"/>
            <a:chOff x="7158637" y="3353074"/>
            <a:chExt cx="357056" cy="357408"/>
          </a:xfrm>
        </p:grpSpPr>
        <p:sp>
          <p:nvSpPr>
            <p:cNvPr id="14715" name="Google Shape;14715;p68"/>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68"/>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68"/>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68"/>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9" name="Google Shape;14719;p68"/>
          <p:cNvGrpSpPr/>
          <p:nvPr/>
        </p:nvGrpSpPr>
        <p:grpSpPr>
          <a:xfrm>
            <a:off x="5508909" y="3447706"/>
            <a:ext cx="358560" cy="319552"/>
            <a:chOff x="5508909" y="3371506"/>
            <a:chExt cx="358560" cy="319552"/>
          </a:xfrm>
        </p:grpSpPr>
        <p:sp>
          <p:nvSpPr>
            <p:cNvPr id="14720" name="Google Shape;14720;p68"/>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8"/>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8"/>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8"/>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8"/>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68"/>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8"/>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8"/>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68"/>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68"/>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30" name="Google Shape;14730;p68"/>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734"/>
        <p:cNvGrpSpPr/>
        <p:nvPr/>
      </p:nvGrpSpPr>
      <p:grpSpPr>
        <a:xfrm>
          <a:off x="0" y="0"/>
          <a:ext cx="0" cy="0"/>
          <a:chOff x="0" y="0"/>
          <a:chExt cx="0" cy="0"/>
        </a:xfrm>
      </p:grpSpPr>
      <p:sp>
        <p:nvSpPr>
          <p:cNvPr id="14735" name="Google Shape;14735;p69"/>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6" name="Google Shape;14736;p69"/>
          <p:cNvGrpSpPr/>
          <p:nvPr/>
        </p:nvGrpSpPr>
        <p:grpSpPr>
          <a:xfrm>
            <a:off x="3051327" y="3893352"/>
            <a:ext cx="346056" cy="345674"/>
            <a:chOff x="3303268" y="3817349"/>
            <a:chExt cx="346056" cy="345674"/>
          </a:xfrm>
        </p:grpSpPr>
        <p:sp>
          <p:nvSpPr>
            <p:cNvPr id="14737" name="Google Shape;14737;p6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1" name="Google Shape;14741;p69"/>
          <p:cNvGrpSpPr/>
          <p:nvPr/>
        </p:nvGrpSpPr>
        <p:grpSpPr>
          <a:xfrm>
            <a:off x="3500416" y="3893352"/>
            <a:ext cx="346056" cy="345674"/>
            <a:chOff x="3752358" y="3817349"/>
            <a:chExt cx="346056" cy="345674"/>
          </a:xfrm>
        </p:grpSpPr>
        <p:sp>
          <p:nvSpPr>
            <p:cNvPr id="14742" name="Google Shape;14742;p69"/>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69"/>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9"/>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9"/>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6" name="Google Shape;14746;p69"/>
          <p:cNvGrpSpPr/>
          <p:nvPr/>
        </p:nvGrpSpPr>
        <p:grpSpPr>
          <a:xfrm>
            <a:off x="4848066" y="3893352"/>
            <a:ext cx="346024" cy="345674"/>
            <a:chOff x="5100008" y="3817349"/>
            <a:chExt cx="346024" cy="345674"/>
          </a:xfrm>
        </p:grpSpPr>
        <p:sp>
          <p:nvSpPr>
            <p:cNvPr id="14747" name="Google Shape;14747;p69"/>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69"/>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69"/>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69"/>
          <p:cNvGrpSpPr/>
          <p:nvPr/>
        </p:nvGrpSpPr>
        <p:grpSpPr>
          <a:xfrm>
            <a:off x="5746977" y="3893352"/>
            <a:ext cx="345674" cy="345674"/>
            <a:chOff x="5998919" y="3817349"/>
            <a:chExt cx="345674" cy="345674"/>
          </a:xfrm>
        </p:grpSpPr>
        <p:sp>
          <p:nvSpPr>
            <p:cNvPr id="14751" name="Google Shape;14751;p69"/>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9"/>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9"/>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4" name="Google Shape;14754;p69"/>
          <p:cNvGrpSpPr/>
          <p:nvPr/>
        </p:nvGrpSpPr>
        <p:grpSpPr>
          <a:xfrm>
            <a:off x="3949506" y="3893352"/>
            <a:ext cx="346024" cy="345674"/>
            <a:chOff x="4201447" y="3817349"/>
            <a:chExt cx="346024" cy="345674"/>
          </a:xfrm>
        </p:grpSpPr>
        <p:sp>
          <p:nvSpPr>
            <p:cNvPr id="14755" name="Google Shape;14755;p69"/>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9"/>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7" name="Google Shape;14757;p69"/>
          <p:cNvGrpSpPr/>
          <p:nvPr/>
        </p:nvGrpSpPr>
        <p:grpSpPr>
          <a:xfrm>
            <a:off x="4398977" y="3893352"/>
            <a:ext cx="346024" cy="345674"/>
            <a:chOff x="4650919" y="3817349"/>
            <a:chExt cx="346024" cy="345674"/>
          </a:xfrm>
        </p:grpSpPr>
        <p:sp>
          <p:nvSpPr>
            <p:cNvPr id="14758" name="Google Shape;14758;p69"/>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9"/>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9"/>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1" name="Google Shape;14761;p69"/>
          <p:cNvGrpSpPr/>
          <p:nvPr/>
        </p:nvGrpSpPr>
        <p:grpSpPr>
          <a:xfrm>
            <a:off x="5297920" y="3893352"/>
            <a:ext cx="345642" cy="345674"/>
            <a:chOff x="5549861" y="3817349"/>
            <a:chExt cx="345642" cy="345674"/>
          </a:xfrm>
        </p:grpSpPr>
        <p:sp>
          <p:nvSpPr>
            <p:cNvPr id="14762" name="Google Shape;14762;p69"/>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9"/>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9"/>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5" name="Google Shape;14765;p69"/>
          <p:cNvGrpSpPr/>
          <p:nvPr/>
        </p:nvGrpSpPr>
        <p:grpSpPr>
          <a:xfrm>
            <a:off x="1306445" y="3474029"/>
            <a:ext cx="367255" cy="269855"/>
            <a:chOff x="1306445" y="3397829"/>
            <a:chExt cx="367255" cy="269855"/>
          </a:xfrm>
        </p:grpSpPr>
        <p:sp>
          <p:nvSpPr>
            <p:cNvPr id="14766" name="Google Shape;14766;p69"/>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9"/>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9"/>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9"/>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9"/>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69"/>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2" name="Google Shape;14772;p69"/>
          <p:cNvGrpSpPr/>
          <p:nvPr/>
        </p:nvGrpSpPr>
        <p:grpSpPr>
          <a:xfrm>
            <a:off x="1781317" y="3467600"/>
            <a:ext cx="367255" cy="282364"/>
            <a:chOff x="1781317" y="3391400"/>
            <a:chExt cx="367255" cy="282364"/>
          </a:xfrm>
        </p:grpSpPr>
        <p:sp>
          <p:nvSpPr>
            <p:cNvPr id="14773" name="Google Shape;14773;p69"/>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9"/>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9"/>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9"/>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9"/>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9"/>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9" name="Google Shape;14779;p69"/>
          <p:cNvGrpSpPr/>
          <p:nvPr/>
        </p:nvGrpSpPr>
        <p:grpSpPr>
          <a:xfrm>
            <a:off x="3678830" y="3447133"/>
            <a:ext cx="369164" cy="323297"/>
            <a:chOff x="3678830" y="3370933"/>
            <a:chExt cx="369164" cy="323297"/>
          </a:xfrm>
        </p:grpSpPr>
        <p:sp>
          <p:nvSpPr>
            <p:cNvPr id="14780" name="Google Shape;14780;p69"/>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69"/>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69"/>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9"/>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9"/>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9"/>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69"/>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69"/>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9"/>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9"/>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9"/>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1" name="Google Shape;14791;p69"/>
          <p:cNvGrpSpPr/>
          <p:nvPr/>
        </p:nvGrpSpPr>
        <p:grpSpPr>
          <a:xfrm>
            <a:off x="859265" y="3424375"/>
            <a:ext cx="312316" cy="368400"/>
            <a:chOff x="859265" y="3348175"/>
            <a:chExt cx="312316" cy="368400"/>
          </a:xfrm>
        </p:grpSpPr>
        <p:sp>
          <p:nvSpPr>
            <p:cNvPr id="14792" name="Google Shape;14792;p69"/>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69"/>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9"/>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9"/>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9"/>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7" name="Google Shape;14797;p69"/>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8" name="Google Shape;14798;p69"/>
          <p:cNvGrpSpPr/>
          <p:nvPr/>
        </p:nvGrpSpPr>
        <p:grpSpPr>
          <a:xfrm>
            <a:off x="2766374" y="3437213"/>
            <a:ext cx="330110" cy="308908"/>
            <a:chOff x="2766264" y="3394042"/>
            <a:chExt cx="294873" cy="275934"/>
          </a:xfrm>
        </p:grpSpPr>
        <p:sp>
          <p:nvSpPr>
            <p:cNvPr id="14799" name="Google Shape;14799;p69"/>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9"/>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9"/>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9"/>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3" name="Google Shape;14803;p69"/>
          <p:cNvGrpSpPr/>
          <p:nvPr/>
        </p:nvGrpSpPr>
        <p:grpSpPr>
          <a:xfrm>
            <a:off x="3214972" y="3435388"/>
            <a:ext cx="346406" cy="347552"/>
            <a:chOff x="3214972" y="3359188"/>
            <a:chExt cx="346406" cy="347552"/>
          </a:xfrm>
        </p:grpSpPr>
        <p:sp>
          <p:nvSpPr>
            <p:cNvPr id="14804" name="Google Shape;14804;p69"/>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9"/>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9"/>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9"/>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9"/>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9"/>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9"/>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69"/>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69"/>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9"/>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9"/>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9"/>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9"/>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69"/>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8" name="Google Shape;14818;p69"/>
          <p:cNvGrpSpPr/>
          <p:nvPr/>
        </p:nvGrpSpPr>
        <p:grpSpPr>
          <a:xfrm>
            <a:off x="4629306" y="3485393"/>
            <a:ext cx="367255" cy="244486"/>
            <a:chOff x="4629306" y="3409193"/>
            <a:chExt cx="367255" cy="244486"/>
          </a:xfrm>
        </p:grpSpPr>
        <p:sp>
          <p:nvSpPr>
            <p:cNvPr id="14819" name="Google Shape;14819;p69"/>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69"/>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9"/>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9"/>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9"/>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69"/>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9"/>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9"/>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9"/>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9"/>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9" name="Google Shape;14829;p69"/>
          <p:cNvGrpSpPr/>
          <p:nvPr/>
        </p:nvGrpSpPr>
        <p:grpSpPr>
          <a:xfrm>
            <a:off x="4193490" y="3426284"/>
            <a:ext cx="289939" cy="334661"/>
            <a:chOff x="4193490" y="3350084"/>
            <a:chExt cx="289939" cy="334661"/>
          </a:xfrm>
        </p:grpSpPr>
        <p:sp>
          <p:nvSpPr>
            <p:cNvPr id="14830" name="Google Shape;14830;p69"/>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9"/>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9"/>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9"/>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9"/>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9"/>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9"/>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69"/>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9"/>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69"/>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0" name="Google Shape;14840;p69"/>
          <p:cNvGrpSpPr/>
          <p:nvPr/>
        </p:nvGrpSpPr>
        <p:grpSpPr>
          <a:xfrm>
            <a:off x="6533281" y="3427430"/>
            <a:ext cx="357037" cy="357005"/>
            <a:chOff x="6533281" y="3351230"/>
            <a:chExt cx="357037" cy="357005"/>
          </a:xfrm>
        </p:grpSpPr>
        <p:sp>
          <p:nvSpPr>
            <p:cNvPr id="14841" name="Google Shape;14841;p69"/>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69"/>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69"/>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4" name="Google Shape;14844;p69"/>
          <p:cNvGrpSpPr/>
          <p:nvPr/>
        </p:nvGrpSpPr>
        <p:grpSpPr>
          <a:xfrm>
            <a:off x="6058441" y="3427430"/>
            <a:ext cx="357387" cy="357005"/>
            <a:chOff x="6058441" y="3351230"/>
            <a:chExt cx="357387" cy="357005"/>
          </a:xfrm>
        </p:grpSpPr>
        <p:sp>
          <p:nvSpPr>
            <p:cNvPr id="14845" name="Google Shape;14845;p69"/>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69"/>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7" name="Google Shape;14847;p69"/>
          <p:cNvGrpSpPr/>
          <p:nvPr/>
        </p:nvGrpSpPr>
        <p:grpSpPr>
          <a:xfrm>
            <a:off x="7957483" y="3427048"/>
            <a:ext cx="357387" cy="357387"/>
            <a:chOff x="7957483" y="3350848"/>
            <a:chExt cx="357387" cy="357387"/>
          </a:xfrm>
        </p:grpSpPr>
        <p:sp>
          <p:nvSpPr>
            <p:cNvPr id="14848" name="Google Shape;14848;p69"/>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69"/>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69"/>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1" name="Google Shape;14851;p69"/>
          <p:cNvGrpSpPr/>
          <p:nvPr/>
        </p:nvGrpSpPr>
        <p:grpSpPr>
          <a:xfrm>
            <a:off x="7007771" y="3427430"/>
            <a:ext cx="357387" cy="357005"/>
            <a:chOff x="7007771" y="3351230"/>
            <a:chExt cx="357387" cy="357005"/>
          </a:xfrm>
        </p:grpSpPr>
        <p:sp>
          <p:nvSpPr>
            <p:cNvPr id="14852" name="Google Shape;14852;p69"/>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9"/>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69"/>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69"/>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69"/>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7" name="Google Shape;14857;p69"/>
          <p:cNvGrpSpPr/>
          <p:nvPr/>
        </p:nvGrpSpPr>
        <p:grpSpPr>
          <a:xfrm>
            <a:off x="5108729" y="3427430"/>
            <a:ext cx="357005" cy="357005"/>
            <a:chOff x="5108729" y="3351230"/>
            <a:chExt cx="357005" cy="357005"/>
          </a:xfrm>
        </p:grpSpPr>
        <p:sp>
          <p:nvSpPr>
            <p:cNvPr id="14858" name="Google Shape;14858;p69"/>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9"/>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0" name="Google Shape;14860;p69"/>
          <p:cNvGrpSpPr/>
          <p:nvPr/>
        </p:nvGrpSpPr>
        <p:grpSpPr>
          <a:xfrm>
            <a:off x="5583569" y="3427430"/>
            <a:ext cx="357419" cy="357005"/>
            <a:chOff x="5583569" y="3351230"/>
            <a:chExt cx="357419" cy="357005"/>
          </a:xfrm>
        </p:grpSpPr>
        <p:sp>
          <p:nvSpPr>
            <p:cNvPr id="14861" name="Google Shape;14861;p69"/>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69"/>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3" name="Google Shape;14863;p69"/>
          <p:cNvGrpSpPr/>
          <p:nvPr/>
        </p:nvGrpSpPr>
        <p:grpSpPr>
          <a:xfrm>
            <a:off x="7482229" y="3427430"/>
            <a:ext cx="357419" cy="357005"/>
            <a:chOff x="7482229" y="3351230"/>
            <a:chExt cx="357419" cy="357005"/>
          </a:xfrm>
        </p:grpSpPr>
        <p:sp>
          <p:nvSpPr>
            <p:cNvPr id="14864" name="Google Shape;14864;p69"/>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69"/>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69"/>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9"/>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9"/>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9" name="Google Shape;14869;p69"/>
          <p:cNvGrpSpPr/>
          <p:nvPr/>
        </p:nvGrpSpPr>
        <p:grpSpPr>
          <a:xfrm>
            <a:off x="3764485" y="2966882"/>
            <a:ext cx="222874" cy="345737"/>
            <a:chOff x="3764485" y="2890682"/>
            <a:chExt cx="222874" cy="345737"/>
          </a:xfrm>
        </p:grpSpPr>
        <p:sp>
          <p:nvSpPr>
            <p:cNvPr id="14870" name="Google Shape;14870;p69"/>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9"/>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69"/>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3" name="Google Shape;14873;p69"/>
          <p:cNvGrpSpPr/>
          <p:nvPr/>
        </p:nvGrpSpPr>
        <p:grpSpPr>
          <a:xfrm>
            <a:off x="2238616" y="2984331"/>
            <a:ext cx="422596" cy="310382"/>
            <a:chOff x="2278533" y="2937377"/>
            <a:chExt cx="346788" cy="254704"/>
          </a:xfrm>
        </p:grpSpPr>
        <p:sp>
          <p:nvSpPr>
            <p:cNvPr id="14874" name="Google Shape;14874;p69"/>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69"/>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76" name="Google Shape;14876;p69"/>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77" name="Google Shape;14877;p69"/>
          <p:cNvGrpSpPr/>
          <p:nvPr/>
        </p:nvGrpSpPr>
        <p:grpSpPr>
          <a:xfrm>
            <a:off x="1836637" y="2967710"/>
            <a:ext cx="286152" cy="346438"/>
            <a:chOff x="1836637" y="2891510"/>
            <a:chExt cx="286152" cy="346438"/>
          </a:xfrm>
        </p:grpSpPr>
        <p:sp>
          <p:nvSpPr>
            <p:cNvPr id="14878" name="Google Shape;14878;p69"/>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9"/>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69"/>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1" name="Google Shape;14881;p69"/>
          <p:cNvGrpSpPr/>
          <p:nvPr/>
        </p:nvGrpSpPr>
        <p:grpSpPr>
          <a:xfrm>
            <a:off x="5585861" y="2982129"/>
            <a:ext cx="379764" cy="337684"/>
            <a:chOff x="5585861" y="2905929"/>
            <a:chExt cx="379764" cy="337684"/>
          </a:xfrm>
        </p:grpSpPr>
        <p:sp>
          <p:nvSpPr>
            <p:cNvPr id="14882" name="Google Shape;14882;p69"/>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9"/>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9"/>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9"/>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6" name="Google Shape;14886;p69"/>
          <p:cNvGrpSpPr/>
          <p:nvPr/>
        </p:nvGrpSpPr>
        <p:grpSpPr>
          <a:xfrm>
            <a:off x="1327676" y="2986680"/>
            <a:ext cx="347934" cy="310024"/>
            <a:chOff x="1327676" y="2910480"/>
            <a:chExt cx="347934" cy="310024"/>
          </a:xfrm>
        </p:grpSpPr>
        <p:sp>
          <p:nvSpPr>
            <p:cNvPr id="14887" name="Google Shape;14887;p69"/>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9"/>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9"/>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9"/>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9"/>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2" name="Google Shape;14892;p69"/>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93" name="Google Shape;14893;p69"/>
          <p:cNvGrpSpPr/>
          <p:nvPr/>
        </p:nvGrpSpPr>
        <p:grpSpPr>
          <a:xfrm>
            <a:off x="2753401" y="2945764"/>
            <a:ext cx="382828" cy="358601"/>
            <a:chOff x="2753373" y="2902523"/>
            <a:chExt cx="347552" cy="325557"/>
          </a:xfrm>
        </p:grpSpPr>
        <p:sp>
          <p:nvSpPr>
            <p:cNvPr id="14894" name="Google Shape;14894;p69"/>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9"/>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9"/>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9"/>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9"/>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69"/>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0" name="Google Shape;14900;p69"/>
          <p:cNvGrpSpPr/>
          <p:nvPr/>
        </p:nvGrpSpPr>
        <p:grpSpPr>
          <a:xfrm>
            <a:off x="849016" y="2979455"/>
            <a:ext cx="356655" cy="335425"/>
            <a:chOff x="849016" y="2903255"/>
            <a:chExt cx="356655" cy="335425"/>
          </a:xfrm>
        </p:grpSpPr>
        <p:sp>
          <p:nvSpPr>
            <p:cNvPr id="14901" name="Google Shape;14901;p69"/>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9"/>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69"/>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69"/>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69"/>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9"/>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9"/>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9"/>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9"/>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69"/>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69"/>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2" name="Google Shape;14912;p69"/>
          <p:cNvGrpSpPr/>
          <p:nvPr/>
        </p:nvGrpSpPr>
        <p:grpSpPr>
          <a:xfrm>
            <a:off x="4210933" y="3002977"/>
            <a:ext cx="280072" cy="275520"/>
            <a:chOff x="4210933" y="2926777"/>
            <a:chExt cx="280072" cy="275520"/>
          </a:xfrm>
        </p:grpSpPr>
        <p:sp>
          <p:nvSpPr>
            <p:cNvPr id="14913" name="Google Shape;14913;p69"/>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69"/>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69"/>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69"/>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69"/>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9"/>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69"/>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69"/>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69"/>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9"/>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69"/>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9"/>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9"/>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6" name="Google Shape;14926;p69"/>
          <p:cNvGrpSpPr/>
          <p:nvPr/>
        </p:nvGrpSpPr>
        <p:grpSpPr>
          <a:xfrm>
            <a:off x="4667216" y="2991582"/>
            <a:ext cx="320273" cy="318395"/>
            <a:chOff x="4667216" y="2915382"/>
            <a:chExt cx="320273" cy="318395"/>
          </a:xfrm>
        </p:grpSpPr>
        <p:sp>
          <p:nvSpPr>
            <p:cNvPr id="14927" name="Google Shape;14927;p69"/>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9"/>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9"/>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9"/>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1" name="Google Shape;14931;p69"/>
          <p:cNvGrpSpPr/>
          <p:nvPr/>
        </p:nvGrpSpPr>
        <p:grpSpPr>
          <a:xfrm>
            <a:off x="5170480" y="3010839"/>
            <a:ext cx="261929" cy="280550"/>
            <a:chOff x="5170480" y="2934639"/>
            <a:chExt cx="261929" cy="280550"/>
          </a:xfrm>
        </p:grpSpPr>
        <p:sp>
          <p:nvSpPr>
            <p:cNvPr id="14932" name="Google Shape;14932;p69"/>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9"/>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69"/>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69"/>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69"/>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69"/>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69"/>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9" name="Google Shape;14939;p69"/>
          <p:cNvGrpSpPr/>
          <p:nvPr/>
        </p:nvGrpSpPr>
        <p:grpSpPr>
          <a:xfrm>
            <a:off x="6069423" y="2968091"/>
            <a:ext cx="362321" cy="364231"/>
            <a:chOff x="6069423" y="2891892"/>
            <a:chExt cx="362321" cy="364231"/>
          </a:xfrm>
        </p:grpSpPr>
        <p:sp>
          <p:nvSpPr>
            <p:cNvPr id="14940" name="Google Shape;14940;p69"/>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69"/>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69"/>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9"/>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9"/>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9"/>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6" name="Google Shape;14946;p69"/>
          <p:cNvGrpSpPr/>
          <p:nvPr/>
        </p:nvGrpSpPr>
        <p:grpSpPr>
          <a:xfrm>
            <a:off x="6571955" y="2995370"/>
            <a:ext cx="308878" cy="311170"/>
            <a:chOff x="6571955" y="2919170"/>
            <a:chExt cx="308878" cy="311170"/>
          </a:xfrm>
        </p:grpSpPr>
        <p:sp>
          <p:nvSpPr>
            <p:cNvPr id="14947" name="Google Shape;14947;p69"/>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9"/>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9"/>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9"/>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9"/>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69"/>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69"/>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9"/>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9"/>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69"/>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7" name="Google Shape;14957;p69"/>
          <p:cNvGrpSpPr/>
          <p:nvPr/>
        </p:nvGrpSpPr>
        <p:grpSpPr>
          <a:xfrm>
            <a:off x="7500054" y="3010935"/>
            <a:ext cx="350576" cy="280454"/>
            <a:chOff x="7500054" y="2934735"/>
            <a:chExt cx="350576" cy="280454"/>
          </a:xfrm>
        </p:grpSpPr>
        <p:sp>
          <p:nvSpPr>
            <p:cNvPr id="14958" name="Google Shape;14958;p69"/>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69"/>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69"/>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9"/>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9"/>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9"/>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9"/>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9"/>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6" name="Google Shape;14966;p69"/>
          <p:cNvGrpSpPr/>
          <p:nvPr/>
        </p:nvGrpSpPr>
        <p:grpSpPr>
          <a:xfrm>
            <a:off x="7024430" y="2950862"/>
            <a:ext cx="332012" cy="355454"/>
            <a:chOff x="7055134" y="2919170"/>
            <a:chExt cx="290321" cy="310820"/>
          </a:xfrm>
        </p:grpSpPr>
        <p:sp>
          <p:nvSpPr>
            <p:cNvPr id="14967" name="Google Shape;14967;p69"/>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9"/>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9"/>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69"/>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69"/>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9"/>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9"/>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9"/>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69"/>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69"/>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69"/>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69"/>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9"/>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9"/>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1" name="Google Shape;14981;p69"/>
          <p:cNvGrpSpPr/>
          <p:nvPr/>
        </p:nvGrpSpPr>
        <p:grpSpPr>
          <a:xfrm>
            <a:off x="7985143" y="2976813"/>
            <a:ext cx="330109" cy="347552"/>
            <a:chOff x="7985143" y="2900613"/>
            <a:chExt cx="330109" cy="347552"/>
          </a:xfrm>
        </p:grpSpPr>
        <p:sp>
          <p:nvSpPr>
            <p:cNvPr id="14982" name="Google Shape;14982;p69"/>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69"/>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9"/>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9"/>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9"/>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9"/>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9"/>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69"/>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0" name="Google Shape;14990;p69"/>
          <p:cNvGrpSpPr/>
          <p:nvPr/>
        </p:nvGrpSpPr>
        <p:grpSpPr>
          <a:xfrm>
            <a:off x="7990840" y="2511426"/>
            <a:ext cx="354363" cy="353631"/>
            <a:chOff x="7990840" y="2435226"/>
            <a:chExt cx="354363" cy="353631"/>
          </a:xfrm>
        </p:grpSpPr>
        <p:sp>
          <p:nvSpPr>
            <p:cNvPr id="14991" name="Google Shape;14991;p69"/>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9"/>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9"/>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4" name="Google Shape;14994;p69"/>
          <p:cNvGrpSpPr/>
          <p:nvPr/>
        </p:nvGrpSpPr>
        <p:grpSpPr>
          <a:xfrm>
            <a:off x="1817317" y="2556530"/>
            <a:ext cx="350958" cy="263043"/>
            <a:chOff x="1817317" y="2480330"/>
            <a:chExt cx="350958" cy="263043"/>
          </a:xfrm>
        </p:grpSpPr>
        <p:sp>
          <p:nvSpPr>
            <p:cNvPr id="14995" name="Google Shape;14995;p69"/>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69"/>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9"/>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9"/>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69"/>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0" name="Google Shape;15000;p69"/>
          <p:cNvGrpSpPr/>
          <p:nvPr/>
        </p:nvGrpSpPr>
        <p:grpSpPr>
          <a:xfrm>
            <a:off x="1341727" y="2559549"/>
            <a:ext cx="419913" cy="308109"/>
            <a:chOff x="1341727" y="2483349"/>
            <a:chExt cx="419913" cy="308109"/>
          </a:xfrm>
        </p:grpSpPr>
        <p:sp>
          <p:nvSpPr>
            <p:cNvPr id="15001" name="Google Shape;15001;p69"/>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9"/>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69"/>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4" name="Google Shape;15004;p69"/>
          <p:cNvGrpSpPr/>
          <p:nvPr/>
        </p:nvGrpSpPr>
        <p:grpSpPr>
          <a:xfrm>
            <a:off x="854332" y="2523936"/>
            <a:ext cx="376358" cy="330109"/>
            <a:chOff x="854332" y="2447736"/>
            <a:chExt cx="376358" cy="330109"/>
          </a:xfrm>
        </p:grpSpPr>
        <p:sp>
          <p:nvSpPr>
            <p:cNvPr id="15005" name="Google Shape;15005;p69"/>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9"/>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9"/>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69"/>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69"/>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9"/>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9"/>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69"/>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3" name="Google Shape;15013;p69"/>
          <p:cNvGrpSpPr/>
          <p:nvPr/>
        </p:nvGrpSpPr>
        <p:grpSpPr>
          <a:xfrm>
            <a:off x="4206763" y="2527151"/>
            <a:ext cx="322151" cy="322374"/>
            <a:chOff x="4206763" y="2450951"/>
            <a:chExt cx="322151" cy="322374"/>
          </a:xfrm>
        </p:grpSpPr>
        <p:sp>
          <p:nvSpPr>
            <p:cNvPr id="15014" name="Google Shape;15014;p69"/>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9"/>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6" name="Google Shape;15016;p69"/>
          <p:cNvGrpSpPr/>
          <p:nvPr/>
        </p:nvGrpSpPr>
        <p:grpSpPr>
          <a:xfrm>
            <a:off x="7528096" y="2526259"/>
            <a:ext cx="327976" cy="324316"/>
            <a:chOff x="7528096" y="2450059"/>
            <a:chExt cx="327976" cy="324316"/>
          </a:xfrm>
        </p:grpSpPr>
        <p:sp>
          <p:nvSpPr>
            <p:cNvPr id="15017" name="Google Shape;15017;p69"/>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9"/>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9"/>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9"/>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9"/>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2" name="Google Shape;15022;p69"/>
          <p:cNvGrpSpPr/>
          <p:nvPr/>
        </p:nvGrpSpPr>
        <p:grpSpPr>
          <a:xfrm>
            <a:off x="7077129" y="2588742"/>
            <a:ext cx="282364" cy="198619"/>
            <a:chOff x="7077129" y="2512542"/>
            <a:chExt cx="282364" cy="198619"/>
          </a:xfrm>
        </p:grpSpPr>
        <p:sp>
          <p:nvSpPr>
            <p:cNvPr id="15023" name="Google Shape;15023;p69"/>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69"/>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69"/>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69"/>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9"/>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9"/>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9" name="Google Shape;15029;p69"/>
          <p:cNvGrpSpPr/>
          <p:nvPr/>
        </p:nvGrpSpPr>
        <p:grpSpPr>
          <a:xfrm>
            <a:off x="3725461" y="2520912"/>
            <a:ext cx="334279" cy="334661"/>
            <a:chOff x="3725461" y="2444712"/>
            <a:chExt cx="334279" cy="334661"/>
          </a:xfrm>
        </p:grpSpPr>
        <p:sp>
          <p:nvSpPr>
            <p:cNvPr id="15030" name="Google Shape;15030;p69"/>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9"/>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9"/>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9"/>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9"/>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9"/>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9"/>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7" name="Google Shape;15037;p69"/>
          <p:cNvGrpSpPr/>
          <p:nvPr/>
        </p:nvGrpSpPr>
        <p:grpSpPr>
          <a:xfrm>
            <a:off x="6577238" y="2533421"/>
            <a:ext cx="332019" cy="310788"/>
            <a:chOff x="6577238" y="2457221"/>
            <a:chExt cx="332019" cy="310788"/>
          </a:xfrm>
        </p:grpSpPr>
        <p:sp>
          <p:nvSpPr>
            <p:cNvPr id="15038" name="Google Shape;15038;p69"/>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9"/>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9"/>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9"/>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9"/>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9"/>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4" name="Google Shape;15044;p69"/>
          <p:cNvGrpSpPr/>
          <p:nvPr/>
        </p:nvGrpSpPr>
        <p:grpSpPr>
          <a:xfrm>
            <a:off x="2818561" y="2515978"/>
            <a:ext cx="247892" cy="346024"/>
            <a:chOff x="2818561" y="2439778"/>
            <a:chExt cx="247892" cy="346024"/>
          </a:xfrm>
        </p:grpSpPr>
        <p:sp>
          <p:nvSpPr>
            <p:cNvPr id="15045" name="Google Shape;15045;p69"/>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9"/>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9"/>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69"/>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69"/>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9"/>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9"/>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9"/>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9"/>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69"/>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69"/>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9"/>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69"/>
          <p:cNvGrpSpPr/>
          <p:nvPr/>
        </p:nvGrpSpPr>
        <p:grpSpPr>
          <a:xfrm>
            <a:off x="3207778" y="2550832"/>
            <a:ext cx="419933" cy="275170"/>
            <a:chOff x="3207778" y="2474632"/>
            <a:chExt cx="419933" cy="275170"/>
          </a:xfrm>
        </p:grpSpPr>
        <p:sp>
          <p:nvSpPr>
            <p:cNvPr id="15058" name="Google Shape;15058;p69"/>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9"/>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9"/>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9"/>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9"/>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9"/>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9"/>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9"/>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69"/>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69"/>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69"/>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9"/>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9"/>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69"/>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2" name="Google Shape;15072;p69"/>
          <p:cNvGrpSpPr/>
          <p:nvPr/>
        </p:nvGrpSpPr>
        <p:grpSpPr>
          <a:xfrm>
            <a:off x="6099375" y="2532275"/>
            <a:ext cx="337684" cy="314194"/>
            <a:chOff x="6099375" y="2456075"/>
            <a:chExt cx="337684" cy="314194"/>
          </a:xfrm>
        </p:grpSpPr>
        <p:sp>
          <p:nvSpPr>
            <p:cNvPr id="15073" name="Google Shape;15073;p69"/>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9"/>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5" name="Google Shape;15075;p69"/>
          <p:cNvGrpSpPr/>
          <p:nvPr/>
        </p:nvGrpSpPr>
        <p:grpSpPr>
          <a:xfrm>
            <a:off x="2312623" y="2544784"/>
            <a:ext cx="312698" cy="286534"/>
            <a:chOff x="2312623" y="2468584"/>
            <a:chExt cx="312698" cy="286534"/>
          </a:xfrm>
        </p:grpSpPr>
        <p:sp>
          <p:nvSpPr>
            <p:cNvPr id="15076" name="Google Shape;15076;p69"/>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9"/>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9"/>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9" name="Google Shape;15079;p69"/>
          <p:cNvGrpSpPr/>
          <p:nvPr/>
        </p:nvGrpSpPr>
        <p:grpSpPr>
          <a:xfrm>
            <a:off x="5618805" y="2517124"/>
            <a:ext cx="345292" cy="342618"/>
            <a:chOff x="5618805" y="2440924"/>
            <a:chExt cx="345292" cy="342618"/>
          </a:xfrm>
        </p:grpSpPr>
        <p:sp>
          <p:nvSpPr>
            <p:cNvPr id="15080" name="Google Shape;15080;p69"/>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9"/>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9"/>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9"/>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9"/>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5" name="Google Shape;15085;p69"/>
          <p:cNvGrpSpPr/>
          <p:nvPr/>
        </p:nvGrpSpPr>
        <p:grpSpPr>
          <a:xfrm>
            <a:off x="4653179" y="2522790"/>
            <a:ext cx="377886" cy="331255"/>
            <a:chOff x="4653179" y="2446590"/>
            <a:chExt cx="377886" cy="331255"/>
          </a:xfrm>
        </p:grpSpPr>
        <p:sp>
          <p:nvSpPr>
            <p:cNvPr id="15086" name="Google Shape;15086;p69"/>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9"/>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9"/>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9"/>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0" name="Google Shape;15090;p69"/>
          <p:cNvGrpSpPr/>
          <p:nvPr/>
        </p:nvGrpSpPr>
        <p:grpSpPr>
          <a:xfrm>
            <a:off x="5184517" y="2535681"/>
            <a:ext cx="252062" cy="305122"/>
            <a:chOff x="5184517" y="2459481"/>
            <a:chExt cx="252062" cy="305122"/>
          </a:xfrm>
        </p:grpSpPr>
        <p:sp>
          <p:nvSpPr>
            <p:cNvPr id="15091" name="Google Shape;15091;p69"/>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69"/>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9"/>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9"/>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9"/>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9"/>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97" name="Google Shape;15097;p69"/>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8" name="Google Shape;15098;p69"/>
          <p:cNvGrpSpPr/>
          <p:nvPr/>
        </p:nvGrpSpPr>
        <p:grpSpPr>
          <a:xfrm>
            <a:off x="6155459" y="2045308"/>
            <a:ext cx="249770" cy="363849"/>
            <a:chOff x="6155459" y="1969108"/>
            <a:chExt cx="249770" cy="363849"/>
          </a:xfrm>
        </p:grpSpPr>
        <p:sp>
          <p:nvSpPr>
            <p:cNvPr id="15099" name="Google Shape;15099;p69"/>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9"/>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9"/>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9"/>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9"/>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9"/>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9"/>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69"/>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69"/>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8" name="Google Shape;15108;p69"/>
          <p:cNvGrpSpPr/>
          <p:nvPr/>
        </p:nvGrpSpPr>
        <p:grpSpPr>
          <a:xfrm>
            <a:off x="2280029" y="2046804"/>
            <a:ext cx="353631" cy="354395"/>
            <a:chOff x="2280029" y="1970604"/>
            <a:chExt cx="353631" cy="354395"/>
          </a:xfrm>
        </p:grpSpPr>
        <p:sp>
          <p:nvSpPr>
            <p:cNvPr id="15109" name="Google Shape;15109;p69"/>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69"/>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69"/>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9"/>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3" name="Google Shape;15113;p69"/>
          <p:cNvGrpSpPr/>
          <p:nvPr/>
        </p:nvGrpSpPr>
        <p:grpSpPr>
          <a:xfrm>
            <a:off x="8065100" y="2076374"/>
            <a:ext cx="255086" cy="301685"/>
            <a:chOff x="8065100" y="2000174"/>
            <a:chExt cx="255086" cy="301685"/>
          </a:xfrm>
        </p:grpSpPr>
        <p:sp>
          <p:nvSpPr>
            <p:cNvPr id="15114" name="Google Shape;15114;p69"/>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9"/>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9"/>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9"/>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8" name="Google Shape;15118;p69"/>
          <p:cNvGrpSpPr/>
          <p:nvPr/>
        </p:nvGrpSpPr>
        <p:grpSpPr>
          <a:xfrm>
            <a:off x="6633705" y="2045308"/>
            <a:ext cx="249420" cy="363849"/>
            <a:chOff x="6633705" y="1969108"/>
            <a:chExt cx="249420" cy="363849"/>
          </a:xfrm>
        </p:grpSpPr>
        <p:sp>
          <p:nvSpPr>
            <p:cNvPr id="15119" name="Google Shape;15119;p69"/>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69"/>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69"/>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9"/>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9"/>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9"/>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69"/>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69"/>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69"/>
          <p:cNvGrpSpPr/>
          <p:nvPr/>
        </p:nvGrpSpPr>
        <p:grpSpPr>
          <a:xfrm>
            <a:off x="5211031" y="2045308"/>
            <a:ext cx="226661" cy="363467"/>
            <a:chOff x="5211031" y="1969108"/>
            <a:chExt cx="226661" cy="363467"/>
          </a:xfrm>
        </p:grpSpPr>
        <p:sp>
          <p:nvSpPr>
            <p:cNvPr id="15128" name="Google Shape;15128;p69"/>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9"/>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0" name="Google Shape;15130;p69"/>
          <p:cNvGrpSpPr/>
          <p:nvPr/>
        </p:nvGrpSpPr>
        <p:grpSpPr>
          <a:xfrm>
            <a:off x="3712952" y="2046804"/>
            <a:ext cx="354363" cy="354395"/>
            <a:chOff x="3712952" y="1970604"/>
            <a:chExt cx="354363" cy="354395"/>
          </a:xfrm>
        </p:grpSpPr>
        <p:sp>
          <p:nvSpPr>
            <p:cNvPr id="15131" name="Google Shape;15131;p69"/>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9"/>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9"/>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69"/>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9"/>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9"/>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9"/>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69"/>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69"/>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0" name="Google Shape;15140;p69"/>
          <p:cNvGrpSpPr/>
          <p:nvPr/>
        </p:nvGrpSpPr>
        <p:grpSpPr>
          <a:xfrm>
            <a:off x="3235438" y="2046804"/>
            <a:ext cx="354363" cy="354745"/>
            <a:chOff x="3235438" y="1970604"/>
            <a:chExt cx="354363" cy="354745"/>
          </a:xfrm>
        </p:grpSpPr>
        <p:sp>
          <p:nvSpPr>
            <p:cNvPr id="15141" name="Google Shape;15141;p69"/>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9"/>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69"/>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69"/>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9"/>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9"/>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9"/>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69"/>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69"/>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9"/>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9"/>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69"/>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69"/>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4" name="Google Shape;15154;p69"/>
          <p:cNvGrpSpPr/>
          <p:nvPr/>
        </p:nvGrpSpPr>
        <p:grpSpPr>
          <a:xfrm>
            <a:off x="1329585" y="2066125"/>
            <a:ext cx="341472" cy="335074"/>
            <a:chOff x="1329585" y="1989925"/>
            <a:chExt cx="341472" cy="335074"/>
          </a:xfrm>
        </p:grpSpPr>
        <p:sp>
          <p:nvSpPr>
            <p:cNvPr id="15155" name="Google Shape;15155;p69"/>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9"/>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9"/>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8" name="Google Shape;15158;p69"/>
          <p:cNvGrpSpPr/>
          <p:nvPr/>
        </p:nvGrpSpPr>
        <p:grpSpPr>
          <a:xfrm>
            <a:off x="5591871" y="2066106"/>
            <a:ext cx="416649" cy="325597"/>
            <a:chOff x="5626763" y="2013829"/>
            <a:chExt cx="351722" cy="274788"/>
          </a:xfrm>
        </p:grpSpPr>
        <p:sp>
          <p:nvSpPr>
            <p:cNvPr id="15159" name="Google Shape;15159;p69"/>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9"/>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9"/>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9"/>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69"/>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69"/>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69"/>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9"/>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9"/>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69"/>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9" name="Google Shape;15169;p69"/>
          <p:cNvGrpSpPr/>
          <p:nvPr/>
        </p:nvGrpSpPr>
        <p:grpSpPr>
          <a:xfrm>
            <a:off x="7576605" y="2060077"/>
            <a:ext cx="276698" cy="333133"/>
            <a:chOff x="7576605" y="1983877"/>
            <a:chExt cx="276698" cy="333133"/>
          </a:xfrm>
        </p:grpSpPr>
        <p:sp>
          <p:nvSpPr>
            <p:cNvPr id="15170" name="Google Shape;15170;p69"/>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9"/>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2" name="Google Shape;15172;p69"/>
          <p:cNvGrpSpPr/>
          <p:nvPr/>
        </p:nvGrpSpPr>
        <p:grpSpPr>
          <a:xfrm>
            <a:off x="853568" y="2051738"/>
            <a:ext cx="337334" cy="353599"/>
            <a:chOff x="853568" y="1975538"/>
            <a:chExt cx="337334" cy="353599"/>
          </a:xfrm>
        </p:grpSpPr>
        <p:sp>
          <p:nvSpPr>
            <p:cNvPr id="15173" name="Google Shape;15173;p69"/>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9"/>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9"/>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69"/>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7" name="Google Shape;15177;p69"/>
          <p:cNvGrpSpPr/>
          <p:nvPr/>
        </p:nvGrpSpPr>
        <p:grpSpPr>
          <a:xfrm>
            <a:off x="2770052" y="2085828"/>
            <a:ext cx="327085" cy="277080"/>
            <a:chOff x="2770052" y="2009628"/>
            <a:chExt cx="327085" cy="277080"/>
          </a:xfrm>
        </p:grpSpPr>
        <p:sp>
          <p:nvSpPr>
            <p:cNvPr id="15178" name="Google Shape;15178;p69"/>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9"/>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80" name="Google Shape;15180;p69"/>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81" name="Google Shape;15181;p69"/>
          <p:cNvGrpSpPr/>
          <p:nvPr/>
        </p:nvGrpSpPr>
        <p:grpSpPr>
          <a:xfrm>
            <a:off x="4195399" y="2046804"/>
            <a:ext cx="344878" cy="343573"/>
            <a:chOff x="4195399" y="1970604"/>
            <a:chExt cx="344878" cy="343573"/>
          </a:xfrm>
        </p:grpSpPr>
        <p:sp>
          <p:nvSpPr>
            <p:cNvPr id="15182" name="Google Shape;15182;p69"/>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9"/>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9"/>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69"/>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6" name="Google Shape;15186;p69"/>
          <p:cNvGrpSpPr/>
          <p:nvPr/>
        </p:nvGrpSpPr>
        <p:grpSpPr>
          <a:xfrm>
            <a:off x="4674791" y="2053647"/>
            <a:ext cx="344528" cy="344114"/>
            <a:chOff x="4674791" y="1977447"/>
            <a:chExt cx="344528" cy="344114"/>
          </a:xfrm>
        </p:grpSpPr>
        <p:sp>
          <p:nvSpPr>
            <p:cNvPr id="15187" name="Google Shape;15187;p69"/>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9"/>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9"/>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9"/>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9"/>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9"/>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69"/>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69"/>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9"/>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9"/>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9"/>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9"/>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9"/>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9"/>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9"/>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9"/>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9"/>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9"/>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9"/>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9"/>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9"/>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69"/>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69"/>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9"/>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69"/>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69"/>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3" name="Google Shape;15213;p69"/>
          <p:cNvGrpSpPr/>
          <p:nvPr/>
        </p:nvGrpSpPr>
        <p:grpSpPr>
          <a:xfrm>
            <a:off x="6083810" y="1623497"/>
            <a:ext cx="382819" cy="310788"/>
            <a:chOff x="6083810" y="1547297"/>
            <a:chExt cx="382819" cy="310788"/>
          </a:xfrm>
        </p:grpSpPr>
        <p:sp>
          <p:nvSpPr>
            <p:cNvPr id="15214" name="Google Shape;15214;p69"/>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69"/>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9"/>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9"/>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9"/>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69"/>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9"/>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9"/>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69"/>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69"/>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69"/>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9"/>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69"/>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69"/>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9"/>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9"/>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69"/>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69"/>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2" name="Google Shape;15232;p69"/>
          <p:cNvGrpSpPr/>
          <p:nvPr/>
        </p:nvGrpSpPr>
        <p:grpSpPr>
          <a:xfrm>
            <a:off x="6558300" y="1614393"/>
            <a:ext cx="382788" cy="328613"/>
            <a:chOff x="6558300" y="1538193"/>
            <a:chExt cx="382788" cy="328613"/>
          </a:xfrm>
        </p:grpSpPr>
        <p:sp>
          <p:nvSpPr>
            <p:cNvPr id="15233" name="Google Shape;15233;p69"/>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9"/>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5" name="Google Shape;15235;p69"/>
          <p:cNvGrpSpPr/>
          <p:nvPr/>
        </p:nvGrpSpPr>
        <p:grpSpPr>
          <a:xfrm>
            <a:off x="5194002" y="1587497"/>
            <a:ext cx="259605" cy="346024"/>
            <a:chOff x="5194002" y="1511297"/>
            <a:chExt cx="259605" cy="346024"/>
          </a:xfrm>
        </p:grpSpPr>
        <p:sp>
          <p:nvSpPr>
            <p:cNvPr id="15236" name="Google Shape;15236;p69"/>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69"/>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9"/>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69"/>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0" name="Google Shape;15240;p69"/>
          <p:cNvGrpSpPr/>
          <p:nvPr/>
        </p:nvGrpSpPr>
        <p:grpSpPr>
          <a:xfrm>
            <a:off x="1394741" y="1588261"/>
            <a:ext cx="252444" cy="351722"/>
            <a:chOff x="1394741" y="1512061"/>
            <a:chExt cx="252444" cy="351722"/>
          </a:xfrm>
        </p:grpSpPr>
        <p:sp>
          <p:nvSpPr>
            <p:cNvPr id="15241" name="Google Shape;15241;p69"/>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9"/>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9"/>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9"/>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9"/>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9"/>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9"/>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9"/>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9"/>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69"/>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69"/>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69"/>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9"/>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69"/>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9"/>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69"/>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69"/>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8" name="Google Shape;15258;p69"/>
          <p:cNvGrpSpPr/>
          <p:nvPr/>
        </p:nvGrpSpPr>
        <p:grpSpPr>
          <a:xfrm>
            <a:off x="855096" y="1580685"/>
            <a:ext cx="380910" cy="339594"/>
            <a:chOff x="855096" y="1504485"/>
            <a:chExt cx="380910" cy="339594"/>
          </a:xfrm>
        </p:grpSpPr>
        <p:sp>
          <p:nvSpPr>
            <p:cNvPr id="15259" name="Google Shape;15259;p69"/>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69"/>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69"/>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69"/>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69"/>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4" name="Google Shape;15264;p69"/>
          <p:cNvGrpSpPr/>
          <p:nvPr/>
        </p:nvGrpSpPr>
        <p:grpSpPr>
          <a:xfrm>
            <a:off x="1819576" y="1587879"/>
            <a:ext cx="352103" cy="352103"/>
            <a:chOff x="1819576" y="1511679"/>
            <a:chExt cx="352103" cy="352103"/>
          </a:xfrm>
        </p:grpSpPr>
        <p:sp>
          <p:nvSpPr>
            <p:cNvPr id="15265" name="Google Shape;15265;p69"/>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69"/>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69"/>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69"/>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9" name="Google Shape;15269;p69"/>
          <p:cNvGrpSpPr/>
          <p:nvPr/>
        </p:nvGrpSpPr>
        <p:grpSpPr>
          <a:xfrm>
            <a:off x="5621097" y="1576961"/>
            <a:ext cx="371424" cy="355446"/>
            <a:chOff x="5621097" y="1500761"/>
            <a:chExt cx="371424" cy="355446"/>
          </a:xfrm>
        </p:grpSpPr>
        <p:sp>
          <p:nvSpPr>
            <p:cNvPr id="15270" name="Google Shape;15270;p69"/>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69"/>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2" name="Google Shape;15272;p69"/>
          <p:cNvGrpSpPr/>
          <p:nvPr/>
        </p:nvGrpSpPr>
        <p:grpSpPr>
          <a:xfrm>
            <a:off x="4670239" y="1617799"/>
            <a:ext cx="359679" cy="321833"/>
            <a:chOff x="4670239" y="1541599"/>
            <a:chExt cx="359679" cy="321833"/>
          </a:xfrm>
        </p:grpSpPr>
        <p:sp>
          <p:nvSpPr>
            <p:cNvPr id="15273" name="Google Shape;15273;p69"/>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9"/>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9"/>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69"/>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69"/>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8" name="Google Shape;15278;p69"/>
          <p:cNvGrpSpPr/>
          <p:nvPr/>
        </p:nvGrpSpPr>
        <p:grpSpPr>
          <a:xfrm>
            <a:off x="4212429" y="1578585"/>
            <a:ext cx="321037" cy="353822"/>
            <a:chOff x="4212429" y="1502385"/>
            <a:chExt cx="321037" cy="353822"/>
          </a:xfrm>
        </p:grpSpPr>
        <p:sp>
          <p:nvSpPr>
            <p:cNvPr id="15279" name="Google Shape;15279;p69"/>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69"/>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69"/>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9"/>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3" name="Google Shape;15283;p69"/>
          <p:cNvGrpSpPr/>
          <p:nvPr/>
        </p:nvGrpSpPr>
        <p:grpSpPr>
          <a:xfrm>
            <a:off x="2302788" y="1582181"/>
            <a:ext cx="336188" cy="335425"/>
            <a:chOff x="2302788" y="1505981"/>
            <a:chExt cx="336188" cy="335425"/>
          </a:xfrm>
        </p:grpSpPr>
        <p:sp>
          <p:nvSpPr>
            <p:cNvPr id="15284" name="Google Shape;15284;p69"/>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69"/>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9"/>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9"/>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9"/>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9"/>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9"/>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69"/>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69"/>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69"/>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9"/>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9"/>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69"/>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69"/>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69"/>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69"/>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9"/>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1" name="Google Shape;15301;p69"/>
          <p:cNvGrpSpPr/>
          <p:nvPr/>
        </p:nvGrpSpPr>
        <p:grpSpPr>
          <a:xfrm>
            <a:off x="2780301" y="1598096"/>
            <a:ext cx="333133" cy="321037"/>
            <a:chOff x="2780301" y="1521896"/>
            <a:chExt cx="333133" cy="321037"/>
          </a:xfrm>
        </p:grpSpPr>
        <p:sp>
          <p:nvSpPr>
            <p:cNvPr id="15302" name="Google Shape;15302;p69"/>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69"/>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69"/>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9"/>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69"/>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69"/>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69"/>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69"/>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69"/>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69"/>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69"/>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69"/>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69"/>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9"/>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9"/>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9"/>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9"/>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69"/>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69"/>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69"/>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2" name="Google Shape;15322;p69"/>
          <p:cNvGrpSpPr/>
          <p:nvPr/>
        </p:nvGrpSpPr>
        <p:grpSpPr>
          <a:xfrm>
            <a:off x="3316159" y="1591285"/>
            <a:ext cx="211892" cy="339594"/>
            <a:chOff x="3316159" y="1515085"/>
            <a:chExt cx="211892" cy="339594"/>
          </a:xfrm>
        </p:grpSpPr>
        <p:sp>
          <p:nvSpPr>
            <p:cNvPr id="15323" name="Google Shape;15323;p69"/>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69"/>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69"/>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26" name="Google Shape;15326;p69"/>
            <p:cNvGrpSpPr/>
            <p:nvPr/>
          </p:nvGrpSpPr>
          <p:grpSpPr>
            <a:xfrm>
              <a:off x="3316159" y="1515085"/>
              <a:ext cx="211892" cy="339594"/>
              <a:chOff x="3316159" y="1515085"/>
              <a:chExt cx="211892" cy="339594"/>
            </a:xfrm>
          </p:grpSpPr>
          <p:sp>
            <p:nvSpPr>
              <p:cNvPr id="15327" name="Google Shape;15327;p69"/>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69"/>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69"/>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69"/>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69"/>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69"/>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33" name="Google Shape;15333;p69"/>
          <p:cNvGrpSpPr/>
          <p:nvPr/>
        </p:nvGrpSpPr>
        <p:grpSpPr>
          <a:xfrm>
            <a:off x="3716358" y="1620855"/>
            <a:ext cx="361971" cy="314958"/>
            <a:chOff x="3716358" y="1544655"/>
            <a:chExt cx="361971" cy="314958"/>
          </a:xfrm>
        </p:grpSpPr>
        <p:sp>
          <p:nvSpPr>
            <p:cNvPr id="15334" name="Google Shape;15334;p69"/>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9"/>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69"/>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69"/>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69"/>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9" name="Google Shape;15339;p69"/>
            <p:cNvGrpSpPr/>
            <p:nvPr/>
          </p:nvGrpSpPr>
          <p:grpSpPr>
            <a:xfrm>
              <a:off x="3716358" y="1544655"/>
              <a:ext cx="361971" cy="314958"/>
              <a:chOff x="3716358" y="1544655"/>
              <a:chExt cx="361971" cy="314958"/>
            </a:xfrm>
          </p:grpSpPr>
          <p:sp>
            <p:nvSpPr>
              <p:cNvPr id="15340" name="Google Shape;15340;p69"/>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69"/>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69"/>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69"/>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9"/>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45" name="Google Shape;15345;p69"/>
          <p:cNvGrpSpPr/>
          <p:nvPr/>
        </p:nvGrpSpPr>
        <p:grpSpPr>
          <a:xfrm>
            <a:off x="7011924" y="1633752"/>
            <a:ext cx="499533" cy="305136"/>
            <a:chOff x="7009649" y="1541981"/>
            <a:chExt cx="524940" cy="320655"/>
          </a:xfrm>
        </p:grpSpPr>
        <p:sp>
          <p:nvSpPr>
            <p:cNvPr id="15346" name="Google Shape;15346;p69"/>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69"/>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69"/>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69"/>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69"/>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69"/>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69"/>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69"/>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4" name="Google Shape;15354;p69"/>
          <p:cNvGrpSpPr/>
          <p:nvPr/>
        </p:nvGrpSpPr>
        <p:grpSpPr>
          <a:xfrm>
            <a:off x="8034034" y="1594309"/>
            <a:ext cx="282746" cy="340358"/>
            <a:chOff x="8034034" y="1518109"/>
            <a:chExt cx="282746" cy="340358"/>
          </a:xfrm>
        </p:grpSpPr>
        <p:sp>
          <p:nvSpPr>
            <p:cNvPr id="15355" name="Google Shape;15355;p69"/>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9"/>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9"/>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9"/>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9" name="Google Shape;15359;p69"/>
          <p:cNvGrpSpPr/>
          <p:nvPr/>
        </p:nvGrpSpPr>
        <p:grpSpPr>
          <a:xfrm>
            <a:off x="7582302" y="1576134"/>
            <a:ext cx="369133" cy="360411"/>
            <a:chOff x="7582302" y="1499934"/>
            <a:chExt cx="369133" cy="360411"/>
          </a:xfrm>
        </p:grpSpPr>
        <p:sp>
          <p:nvSpPr>
            <p:cNvPr id="15360" name="Google Shape;15360;p69"/>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9"/>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9"/>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69"/>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69"/>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5" name="Google Shape;15365;p69"/>
          <p:cNvGrpSpPr/>
          <p:nvPr/>
        </p:nvGrpSpPr>
        <p:grpSpPr>
          <a:xfrm>
            <a:off x="6196089" y="3893352"/>
            <a:ext cx="346056" cy="345674"/>
            <a:chOff x="2238181" y="4120624"/>
            <a:chExt cx="346056" cy="345674"/>
          </a:xfrm>
        </p:grpSpPr>
        <p:grpSp>
          <p:nvGrpSpPr>
            <p:cNvPr id="15366" name="Google Shape;15366;p69"/>
            <p:cNvGrpSpPr/>
            <p:nvPr/>
          </p:nvGrpSpPr>
          <p:grpSpPr>
            <a:xfrm>
              <a:off x="2309209" y="4177423"/>
              <a:ext cx="204025" cy="232089"/>
              <a:chOff x="1512725" y="258500"/>
              <a:chExt cx="4570900" cy="5199625"/>
            </a:xfrm>
          </p:grpSpPr>
          <p:sp>
            <p:nvSpPr>
              <p:cNvPr id="15367" name="Google Shape;15367;p69"/>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69"/>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69" name="Google Shape;15369;p69"/>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70" name="Google Shape;15370;p69"/>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74"/>
        <p:cNvGrpSpPr/>
        <p:nvPr/>
      </p:nvGrpSpPr>
      <p:grpSpPr>
        <a:xfrm>
          <a:off x="0" y="0"/>
          <a:ext cx="0" cy="0"/>
          <a:chOff x="0" y="0"/>
          <a:chExt cx="0" cy="0"/>
        </a:xfrm>
      </p:grpSpPr>
      <p:pic>
        <p:nvPicPr>
          <p:cNvPr id="15375" name="Google Shape;15375;p7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30"/>
          <p:cNvSpPr txBox="1">
            <a:spLocks noGrp="1"/>
          </p:cNvSpPr>
          <p:nvPr>
            <p:ph type="title"/>
          </p:nvPr>
        </p:nvSpPr>
        <p:spPr>
          <a:xfrm flipH="1">
            <a:off x="2054663" y="586975"/>
            <a:ext cx="1842300" cy="11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000"/>
              <a:t>01 </a:t>
            </a:r>
            <a:r>
              <a:rPr lang="en" sz="5000">
                <a:solidFill>
                  <a:schemeClr val="accent6"/>
                </a:solidFill>
              </a:rPr>
              <a:t>{</a:t>
            </a:r>
            <a:endParaRPr sz="5000">
              <a:solidFill>
                <a:schemeClr val="accent6"/>
              </a:solidFill>
            </a:endParaRPr>
          </a:p>
        </p:txBody>
      </p:sp>
      <p:sp>
        <p:nvSpPr>
          <p:cNvPr id="501" name="Google Shape;501;p30"/>
          <p:cNvSpPr txBox="1">
            <a:spLocks noGrp="1"/>
          </p:cNvSpPr>
          <p:nvPr>
            <p:ph type="title" idx="2"/>
          </p:nvPr>
        </p:nvSpPr>
        <p:spPr>
          <a:xfrm>
            <a:off x="2605788" y="1846623"/>
            <a:ext cx="5377200" cy="53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6"/>
                </a:solidFill>
              </a:rPr>
              <a:t>[</a:t>
            </a:r>
            <a:r>
              <a:rPr lang="en">
                <a:solidFill>
                  <a:schemeClr val="accent1"/>
                </a:solidFill>
              </a:rPr>
              <a:t>Theory Lesson</a:t>
            </a:r>
            <a:r>
              <a:rPr lang="en">
                <a:solidFill>
                  <a:schemeClr val="accent6"/>
                </a:solidFill>
              </a:rPr>
              <a:t>]</a:t>
            </a:r>
            <a:r>
              <a:rPr lang="en">
                <a:solidFill>
                  <a:schemeClr val="accent1"/>
                </a:solidFill>
              </a:rPr>
              <a:t> </a:t>
            </a:r>
            <a:endParaRPr>
              <a:solidFill>
                <a:schemeClr val="accent3"/>
              </a:solidFill>
            </a:endParaRPr>
          </a:p>
        </p:txBody>
      </p:sp>
      <p:sp>
        <p:nvSpPr>
          <p:cNvPr id="502" name="Google Shape;502;p30"/>
          <p:cNvSpPr txBox="1">
            <a:spLocks noGrp="1"/>
          </p:cNvSpPr>
          <p:nvPr>
            <p:ph type="subTitle" idx="1"/>
          </p:nvPr>
        </p:nvSpPr>
        <p:spPr>
          <a:xfrm>
            <a:off x="3038363" y="2448125"/>
            <a:ext cx="3960900" cy="78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You can enter a subtitle here if you need it &gt;</a:t>
            </a:r>
            <a:endParaRPr/>
          </a:p>
        </p:txBody>
      </p:sp>
      <p:sp>
        <p:nvSpPr>
          <p:cNvPr id="503" name="Google Shape;503;p30"/>
          <p:cNvSpPr txBox="1"/>
          <p:nvPr/>
        </p:nvSpPr>
        <p:spPr>
          <a:xfrm>
            <a:off x="2127375" y="3586575"/>
            <a:ext cx="506100" cy="78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6"/>
                </a:solidFill>
                <a:latin typeface="Fira Code"/>
                <a:ea typeface="Fira Code"/>
                <a:cs typeface="Fira Code"/>
                <a:sym typeface="Fira Code"/>
              </a:rPr>
              <a:t>}</a:t>
            </a:r>
            <a:endParaRPr sz="5000">
              <a:solidFill>
                <a:schemeClr val="accent6"/>
              </a:solidFill>
              <a:latin typeface="Fira Code"/>
              <a:ea typeface="Fira Code"/>
              <a:cs typeface="Fira Code"/>
              <a:sym typeface="Fira Code"/>
            </a:endParaRPr>
          </a:p>
        </p:txBody>
      </p:sp>
      <p:cxnSp>
        <p:nvCxnSpPr>
          <p:cNvPr id="504" name="Google Shape;504;p30"/>
          <p:cNvCxnSpPr>
            <a:endCxn id="503" idx="0"/>
          </p:cNvCxnSpPr>
          <p:nvPr/>
        </p:nvCxnSpPr>
        <p:spPr>
          <a:xfrm>
            <a:off x="2380425" y="1478475"/>
            <a:ext cx="0" cy="2108100"/>
          </a:xfrm>
          <a:prstGeom prst="straightConnector1">
            <a:avLst/>
          </a:prstGeom>
          <a:noFill/>
          <a:ln w="9525" cap="flat" cmpd="sng">
            <a:solidFill>
              <a:schemeClr val="accent4"/>
            </a:solidFill>
            <a:prstDash val="solid"/>
            <a:round/>
            <a:headEnd type="none" w="med" len="med"/>
            <a:tailEnd type="none" w="med" len="med"/>
          </a:ln>
        </p:spPr>
      </p:cxnSp>
      <p:sp>
        <p:nvSpPr>
          <p:cNvPr id="505" name="Google Shape;505;p30"/>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506" name="Google Shape;506;p30"/>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507" name="Google Shape;507;p30"/>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31"/>
          <p:cNvSpPr txBox="1">
            <a:spLocks noGrp="1"/>
          </p:cNvSpPr>
          <p:nvPr>
            <p:ph type="subTitle" idx="2"/>
          </p:nvPr>
        </p:nvSpPr>
        <p:spPr>
          <a:xfrm>
            <a:off x="2240150" y="1151940"/>
            <a:ext cx="5137500" cy="7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Mercury is the closest planet to the Sun and the smallest one in the Solar System—it’s only a bit larger than the Moon &gt;</a:t>
            </a:r>
            <a:endParaRPr/>
          </a:p>
        </p:txBody>
      </p:sp>
      <p:sp>
        <p:nvSpPr>
          <p:cNvPr id="513" name="Google Shape;513;p31"/>
          <p:cNvSpPr txBox="1">
            <a:spLocks noGrp="1"/>
          </p:cNvSpPr>
          <p:nvPr>
            <p:ph type="subTitle" idx="1"/>
          </p:nvPr>
        </p:nvSpPr>
        <p:spPr>
          <a:xfrm>
            <a:off x="2240150" y="3143327"/>
            <a:ext cx="5137500" cy="7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Venus has a beautiful name and is the second planet from the Sun. It’s hot and has a poisonous atmosphere &gt;</a:t>
            </a:r>
            <a:endParaRPr/>
          </a:p>
        </p:txBody>
      </p:sp>
      <p:sp>
        <p:nvSpPr>
          <p:cNvPr id="514" name="Google Shape;514;p31"/>
          <p:cNvSpPr txBox="1">
            <a:spLocks noGrp="1"/>
          </p:cNvSpPr>
          <p:nvPr>
            <p:ph type="subTitle" idx="3"/>
          </p:nvPr>
        </p:nvSpPr>
        <p:spPr>
          <a:xfrm>
            <a:off x="1143250" y="2612625"/>
            <a:ext cx="4057200" cy="53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Concepts &lt; /2 &gt;</a:t>
            </a:r>
            <a:r>
              <a:rPr lang="en">
                <a:solidFill>
                  <a:schemeClr val="lt1"/>
                </a:solidFill>
              </a:rPr>
              <a:t> </a:t>
            </a:r>
            <a:r>
              <a:rPr lang="en">
                <a:solidFill>
                  <a:schemeClr val="accent6"/>
                </a:solidFill>
              </a:rPr>
              <a:t>{</a:t>
            </a:r>
            <a:endParaRPr>
              <a:solidFill>
                <a:schemeClr val="accent6"/>
              </a:solidFill>
            </a:endParaRPr>
          </a:p>
        </p:txBody>
      </p:sp>
      <p:sp>
        <p:nvSpPr>
          <p:cNvPr id="515" name="Google Shape;515;p31"/>
          <p:cNvSpPr txBox="1">
            <a:spLocks noGrp="1"/>
          </p:cNvSpPr>
          <p:nvPr>
            <p:ph type="title"/>
          </p:nvPr>
        </p:nvSpPr>
        <p:spPr>
          <a:xfrm>
            <a:off x="1143250" y="621240"/>
            <a:ext cx="4057200" cy="53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Concepts &lt; /1 &gt; </a:t>
            </a:r>
            <a:r>
              <a:rPr lang="en">
                <a:solidFill>
                  <a:schemeClr val="accent6"/>
                </a:solidFill>
              </a:rPr>
              <a:t>{</a:t>
            </a:r>
            <a:r>
              <a:rPr lang="en"/>
              <a:t> </a:t>
            </a:r>
            <a:endParaRPr/>
          </a:p>
        </p:txBody>
      </p:sp>
      <p:grpSp>
        <p:nvGrpSpPr>
          <p:cNvPr id="516" name="Google Shape;516;p31"/>
          <p:cNvGrpSpPr/>
          <p:nvPr/>
        </p:nvGrpSpPr>
        <p:grpSpPr>
          <a:xfrm>
            <a:off x="1707884" y="1417701"/>
            <a:ext cx="320076" cy="320076"/>
            <a:chOff x="1562938" y="4248450"/>
            <a:chExt cx="475950" cy="475950"/>
          </a:xfrm>
        </p:grpSpPr>
        <p:sp>
          <p:nvSpPr>
            <p:cNvPr id="517" name="Google Shape;517;p31"/>
            <p:cNvSpPr/>
            <p:nvPr/>
          </p:nvSpPr>
          <p:spPr>
            <a:xfrm>
              <a:off x="1571938" y="4257450"/>
              <a:ext cx="457475" cy="290150"/>
            </a:xfrm>
            <a:custGeom>
              <a:avLst/>
              <a:gdLst/>
              <a:ahLst/>
              <a:cxnLst/>
              <a:rect l="l" t="t" r="r" b="b"/>
              <a:pathLst>
                <a:path w="18299" h="11606" extrusionOk="0">
                  <a:moveTo>
                    <a:pt x="740" y="1"/>
                  </a:moveTo>
                  <a:cubicBezTo>
                    <a:pt x="342" y="1"/>
                    <a:pt x="1" y="342"/>
                    <a:pt x="1" y="740"/>
                  </a:cubicBezTo>
                  <a:lnTo>
                    <a:pt x="1" y="11605"/>
                  </a:lnTo>
                  <a:lnTo>
                    <a:pt x="18299" y="11605"/>
                  </a:lnTo>
                  <a:lnTo>
                    <a:pt x="18299" y="740"/>
                  </a:lnTo>
                  <a:cubicBezTo>
                    <a:pt x="18299" y="342"/>
                    <a:pt x="17976" y="1"/>
                    <a:pt x="17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p:cNvSpPr/>
            <p:nvPr/>
          </p:nvSpPr>
          <p:spPr>
            <a:xfrm>
              <a:off x="1611763" y="4294900"/>
              <a:ext cx="377825" cy="252700"/>
            </a:xfrm>
            <a:custGeom>
              <a:avLst/>
              <a:gdLst/>
              <a:ahLst/>
              <a:cxnLst/>
              <a:rect l="l" t="t" r="r" b="b"/>
              <a:pathLst>
                <a:path w="15113" h="10108" extrusionOk="0">
                  <a:moveTo>
                    <a:pt x="1" y="1"/>
                  </a:moveTo>
                  <a:lnTo>
                    <a:pt x="1" y="10107"/>
                  </a:lnTo>
                  <a:lnTo>
                    <a:pt x="15113" y="10107"/>
                  </a:lnTo>
                  <a:lnTo>
                    <a:pt x="151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p:cNvSpPr/>
            <p:nvPr/>
          </p:nvSpPr>
          <p:spPr>
            <a:xfrm>
              <a:off x="1875338" y="4356050"/>
              <a:ext cx="73975" cy="92950"/>
            </a:xfrm>
            <a:custGeom>
              <a:avLst/>
              <a:gdLst/>
              <a:ahLst/>
              <a:cxnLst/>
              <a:rect l="l" t="t" r="r" b="b"/>
              <a:pathLst>
                <a:path w="2959" h="3718" extrusionOk="0">
                  <a:moveTo>
                    <a:pt x="0" y="1"/>
                  </a:moveTo>
                  <a:lnTo>
                    <a:pt x="0" y="3717"/>
                  </a:lnTo>
                  <a:lnTo>
                    <a:pt x="2958" y="3717"/>
                  </a:lnTo>
                  <a:lnTo>
                    <a:pt x="29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p:cNvSpPr/>
            <p:nvPr/>
          </p:nvSpPr>
          <p:spPr>
            <a:xfrm>
              <a:off x="1571938" y="4547575"/>
              <a:ext cx="457475" cy="167350"/>
            </a:xfrm>
            <a:custGeom>
              <a:avLst/>
              <a:gdLst/>
              <a:ahLst/>
              <a:cxnLst/>
              <a:rect l="l" t="t" r="r" b="b"/>
              <a:pathLst>
                <a:path w="18299" h="6694" extrusionOk="0">
                  <a:moveTo>
                    <a:pt x="1" y="0"/>
                  </a:moveTo>
                  <a:lnTo>
                    <a:pt x="1" y="2238"/>
                  </a:lnTo>
                  <a:cubicBezTo>
                    <a:pt x="1" y="2636"/>
                    <a:pt x="342" y="2977"/>
                    <a:pt x="740" y="2977"/>
                  </a:cubicBezTo>
                  <a:lnTo>
                    <a:pt x="7661" y="2977"/>
                  </a:lnTo>
                  <a:lnTo>
                    <a:pt x="7661" y="3717"/>
                  </a:lnTo>
                  <a:cubicBezTo>
                    <a:pt x="7661" y="4551"/>
                    <a:pt x="6998" y="5215"/>
                    <a:pt x="6182" y="5215"/>
                  </a:cubicBezTo>
                  <a:cubicBezTo>
                    <a:pt x="5348" y="5215"/>
                    <a:pt x="4684" y="5878"/>
                    <a:pt x="4684" y="6694"/>
                  </a:cubicBezTo>
                  <a:lnTo>
                    <a:pt x="13615" y="6694"/>
                  </a:lnTo>
                  <a:cubicBezTo>
                    <a:pt x="13615" y="5878"/>
                    <a:pt x="12952" y="5215"/>
                    <a:pt x="12136" y="5215"/>
                  </a:cubicBezTo>
                  <a:cubicBezTo>
                    <a:pt x="11302" y="5215"/>
                    <a:pt x="10638" y="4551"/>
                    <a:pt x="10638" y="3717"/>
                  </a:cubicBezTo>
                  <a:lnTo>
                    <a:pt x="10638" y="2977"/>
                  </a:lnTo>
                  <a:lnTo>
                    <a:pt x="17559" y="2977"/>
                  </a:lnTo>
                  <a:cubicBezTo>
                    <a:pt x="17976" y="2977"/>
                    <a:pt x="18299" y="2636"/>
                    <a:pt x="18299" y="2238"/>
                  </a:cubicBezTo>
                  <a:lnTo>
                    <a:pt x="182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p:cNvSpPr/>
            <p:nvPr/>
          </p:nvSpPr>
          <p:spPr>
            <a:xfrm>
              <a:off x="1763463" y="4356050"/>
              <a:ext cx="74450" cy="92950"/>
            </a:xfrm>
            <a:custGeom>
              <a:avLst/>
              <a:gdLst/>
              <a:ahLst/>
              <a:cxnLst/>
              <a:rect l="l" t="t" r="r" b="b"/>
              <a:pathLst>
                <a:path w="2978" h="3718" extrusionOk="0">
                  <a:moveTo>
                    <a:pt x="0" y="1"/>
                  </a:moveTo>
                  <a:lnTo>
                    <a:pt x="0" y="3717"/>
                  </a:lnTo>
                  <a:lnTo>
                    <a:pt x="2977" y="3717"/>
                  </a:lnTo>
                  <a:lnTo>
                    <a:pt x="29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p:cNvSpPr/>
            <p:nvPr/>
          </p:nvSpPr>
          <p:spPr>
            <a:xfrm>
              <a:off x="1652063" y="4356050"/>
              <a:ext cx="74450" cy="92950"/>
            </a:xfrm>
            <a:custGeom>
              <a:avLst/>
              <a:gdLst/>
              <a:ahLst/>
              <a:cxnLst/>
              <a:rect l="l" t="t" r="r" b="b"/>
              <a:pathLst>
                <a:path w="2978" h="3718" extrusionOk="0">
                  <a:moveTo>
                    <a:pt x="0" y="1"/>
                  </a:moveTo>
                  <a:lnTo>
                    <a:pt x="0" y="3717"/>
                  </a:lnTo>
                  <a:lnTo>
                    <a:pt x="2977" y="3717"/>
                  </a:lnTo>
                  <a:lnTo>
                    <a:pt x="2977"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p:cNvSpPr/>
            <p:nvPr/>
          </p:nvSpPr>
          <p:spPr>
            <a:xfrm>
              <a:off x="1828413" y="4575450"/>
              <a:ext cx="21825" cy="18600"/>
            </a:xfrm>
            <a:custGeom>
              <a:avLst/>
              <a:gdLst/>
              <a:ahLst/>
              <a:cxnLst/>
              <a:rect l="l" t="t" r="r" b="b"/>
              <a:pathLst>
                <a:path w="873" h="744" extrusionOk="0">
                  <a:moveTo>
                    <a:pt x="384" y="0"/>
                  </a:moveTo>
                  <a:cubicBezTo>
                    <a:pt x="198" y="0"/>
                    <a:pt x="19" y="148"/>
                    <a:pt x="19" y="364"/>
                  </a:cubicBezTo>
                  <a:cubicBezTo>
                    <a:pt x="0" y="573"/>
                    <a:pt x="171" y="743"/>
                    <a:pt x="379" y="743"/>
                  </a:cubicBezTo>
                  <a:cubicBezTo>
                    <a:pt x="721" y="743"/>
                    <a:pt x="872" y="345"/>
                    <a:pt x="645" y="118"/>
                  </a:cubicBezTo>
                  <a:cubicBezTo>
                    <a:pt x="570" y="36"/>
                    <a:pt x="476" y="0"/>
                    <a:pt x="3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p:cNvSpPr/>
            <p:nvPr/>
          </p:nvSpPr>
          <p:spPr>
            <a:xfrm>
              <a:off x="1562938" y="4248450"/>
              <a:ext cx="475950" cy="475950"/>
            </a:xfrm>
            <a:custGeom>
              <a:avLst/>
              <a:gdLst/>
              <a:ahLst/>
              <a:cxnLst/>
              <a:rect l="l" t="t" r="r" b="b"/>
              <a:pathLst>
                <a:path w="19038" h="19038" extrusionOk="0">
                  <a:moveTo>
                    <a:pt x="16687" y="2219"/>
                  </a:moveTo>
                  <a:lnTo>
                    <a:pt x="16687" y="11605"/>
                  </a:lnTo>
                  <a:lnTo>
                    <a:pt x="2333" y="11605"/>
                  </a:lnTo>
                  <a:lnTo>
                    <a:pt x="2333" y="2219"/>
                  </a:lnTo>
                  <a:close/>
                  <a:moveTo>
                    <a:pt x="17919" y="740"/>
                  </a:moveTo>
                  <a:cubicBezTo>
                    <a:pt x="18128" y="740"/>
                    <a:pt x="18279" y="911"/>
                    <a:pt x="18279" y="1100"/>
                  </a:cubicBezTo>
                  <a:lnTo>
                    <a:pt x="18279" y="11605"/>
                  </a:lnTo>
                  <a:lnTo>
                    <a:pt x="17426" y="11605"/>
                  </a:lnTo>
                  <a:lnTo>
                    <a:pt x="17426" y="1859"/>
                  </a:lnTo>
                  <a:cubicBezTo>
                    <a:pt x="17426" y="1650"/>
                    <a:pt x="17274" y="1480"/>
                    <a:pt x="17066" y="1480"/>
                  </a:cubicBezTo>
                  <a:lnTo>
                    <a:pt x="1954" y="1480"/>
                  </a:lnTo>
                  <a:cubicBezTo>
                    <a:pt x="1764" y="1480"/>
                    <a:pt x="1593" y="1650"/>
                    <a:pt x="1593" y="1859"/>
                  </a:cubicBezTo>
                  <a:lnTo>
                    <a:pt x="1593" y="11605"/>
                  </a:lnTo>
                  <a:lnTo>
                    <a:pt x="740" y="11605"/>
                  </a:lnTo>
                  <a:lnTo>
                    <a:pt x="740" y="1100"/>
                  </a:lnTo>
                  <a:cubicBezTo>
                    <a:pt x="740" y="911"/>
                    <a:pt x="911" y="740"/>
                    <a:pt x="1100" y="740"/>
                  </a:cubicBezTo>
                  <a:close/>
                  <a:moveTo>
                    <a:pt x="18279" y="12344"/>
                  </a:moveTo>
                  <a:lnTo>
                    <a:pt x="18279" y="14184"/>
                  </a:lnTo>
                  <a:cubicBezTo>
                    <a:pt x="18279" y="14392"/>
                    <a:pt x="18128" y="14563"/>
                    <a:pt x="17919" y="14563"/>
                  </a:cubicBezTo>
                  <a:lnTo>
                    <a:pt x="1100" y="14563"/>
                  </a:lnTo>
                  <a:cubicBezTo>
                    <a:pt x="911" y="14563"/>
                    <a:pt x="740" y="14392"/>
                    <a:pt x="740" y="14184"/>
                  </a:cubicBezTo>
                  <a:lnTo>
                    <a:pt x="740" y="12344"/>
                  </a:lnTo>
                  <a:close/>
                  <a:moveTo>
                    <a:pt x="10638" y="15321"/>
                  </a:moveTo>
                  <a:lnTo>
                    <a:pt x="10638" y="15682"/>
                  </a:lnTo>
                  <a:cubicBezTo>
                    <a:pt x="10619" y="16080"/>
                    <a:pt x="10752" y="16478"/>
                    <a:pt x="10998" y="16800"/>
                  </a:cubicBezTo>
                  <a:lnTo>
                    <a:pt x="8021" y="16800"/>
                  </a:lnTo>
                  <a:cubicBezTo>
                    <a:pt x="8268" y="16478"/>
                    <a:pt x="8401" y="16080"/>
                    <a:pt x="8401" y="15682"/>
                  </a:cubicBezTo>
                  <a:lnTo>
                    <a:pt x="8401" y="15321"/>
                  </a:lnTo>
                  <a:close/>
                  <a:moveTo>
                    <a:pt x="12496" y="17540"/>
                  </a:moveTo>
                  <a:cubicBezTo>
                    <a:pt x="12951" y="17540"/>
                    <a:pt x="13387" y="17843"/>
                    <a:pt x="13539" y="18279"/>
                  </a:cubicBezTo>
                  <a:lnTo>
                    <a:pt x="5480" y="18279"/>
                  </a:lnTo>
                  <a:cubicBezTo>
                    <a:pt x="5632" y="17843"/>
                    <a:pt x="6068" y="17540"/>
                    <a:pt x="6542" y="17540"/>
                  </a:cubicBezTo>
                  <a:close/>
                  <a:moveTo>
                    <a:pt x="1100" y="1"/>
                  </a:moveTo>
                  <a:cubicBezTo>
                    <a:pt x="494" y="1"/>
                    <a:pt x="1" y="494"/>
                    <a:pt x="1" y="1100"/>
                  </a:cubicBezTo>
                  <a:lnTo>
                    <a:pt x="1" y="14203"/>
                  </a:lnTo>
                  <a:cubicBezTo>
                    <a:pt x="1" y="14809"/>
                    <a:pt x="494" y="15321"/>
                    <a:pt x="1100" y="15321"/>
                  </a:cubicBezTo>
                  <a:lnTo>
                    <a:pt x="7661" y="15321"/>
                  </a:lnTo>
                  <a:lnTo>
                    <a:pt x="7661" y="15682"/>
                  </a:lnTo>
                  <a:cubicBezTo>
                    <a:pt x="7642" y="16307"/>
                    <a:pt x="7149" y="16800"/>
                    <a:pt x="6542" y="16800"/>
                  </a:cubicBezTo>
                  <a:cubicBezTo>
                    <a:pt x="5518" y="16800"/>
                    <a:pt x="4684" y="17635"/>
                    <a:pt x="4684" y="18659"/>
                  </a:cubicBezTo>
                  <a:cubicBezTo>
                    <a:pt x="4684" y="18867"/>
                    <a:pt x="4836" y="19038"/>
                    <a:pt x="5044" y="19038"/>
                  </a:cubicBezTo>
                  <a:lnTo>
                    <a:pt x="13975" y="19038"/>
                  </a:lnTo>
                  <a:cubicBezTo>
                    <a:pt x="14184" y="19038"/>
                    <a:pt x="14354" y="18867"/>
                    <a:pt x="14354" y="18659"/>
                  </a:cubicBezTo>
                  <a:cubicBezTo>
                    <a:pt x="14354" y="17635"/>
                    <a:pt x="13520" y="16800"/>
                    <a:pt x="12496" y="16800"/>
                  </a:cubicBezTo>
                  <a:cubicBezTo>
                    <a:pt x="11870" y="16800"/>
                    <a:pt x="11377" y="16307"/>
                    <a:pt x="11377" y="15682"/>
                  </a:cubicBezTo>
                  <a:lnTo>
                    <a:pt x="11377" y="15321"/>
                  </a:lnTo>
                  <a:lnTo>
                    <a:pt x="17919" y="15321"/>
                  </a:lnTo>
                  <a:cubicBezTo>
                    <a:pt x="18526" y="15321"/>
                    <a:pt x="19038" y="14809"/>
                    <a:pt x="19038" y="14203"/>
                  </a:cubicBezTo>
                  <a:lnTo>
                    <a:pt x="19038" y="1100"/>
                  </a:lnTo>
                  <a:cubicBezTo>
                    <a:pt x="19038" y="494"/>
                    <a:pt x="18526" y="1"/>
                    <a:pt x="179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p:cNvSpPr/>
            <p:nvPr/>
          </p:nvSpPr>
          <p:spPr>
            <a:xfrm>
              <a:off x="1642588" y="4346575"/>
              <a:ext cx="92925" cy="111900"/>
            </a:xfrm>
            <a:custGeom>
              <a:avLst/>
              <a:gdLst/>
              <a:ahLst/>
              <a:cxnLst/>
              <a:rect l="l" t="t" r="r" b="b"/>
              <a:pathLst>
                <a:path w="3717" h="4476" extrusionOk="0">
                  <a:moveTo>
                    <a:pt x="2977" y="759"/>
                  </a:moveTo>
                  <a:lnTo>
                    <a:pt x="2977" y="3736"/>
                  </a:lnTo>
                  <a:lnTo>
                    <a:pt x="740" y="3736"/>
                  </a:lnTo>
                  <a:lnTo>
                    <a:pt x="740" y="759"/>
                  </a:lnTo>
                  <a:close/>
                  <a:moveTo>
                    <a:pt x="379" y="1"/>
                  </a:moveTo>
                  <a:cubicBezTo>
                    <a:pt x="171" y="1"/>
                    <a:pt x="0" y="171"/>
                    <a:pt x="0" y="380"/>
                  </a:cubicBezTo>
                  <a:lnTo>
                    <a:pt x="0" y="4096"/>
                  </a:lnTo>
                  <a:cubicBezTo>
                    <a:pt x="0" y="4305"/>
                    <a:pt x="171" y="4476"/>
                    <a:pt x="379" y="4476"/>
                  </a:cubicBezTo>
                  <a:lnTo>
                    <a:pt x="3356" y="4476"/>
                  </a:lnTo>
                  <a:cubicBezTo>
                    <a:pt x="3565" y="4476"/>
                    <a:pt x="3717" y="4305"/>
                    <a:pt x="3717" y="4096"/>
                  </a:cubicBezTo>
                  <a:lnTo>
                    <a:pt x="3717" y="380"/>
                  </a:lnTo>
                  <a:cubicBezTo>
                    <a:pt x="3717" y="171"/>
                    <a:pt x="3565" y="1"/>
                    <a:pt x="33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p:cNvSpPr/>
            <p:nvPr/>
          </p:nvSpPr>
          <p:spPr>
            <a:xfrm>
              <a:off x="1753988" y="4346575"/>
              <a:ext cx="93400" cy="111900"/>
            </a:xfrm>
            <a:custGeom>
              <a:avLst/>
              <a:gdLst/>
              <a:ahLst/>
              <a:cxnLst/>
              <a:rect l="l" t="t" r="r" b="b"/>
              <a:pathLst>
                <a:path w="3736" h="4476" extrusionOk="0">
                  <a:moveTo>
                    <a:pt x="2996" y="759"/>
                  </a:moveTo>
                  <a:lnTo>
                    <a:pt x="2996" y="3736"/>
                  </a:lnTo>
                  <a:lnTo>
                    <a:pt x="759" y="3736"/>
                  </a:lnTo>
                  <a:lnTo>
                    <a:pt x="759" y="759"/>
                  </a:lnTo>
                  <a:close/>
                  <a:moveTo>
                    <a:pt x="379" y="1"/>
                  </a:moveTo>
                  <a:cubicBezTo>
                    <a:pt x="171" y="1"/>
                    <a:pt x="19" y="171"/>
                    <a:pt x="19" y="380"/>
                  </a:cubicBezTo>
                  <a:lnTo>
                    <a:pt x="19" y="4096"/>
                  </a:lnTo>
                  <a:cubicBezTo>
                    <a:pt x="0" y="4305"/>
                    <a:pt x="171" y="4476"/>
                    <a:pt x="379" y="4476"/>
                  </a:cubicBezTo>
                  <a:lnTo>
                    <a:pt x="3356" y="4476"/>
                  </a:lnTo>
                  <a:cubicBezTo>
                    <a:pt x="3565" y="4476"/>
                    <a:pt x="3735" y="4305"/>
                    <a:pt x="3735" y="4096"/>
                  </a:cubicBezTo>
                  <a:lnTo>
                    <a:pt x="3735" y="380"/>
                  </a:lnTo>
                  <a:cubicBezTo>
                    <a:pt x="3735" y="171"/>
                    <a:pt x="3565" y="1"/>
                    <a:pt x="33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p:cNvSpPr/>
            <p:nvPr/>
          </p:nvSpPr>
          <p:spPr>
            <a:xfrm>
              <a:off x="1865838" y="4346575"/>
              <a:ext cx="92950" cy="111900"/>
            </a:xfrm>
            <a:custGeom>
              <a:avLst/>
              <a:gdLst/>
              <a:ahLst/>
              <a:cxnLst/>
              <a:rect l="l" t="t" r="r" b="b"/>
              <a:pathLst>
                <a:path w="3718" h="4476" extrusionOk="0">
                  <a:moveTo>
                    <a:pt x="2978" y="759"/>
                  </a:moveTo>
                  <a:lnTo>
                    <a:pt x="2978" y="3736"/>
                  </a:lnTo>
                  <a:lnTo>
                    <a:pt x="740" y="3736"/>
                  </a:lnTo>
                  <a:lnTo>
                    <a:pt x="740" y="759"/>
                  </a:lnTo>
                  <a:close/>
                  <a:moveTo>
                    <a:pt x="380" y="1"/>
                  </a:moveTo>
                  <a:cubicBezTo>
                    <a:pt x="172" y="1"/>
                    <a:pt x="1" y="171"/>
                    <a:pt x="1" y="380"/>
                  </a:cubicBezTo>
                  <a:lnTo>
                    <a:pt x="1" y="4096"/>
                  </a:lnTo>
                  <a:cubicBezTo>
                    <a:pt x="1" y="4305"/>
                    <a:pt x="172" y="4476"/>
                    <a:pt x="380" y="4476"/>
                  </a:cubicBezTo>
                  <a:lnTo>
                    <a:pt x="3357" y="4476"/>
                  </a:lnTo>
                  <a:cubicBezTo>
                    <a:pt x="3547" y="4476"/>
                    <a:pt x="3717" y="4305"/>
                    <a:pt x="3717" y="4096"/>
                  </a:cubicBezTo>
                  <a:lnTo>
                    <a:pt x="3717" y="380"/>
                  </a:lnTo>
                  <a:cubicBezTo>
                    <a:pt x="3717" y="171"/>
                    <a:pt x="3547" y="1"/>
                    <a:pt x="33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p:cNvSpPr/>
            <p:nvPr/>
          </p:nvSpPr>
          <p:spPr>
            <a:xfrm>
              <a:off x="1639738" y="4476950"/>
              <a:ext cx="99100" cy="18500"/>
            </a:xfrm>
            <a:custGeom>
              <a:avLst/>
              <a:gdLst/>
              <a:ahLst/>
              <a:cxnLst/>
              <a:rect l="l" t="t" r="r" b="b"/>
              <a:pathLst>
                <a:path w="3964" h="740" extrusionOk="0">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p:cNvSpPr/>
            <p:nvPr/>
          </p:nvSpPr>
          <p:spPr>
            <a:xfrm>
              <a:off x="1751138" y="4476950"/>
              <a:ext cx="99100" cy="18500"/>
            </a:xfrm>
            <a:custGeom>
              <a:avLst/>
              <a:gdLst/>
              <a:ahLst/>
              <a:cxnLst/>
              <a:rect l="l" t="t" r="r" b="b"/>
              <a:pathLst>
                <a:path w="3964" h="740" extrusionOk="0">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p:cNvSpPr/>
            <p:nvPr/>
          </p:nvSpPr>
          <p:spPr>
            <a:xfrm>
              <a:off x="1862538" y="4476950"/>
              <a:ext cx="99575" cy="18500"/>
            </a:xfrm>
            <a:custGeom>
              <a:avLst/>
              <a:gdLst/>
              <a:ahLst/>
              <a:cxnLst/>
              <a:rect l="l" t="t" r="r" b="b"/>
              <a:pathLst>
                <a:path w="3983" h="740" extrusionOk="0">
                  <a:moveTo>
                    <a:pt x="512" y="0"/>
                  </a:moveTo>
                  <a:cubicBezTo>
                    <a:pt x="0" y="0"/>
                    <a:pt x="0" y="740"/>
                    <a:pt x="512" y="740"/>
                  </a:cubicBezTo>
                  <a:lnTo>
                    <a:pt x="3489" y="740"/>
                  </a:lnTo>
                  <a:cubicBezTo>
                    <a:pt x="3982" y="740"/>
                    <a:pt x="3982" y="0"/>
                    <a:pt x="34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p:cNvSpPr/>
            <p:nvPr/>
          </p:nvSpPr>
          <p:spPr>
            <a:xfrm>
              <a:off x="1751138" y="4575525"/>
              <a:ext cx="62125" cy="18525"/>
            </a:xfrm>
            <a:custGeom>
              <a:avLst/>
              <a:gdLst/>
              <a:ahLst/>
              <a:cxnLst/>
              <a:rect l="l" t="t" r="r" b="b"/>
              <a:pathLst>
                <a:path w="2485" h="741" extrusionOk="0">
                  <a:moveTo>
                    <a:pt x="493" y="1"/>
                  </a:moveTo>
                  <a:cubicBezTo>
                    <a:pt x="0" y="1"/>
                    <a:pt x="0" y="740"/>
                    <a:pt x="493" y="740"/>
                  </a:cubicBezTo>
                  <a:lnTo>
                    <a:pt x="1991" y="740"/>
                  </a:lnTo>
                  <a:cubicBezTo>
                    <a:pt x="2484" y="740"/>
                    <a:pt x="2484" y="1"/>
                    <a:pt x="19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31"/>
          <p:cNvGrpSpPr/>
          <p:nvPr/>
        </p:nvGrpSpPr>
        <p:grpSpPr>
          <a:xfrm>
            <a:off x="1707878" y="3444511"/>
            <a:ext cx="320088" cy="260682"/>
            <a:chOff x="5899913" y="4248925"/>
            <a:chExt cx="639025" cy="524300"/>
          </a:xfrm>
        </p:grpSpPr>
        <p:sp>
          <p:nvSpPr>
            <p:cNvPr id="533" name="Google Shape;533;p31"/>
            <p:cNvSpPr/>
            <p:nvPr/>
          </p:nvSpPr>
          <p:spPr>
            <a:xfrm>
              <a:off x="5937363" y="4261725"/>
              <a:ext cx="564600" cy="399175"/>
            </a:xfrm>
            <a:custGeom>
              <a:avLst/>
              <a:gdLst/>
              <a:ahLst/>
              <a:cxnLst/>
              <a:rect l="l" t="t" r="r" b="b"/>
              <a:pathLst>
                <a:path w="22584" h="15967" extrusionOk="0">
                  <a:moveTo>
                    <a:pt x="1005" y="1"/>
                  </a:moveTo>
                  <a:cubicBezTo>
                    <a:pt x="455" y="1"/>
                    <a:pt x="0" y="437"/>
                    <a:pt x="19" y="986"/>
                  </a:cubicBezTo>
                  <a:lnTo>
                    <a:pt x="19" y="15966"/>
                  </a:lnTo>
                  <a:lnTo>
                    <a:pt x="22584" y="15966"/>
                  </a:lnTo>
                  <a:lnTo>
                    <a:pt x="22584" y="986"/>
                  </a:lnTo>
                  <a:cubicBezTo>
                    <a:pt x="22584" y="437"/>
                    <a:pt x="22128" y="1"/>
                    <a:pt x="215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p:cNvSpPr/>
            <p:nvPr/>
          </p:nvSpPr>
          <p:spPr>
            <a:xfrm>
              <a:off x="6070088" y="4498750"/>
              <a:ext cx="299150" cy="112375"/>
            </a:xfrm>
            <a:custGeom>
              <a:avLst/>
              <a:gdLst/>
              <a:ahLst/>
              <a:cxnLst/>
              <a:rect l="l" t="t" r="r" b="b"/>
              <a:pathLst>
                <a:path w="11966" h="4495" extrusionOk="0">
                  <a:moveTo>
                    <a:pt x="2997" y="0"/>
                  </a:moveTo>
                  <a:lnTo>
                    <a:pt x="1" y="1498"/>
                  </a:lnTo>
                  <a:lnTo>
                    <a:pt x="5992" y="4494"/>
                  </a:lnTo>
                  <a:lnTo>
                    <a:pt x="11965" y="1498"/>
                  </a:lnTo>
                  <a:lnTo>
                    <a:pt x="89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p:cNvSpPr/>
            <p:nvPr/>
          </p:nvSpPr>
          <p:spPr>
            <a:xfrm>
              <a:off x="6070088" y="4423850"/>
              <a:ext cx="299150" cy="112375"/>
            </a:xfrm>
            <a:custGeom>
              <a:avLst/>
              <a:gdLst/>
              <a:ahLst/>
              <a:cxnLst/>
              <a:rect l="l" t="t" r="r" b="b"/>
              <a:pathLst>
                <a:path w="11966" h="4495" extrusionOk="0">
                  <a:moveTo>
                    <a:pt x="2997" y="0"/>
                  </a:moveTo>
                  <a:lnTo>
                    <a:pt x="1" y="1517"/>
                  </a:lnTo>
                  <a:lnTo>
                    <a:pt x="5992" y="4494"/>
                  </a:lnTo>
                  <a:lnTo>
                    <a:pt x="11965" y="1517"/>
                  </a:lnTo>
                  <a:lnTo>
                    <a:pt x="8988" y="0"/>
                  </a:lnTo>
                  <a:close/>
                </a:path>
              </a:pathLst>
            </a:custGeom>
            <a:solidFill>
              <a:srgbClr val="DBA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p:cNvSpPr/>
            <p:nvPr/>
          </p:nvSpPr>
          <p:spPr>
            <a:xfrm>
              <a:off x="6070088" y="4311975"/>
              <a:ext cx="299150" cy="149825"/>
            </a:xfrm>
            <a:custGeom>
              <a:avLst/>
              <a:gdLst/>
              <a:ahLst/>
              <a:cxnLst/>
              <a:rect l="l" t="t" r="r" b="b"/>
              <a:pathLst>
                <a:path w="11966" h="5993" extrusionOk="0">
                  <a:moveTo>
                    <a:pt x="5992" y="0"/>
                  </a:moveTo>
                  <a:lnTo>
                    <a:pt x="1" y="2996"/>
                  </a:lnTo>
                  <a:lnTo>
                    <a:pt x="5992" y="5992"/>
                  </a:lnTo>
                  <a:lnTo>
                    <a:pt x="11965" y="2977"/>
                  </a:lnTo>
                  <a:lnTo>
                    <a:pt x="59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p:cNvSpPr/>
            <p:nvPr/>
          </p:nvSpPr>
          <p:spPr>
            <a:xfrm>
              <a:off x="5912713" y="4660875"/>
              <a:ext cx="613900" cy="100025"/>
            </a:xfrm>
            <a:custGeom>
              <a:avLst/>
              <a:gdLst/>
              <a:ahLst/>
              <a:cxnLst/>
              <a:rect l="l" t="t" r="r" b="b"/>
              <a:pathLst>
                <a:path w="24556" h="4001" extrusionOk="0">
                  <a:moveTo>
                    <a:pt x="0" y="0"/>
                  </a:moveTo>
                  <a:lnTo>
                    <a:pt x="0" y="1005"/>
                  </a:lnTo>
                  <a:cubicBezTo>
                    <a:pt x="0" y="2655"/>
                    <a:pt x="1347" y="4001"/>
                    <a:pt x="2996" y="4001"/>
                  </a:cubicBezTo>
                  <a:lnTo>
                    <a:pt x="21560" y="4001"/>
                  </a:lnTo>
                  <a:cubicBezTo>
                    <a:pt x="23209" y="4001"/>
                    <a:pt x="24556" y="2655"/>
                    <a:pt x="24556" y="1005"/>
                  </a:cubicBezTo>
                  <a:lnTo>
                    <a:pt x="245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p:cNvSpPr/>
            <p:nvPr/>
          </p:nvSpPr>
          <p:spPr>
            <a:xfrm>
              <a:off x="6157313" y="4698300"/>
              <a:ext cx="29425" cy="25150"/>
            </a:xfrm>
            <a:custGeom>
              <a:avLst/>
              <a:gdLst/>
              <a:ahLst/>
              <a:cxnLst/>
              <a:rect l="l" t="t" r="r" b="b"/>
              <a:pathLst>
                <a:path w="1177" h="1006" extrusionOk="0">
                  <a:moveTo>
                    <a:pt x="498" y="1"/>
                  </a:moveTo>
                  <a:cubicBezTo>
                    <a:pt x="242" y="1"/>
                    <a:pt x="1" y="200"/>
                    <a:pt x="1" y="494"/>
                  </a:cubicBezTo>
                  <a:cubicBezTo>
                    <a:pt x="1" y="778"/>
                    <a:pt x="228" y="1006"/>
                    <a:pt x="494" y="1006"/>
                  </a:cubicBezTo>
                  <a:cubicBezTo>
                    <a:pt x="949" y="1006"/>
                    <a:pt x="1176" y="456"/>
                    <a:pt x="854" y="153"/>
                  </a:cubicBezTo>
                  <a:cubicBezTo>
                    <a:pt x="749" y="48"/>
                    <a:pt x="621" y="1"/>
                    <a:pt x="4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p:cNvSpPr/>
            <p:nvPr/>
          </p:nvSpPr>
          <p:spPr>
            <a:xfrm>
              <a:off x="5899913" y="4248925"/>
              <a:ext cx="639025" cy="524300"/>
            </a:xfrm>
            <a:custGeom>
              <a:avLst/>
              <a:gdLst/>
              <a:ahLst/>
              <a:cxnLst/>
              <a:rect l="l" t="t" r="r" b="b"/>
              <a:pathLst>
                <a:path w="25561" h="20972" extrusionOk="0">
                  <a:moveTo>
                    <a:pt x="23077" y="1006"/>
                  </a:moveTo>
                  <a:cubicBezTo>
                    <a:pt x="23342" y="1006"/>
                    <a:pt x="23570" y="1233"/>
                    <a:pt x="23570" y="1498"/>
                  </a:cubicBezTo>
                  <a:lnTo>
                    <a:pt x="23570" y="15985"/>
                  </a:lnTo>
                  <a:lnTo>
                    <a:pt x="2010" y="15985"/>
                  </a:lnTo>
                  <a:lnTo>
                    <a:pt x="2010" y="1498"/>
                  </a:lnTo>
                  <a:cubicBezTo>
                    <a:pt x="2010" y="1233"/>
                    <a:pt x="2238" y="1006"/>
                    <a:pt x="2503" y="1006"/>
                  </a:cubicBezTo>
                  <a:close/>
                  <a:moveTo>
                    <a:pt x="24575" y="16971"/>
                  </a:moveTo>
                  <a:lnTo>
                    <a:pt x="24575" y="17483"/>
                  </a:lnTo>
                  <a:cubicBezTo>
                    <a:pt x="24575" y="18848"/>
                    <a:pt x="23456" y="19967"/>
                    <a:pt x="22072" y="19967"/>
                  </a:cubicBezTo>
                  <a:lnTo>
                    <a:pt x="3508" y="19967"/>
                  </a:lnTo>
                  <a:cubicBezTo>
                    <a:pt x="2124" y="19967"/>
                    <a:pt x="1005" y="18848"/>
                    <a:pt x="1005" y="17483"/>
                  </a:cubicBezTo>
                  <a:lnTo>
                    <a:pt x="1005" y="16971"/>
                  </a:lnTo>
                  <a:close/>
                  <a:moveTo>
                    <a:pt x="2503" y="1"/>
                  </a:moveTo>
                  <a:cubicBezTo>
                    <a:pt x="1688" y="1"/>
                    <a:pt x="1005" y="683"/>
                    <a:pt x="1005" y="1498"/>
                  </a:cubicBezTo>
                  <a:lnTo>
                    <a:pt x="1005" y="15985"/>
                  </a:lnTo>
                  <a:lnTo>
                    <a:pt x="512" y="15985"/>
                  </a:lnTo>
                  <a:cubicBezTo>
                    <a:pt x="228" y="15985"/>
                    <a:pt x="0" y="16194"/>
                    <a:pt x="0" y="16478"/>
                  </a:cubicBezTo>
                  <a:lnTo>
                    <a:pt x="0" y="17483"/>
                  </a:lnTo>
                  <a:cubicBezTo>
                    <a:pt x="19" y="19398"/>
                    <a:pt x="1574" y="20972"/>
                    <a:pt x="3508" y="20972"/>
                  </a:cubicBezTo>
                  <a:lnTo>
                    <a:pt x="22072" y="20972"/>
                  </a:lnTo>
                  <a:cubicBezTo>
                    <a:pt x="24006" y="20972"/>
                    <a:pt x="25561" y="19417"/>
                    <a:pt x="25561" y="17483"/>
                  </a:cubicBezTo>
                  <a:lnTo>
                    <a:pt x="25561" y="16478"/>
                  </a:lnTo>
                  <a:cubicBezTo>
                    <a:pt x="25561" y="16194"/>
                    <a:pt x="25352" y="15985"/>
                    <a:pt x="25068" y="15985"/>
                  </a:cubicBezTo>
                  <a:lnTo>
                    <a:pt x="24575" y="15985"/>
                  </a:lnTo>
                  <a:lnTo>
                    <a:pt x="24575" y="1498"/>
                  </a:lnTo>
                  <a:cubicBezTo>
                    <a:pt x="24575" y="683"/>
                    <a:pt x="23892" y="1"/>
                    <a:pt x="230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p:cNvSpPr/>
            <p:nvPr/>
          </p:nvSpPr>
          <p:spPr>
            <a:xfrm>
              <a:off x="6202813" y="4698325"/>
              <a:ext cx="83475" cy="25125"/>
            </a:xfrm>
            <a:custGeom>
              <a:avLst/>
              <a:gdLst/>
              <a:ahLst/>
              <a:cxnLst/>
              <a:rect l="l" t="t" r="r" b="b"/>
              <a:pathLst>
                <a:path w="3339" h="1005" extrusionOk="0">
                  <a:moveTo>
                    <a:pt x="683" y="0"/>
                  </a:moveTo>
                  <a:cubicBezTo>
                    <a:pt x="1" y="0"/>
                    <a:pt x="1" y="1005"/>
                    <a:pt x="683" y="1005"/>
                  </a:cubicBezTo>
                  <a:lnTo>
                    <a:pt x="2674" y="1005"/>
                  </a:lnTo>
                  <a:cubicBezTo>
                    <a:pt x="3338" y="1005"/>
                    <a:pt x="3338" y="0"/>
                    <a:pt x="26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p:cNvSpPr/>
            <p:nvPr/>
          </p:nvSpPr>
          <p:spPr>
            <a:xfrm>
              <a:off x="6054913" y="4299050"/>
              <a:ext cx="329500" cy="324400"/>
            </a:xfrm>
            <a:custGeom>
              <a:avLst/>
              <a:gdLst/>
              <a:ahLst/>
              <a:cxnLst/>
              <a:rect l="l" t="t" r="r" b="b"/>
              <a:pathLst>
                <a:path w="13180" h="12976" extrusionOk="0">
                  <a:moveTo>
                    <a:pt x="6599" y="1048"/>
                  </a:moveTo>
                  <a:lnTo>
                    <a:pt x="11454" y="3494"/>
                  </a:lnTo>
                  <a:lnTo>
                    <a:pt x="6599" y="5921"/>
                  </a:lnTo>
                  <a:lnTo>
                    <a:pt x="1707" y="3494"/>
                  </a:lnTo>
                  <a:lnTo>
                    <a:pt x="6599" y="1048"/>
                  </a:lnTo>
                  <a:close/>
                  <a:moveTo>
                    <a:pt x="9595" y="5561"/>
                  </a:moveTo>
                  <a:lnTo>
                    <a:pt x="11454" y="6490"/>
                  </a:lnTo>
                  <a:lnTo>
                    <a:pt x="6599" y="8917"/>
                  </a:lnTo>
                  <a:lnTo>
                    <a:pt x="1707" y="6509"/>
                  </a:lnTo>
                  <a:lnTo>
                    <a:pt x="3604" y="5561"/>
                  </a:lnTo>
                  <a:lnTo>
                    <a:pt x="6372" y="6945"/>
                  </a:lnTo>
                  <a:cubicBezTo>
                    <a:pt x="6429" y="6964"/>
                    <a:pt x="6505" y="6983"/>
                    <a:pt x="6599" y="6983"/>
                  </a:cubicBezTo>
                  <a:cubicBezTo>
                    <a:pt x="6675" y="6983"/>
                    <a:pt x="6751" y="6964"/>
                    <a:pt x="6808" y="6945"/>
                  </a:cubicBezTo>
                  <a:lnTo>
                    <a:pt x="9595" y="5561"/>
                  </a:lnTo>
                  <a:close/>
                  <a:moveTo>
                    <a:pt x="9595" y="8538"/>
                  </a:moveTo>
                  <a:lnTo>
                    <a:pt x="11454" y="9486"/>
                  </a:lnTo>
                  <a:lnTo>
                    <a:pt x="6599" y="11913"/>
                  </a:lnTo>
                  <a:lnTo>
                    <a:pt x="1707" y="9486"/>
                  </a:lnTo>
                  <a:lnTo>
                    <a:pt x="3585" y="8538"/>
                  </a:lnTo>
                  <a:lnTo>
                    <a:pt x="6372" y="9922"/>
                  </a:lnTo>
                  <a:cubicBezTo>
                    <a:pt x="6429" y="9960"/>
                    <a:pt x="6505" y="9979"/>
                    <a:pt x="6599" y="9979"/>
                  </a:cubicBezTo>
                  <a:cubicBezTo>
                    <a:pt x="6675" y="9979"/>
                    <a:pt x="6751" y="9960"/>
                    <a:pt x="6808" y="9922"/>
                  </a:cubicBezTo>
                  <a:lnTo>
                    <a:pt x="9595" y="8538"/>
                  </a:lnTo>
                  <a:close/>
                  <a:moveTo>
                    <a:pt x="6590" y="1"/>
                  </a:moveTo>
                  <a:cubicBezTo>
                    <a:pt x="6514" y="1"/>
                    <a:pt x="6438" y="15"/>
                    <a:pt x="6372" y="43"/>
                  </a:cubicBezTo>
                  <a:lnTo>
                    <a:pt x="380" y="3039"/>
                  </a:lnTo>
                  <a:cubicBezTo>
                    <a:pt x="209" y="3134"/>
                    <a:pt x="96" y="3305"/>
                    <a:pt x="96" y="3494"/>
                  </a:cubicBezTo>
                  <a:cubicBezTo>
                    <a:pt x="96" y="3684"/>
                    <a:pt x="209" y="3855"/>
                    <a:pt x="380" y="3930"/>
                  </a:cubicBezTo>
                  <a:lnTo>
                    <a:pt x="2485" y="4992"/>
                  </a:lnTo>
                  <a:lnTo>
                    <a:pt x="380" y="6035"/>
                  </a:lnTo>
                  <a:cubicBezTo>
                    <a:pt x="1" y="6225"/>
                    <a:pt x="1" y="6756"/>
                    <a:pt x="380" y="6926"/>
                  </a:cubicBezTo>
                  <a:lnTo>
                    <a:pt x="2485" y="7988"/>
                  </a:lnTo>
                  <a:lnTo>
                    <a:pt x="380" y="9031"/>
                  </a:lnTo>
                  <a:cubicBezTo>
                    <a:pt x="1" y="9221"/>
                    <a:pt x="1" y="9752"/>
                    <a:pt x="380" y="9922"/>
                  </a:cubicBezTo>
                  <a:lnTo>
                    <a:pt x="6372" y="12918"/>
                  </a:lnTo>
                  <a:cubicBezTo>
                    <a:pt x="6448" y="12956"/>
                    <a:pt x="6524" y="12975"/>
                    <a:pt x="6599" y="12975"/>
                  </a:cubicBezTo>
                  <a:cubicBezTo>
                    <a:pt x="6675" y="12975"/>
                    <a:pt x="6751" y="12956"/>
                    <a:pt x="6827" y="12918"/>
                  </a:cubicBezTo>
                  <a:lnTo>
                    <a:pt x="12800" y="9922"/>
                  </a:lnTo>
                  <a:cubicBezTo>
                    <a:pt x="13179" y="9752"/>
                    <a:pt x="13179" y="9221"/>
                    <a:pt x="12800" y="9031"/>
                  </a:cubicBezTo>
                  <a:lnTo>
                    <a:pt x="10714" y="7988"/>
                  </a:lnTo>
                  <a:lnTo>
                    <a:pt x="12800" y="6926"/>
                  </a:lnTo>
                  <a:cubicBezTo>
                    <a:pt x="13179" y="6756"/>
                    <a:pt x="13179" y="6225"/>
                    <a:pt x="12800" y="6035"/>
                  </a:cubicBezTo>
                  <a:lnTo>
                    <a:pt x="10714" y="4992"/>
                  </a:lnTo>
                  <a:lnTo>
                    <a:pt x="12800" y="3930"/>
                  </a:lnTo>
                  <a:cubicBezTo>
                    <a:pt x="12971" y="3855"/>
                    <a:pt x="13084" y="3684"/>
                    <a:pt x="13084" y="3494"/>
                  </a:cubicBezTo>
                  <a:cubicBezTo>
                    <a:pt x="13084" y="3305"/>
                    <a:pt x="12971" y="3134"/>
                    <a:pt x="12800" y="3039"/>
                  </a:cubicBezTo>
                  <a:lnTo>
                    <a:pt x="6808" y="43"/>
                  </a:lnTo>
                  <a:cubicBezTo>
                    <a:pt x="6742" y="15"/>
                    <a:pt x="6666" y="1"/>
                    <a:pt x="65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 name="Google Shape;542;p31"/>
          <p:cNvSpPr txBox="1">
            <a:spLocks noGrp="1"/>
          </p:cNvSpPr>
          <p:nvPr>
            <p:ph type="subTitle" idx="2"/>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543" name="Google Shape;543;p31"/>
          <p:cNvSpPr txBox="1">
            <a:spLocks noGrp="1"/>
          </p:cNvSpPr>
          <p:nvPr>
            <p:ph type="subTitle" idx="2"/>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544" name="Google Shape;544;p31"/>
          <p:cNvSpPr txBox="1">
            <a:spLocks noGrp="1"/>
          </p:cNvSpPr>
          <p:nvPr>
            <p:ph type="subTitle" idx="2"/>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545" name="Google Shape;545;p31"/>
          <p:cNvGrpSpPr/>
          <p:nvPr/>
        </p:nvGrpSpPr>
        <p:grpSpPr>
          <a:xfrm>
            <a:off x="1614876" y="1364434"/>
            <a:ext cx="506092" cy="426611"/>
            <a:chOff x="1665363" y="1706700"/>
            <a:chExt cx="578325" cy="487500"/>
          </a:xfrm>
        </p:grpSpPr>
        <p:sp>
          <p:nvSpPr>
            <p:cNvPr id="546" name="Google Shape;546;p31"/>
            <p:cNvSpPr/>
            <p:nvPr/>
          </p:nvSpPr>
          <p:spPr>
            <a:xfrm flipH="1">
              <a:off x="2174988" y="1706700"/>
              <a:ext cx="68700" cy="487500"/>
            </a:xfrm>
            <a:prstGeom prst="leftBracket">
              <a:avLst>
                <a:gd name="adj"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p:cNvSpPr/>
            <p:nvPr/>
          </p:nvSpPr>
          <p:spPr>
            <a:xfrm>
              <a:off x="1665363" y="1706700"/>
              <a:ext cx="68700" cy="487500"/>
            </a:xfrm>
            <a:prstGeom prst="leftBracket">
              <a:avLst>
                <a:gd name="adj"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 name="Google Shape;548;p31"/>
          <p:cNvGrpSpPr/>
          <p:nvPr/>
        </p:nvGrpSpPr>
        <p:grpSpPr>
          <a:xfrm>
            <a:off x="1614876" y="3361546"/>
            <a:ext cx="506092" cy="426611"/>
            <a:chOff x="1665363" y="1706700"/>
            <a:chExt cx="578325" cy="487500"/>
          </a:xfrm>
        </p:grpSpPr>
        <p:sp>
          <p:nvSpPr>
            <p:cNvPr id="549" name="Google Shape;549;p31"/>
            <p:cNvSpPr/>
            <p:nvPr/>
          </p:nvSpPr>
          <p:spPr>
            <a:xfrm flipH="1">
              <a:off x="2174988" y="1706700"/>
              <a:ext cx="68700" cy="487500"/>
            </a:xfrm>
            <a:prstGeom prst="leftBracket">
              <a:avLst>
                <a:gd name="adj"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p:cNvSpPr/>
            <p:nvPr/>
          </p:nvSpPr>
          <p:spPr>
            <a:xfrm>
              <a:off x="1665363" y="1706700"/>
              <a:ext cx="68700" cy="487500"/>
            </a:xfrm>
            <a:prstGeom prst="leftBracket">
              <a:avLst>
                <a:gd name="adj"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31"/>
          <p:cNvGrpSpPr/>
          <p:nvPr/>
        </p:nvGrpSpPr>
        <p:grpSpPr>
          <a:xfrm>
            <a:off x="1084825" y="3203163"/>
            <a:ext cx="506100" cy="1366863"/>
            <a:chOff x="1084825" y="3203163"/>
            <a:chExt cx="506100" cy="1366863"/>
          </a:xfrm>
        </p:grpSpPr>
        <p:cxnSp>
          <p:nvCxnSpPr>
            <p:cNvPr id="552" name="Google Shape;552;p31"/>
            <p:cNvCxnSpPr/>
            <p:nvPr/>
          </p:nvCxnSpPr>
          <p:spPr>
            <a:xfrm>
              <a:off x="1337875" y="3203163"/>
              <a:ext cx="0" cy="731700"/>
            </a:xfrm>
            <a:prstGeom prst="straightConnector1">
              <a:avLst/>
            </a:prstGeom>
            <a:noFill/>
            <a:ln w="9525" cap="flat" cmpd="sng">
              <a:solidFill>
                <a:schemeClr val="accent4"/>
              </a:solidFill>
              <a:prstDash val="solid"/>
              <a:round/>
              <a:headEnd type="none" w="med" len="med"/>
              <a:tailEnd type="none" w="med" len="med"/>
            </a:ln>
          </p:spPr>
        </p:cxnSp>
        <p:sp>
          <p:nvSpPr>
            <p:cNvPr id="553" name="Google Shape;553;p31"/>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grpSp>
      <p:grpSp>
        <p:nvGrpSpPr>
          <p:cNvPr id="554" name="Google Shape;554;p31"/>
          <p:cNvGrpSpPr/>
          <p:nvPr/>
        </p:nvGrpSpPr>
        <p:grpSpPr>
          <a:xfrm>
            <a:off x="1084825" y="1208049"/>
            <a:ext cx="506100" cy="1366863"/>
            <a:chOff x="1084825" y="3203163"/>
            <a:chExt cx="506100" cy="1366863"/>
          </a:xfrm>
        </p:grpSpPr>
        <p:cxnSp>
          <p:nvCxnSpPr>
            <p:cNvPr id="555" name="Google Shape;555;p31"/>
            <p:cNvCxnSpPr/>
            <p:nvPr/>
          </p:nvCxnSpPr>
          <p:spPr>
            <a:xfrm>
              <a:off x="1337875" y="3203163"/>
              <a:ext cx="0" cy="731700"/>
            </a:xfrm>
            <a:prstGeom prst="straightConnector1">
              <a:avLst/>
            </a:prstGeom>
            <a:noFill/>
            <a:ln w="9525" cap="flat" cmpd="sng">
              <a:solidFill>
                <a:schemeClr val="accent4"/>
              </a:solidFill>
              <a:prstDash val="solid"/>
              <a:round/>
              <a:headEnd type="none" w="med" len="med"/>
              <a:tailEnd type="none" w="med" len="med"/>
            </a:ln>
          </p:spPr>
        </p:cxnSp>
        <p:sp>
          <p:nvSpPr>
            <p:cNvPr id="556" name="Google Shape;556;p31"/>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32"/>
          <p:cNvSpPr txBox="1">
            <a:spLocks noGrp="1"/>
          </p:cNvSpPr>
          <p:nvPr>
            <p:ph type="title"/>
          </p:nvPr>
        </p:nvSpPr>
        <p:spPr>
          <a:xfrm>
            <a:off x="1131500" y="621250"/>
            <a:ext cx="4045200" cy="53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Introduction; </a:t>
            </a:r>
            <a:r>
              <a:rPr lang="en">
                <a:solidFill>
                  <a:schemeClr val="accent6"/>
                </a:solidFill>
              </a:rPr>
              <a:t>{</a:t>
            </a:r>
            <a:endParaRPr>
              <a:solidFill>
                <a:schemeClr val="accent6"/>
              </a:solidFill>
            </a:endParaRPr>
          </a:p>
        </p:txBody>
      </p:sp>
      <p:sp>
        <p:nvSpPr>
          <p:cNvPr id="562" name="Google Shape;562;p32"/>
          <p:cNvSpPr txBox="1">
            <a:spLocks noGrp="1"/>
          </p:cNvSpPr>
          <p:nvPr>
            <p:ph type="subTitle" idx="1"/>
          </p:nvPr>
        </p:nvSpPr>
        <p:spPr>
          <a:xfrm>
            <a:off x="1593350" y="1574450"/>
            <a:ext cx="5539200" cy="140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‘Here you can give a brief description of the topic you want to talk about’</a:t>
            </a:r>
            <a:endParaRPr>
              <a:solidFill>
                <a:schemeClr val="accent2"/>
              </a:solidFill>
            </a:endParaRPr>
          </a:p>
          <a:p>
            <a:pPr marL="449116" lvl="0" indent="0" algn="l" rtl="0">
              <a:spcBef>
                <a:spcPts val="1000"/>
              </a:spcBef>
              <a:spcAft>
                <a:spcPts val="0"/>
              </a:spcAft>
              <a:buNone/>
            </a:pPr>
            <a:r>
              <a:rPr lang="en">
                <a:solidFill>
                  <a:schemeClr val="accent6"/>
                </a:solidFill>
              </a:rPr>
              <a:t>&lt;</a:t>
            </a:r>
            <a:r>
              <a:rPr lang="en">
                <a:solidFill>
                  <a:schemeClr val="accent1"/>
                </a:solidFill>
              </a:rPr>
              <a:t>p</a:t>
            </a:r>
            <a:r>
              <a:rPr lang="en">
                <a:solidFill>
                  <a:schemeClr val="accent3"/>
                </a:solidFill>
              </a:rPr>
              <a:t> For example, if you want to talk about Mercury, you can say that it’s the smallest planet in the entire Solar System &gt;</a:t>
            </a:r>
            <a:endParaRPr>
              <a:solidFill>
                <a:schemeClr val="accent3"/>
              </a:solidFill>
            </a:endParaRPr>
          </a:p>
        </p:txBody>
      </p:sp>
      <p:grpSp>
        <p:nvGrpSpPr>
          <p:cNvPr id="563" name="Google Shape;563;p32"/>
          <p:cNvGrpSpPr/>
          <p:nvPr/>
        </p:nvGrpSpPr>
        <p:grpSpPr>
          <a:xfrm>
            <a:off x="1084825" y="1168950"/>
            <a:ext cx="506100" cy="3431975"/>
            <a:chOff x="1084825" y="1168950"/>
            <a:chExt cx="506100" cy="3431975"/>
          </a:xfrm>
        </p:grpSpPr>
        <p:sp>
          <p:nvSpPr>
            <p:cNvPr id="564" name="Google Shape;564;p32"/>
            <p:cNvSpPr txBox="1"/>
            <p:nvPr/>
          </p:nvSpPr>
          <p:spPr>
            <a:xfrm>
              <a:off x="1084825" y="3954425"/>
              <a:ext cx="5061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000">
                  <a:solidFill>
                    <a:schemeClr val="accent6"/>
                  </a:solidFill>
                  <a:latin typeface="Fira Code"/>
                  <a:ea typeface="Fira Code"/>
                  <a:cs typeface="Fira Code"/>
                  <a:sym typeface="Fira Code"/>
                </a:rPr>
                <a:t>}</a:t>
              </a:r>
              <a:endParaRPr sz="3000">
                <a:solidFill>
                  <a:schemeClr val="accent6"/>
                </a:solidFill>
                <a:latin typeface="Fira Code"/>
                <a:ea typeface="Fira Code"/>
                <a:cs typeface="Fira Code"/>
                <a:sym typeface="Fira Code"/>
              </a:endParaRPr>
            </a:p>
          </p:txBody>
        </p:sp>
        <p:cxnSp>
          <p:nvCxnSpPr>
            <p:cNvPr id="565" name="Google Shape;565;p32"/>
            <p:cNvCxnSpPr/>
            <p:nvPr/>
          </p:nvCxnSpPr>
          <p:spPr>
            <a:xfrm>
              <a:off x="1337875" y="1168950"/>
              <a:ext cx="0" cy="2767200"/>
            </a:xfrm>
            <a:prstGeom prst="straightConnector1">
              <a:avLst/>
            </a:prstGeom>
            <a:noFill/>
            <a:ln w="9525" cap="flat" cmpd="sng">
              <a:solidFill>
                <a:schemeClr val="accent4"/>
              </a:solidFill>
              <a:prstDash val="solid"/>
              <a:round/>
              <a:headEnd type="none" w="med" len="med"/>
              <a:tailEnd type="none" w="med" len="med"/>
            </a:ln>
          </p:spPr>
        </p:cxnSp>
      </p:grpSp>
      <p:grpSp>
        <p:nvGrpSpPr>
          <p:cNvPr id="566" name="Google Shape;566;p32"/>
          <p:cNvGrpSpPr/>
          <p:nvPr/>
        </p:nvGrpSpPr>
        <p:grpSpPr>
          <a:xfrm>
            <a:off x="2008321" y="2971150"/>
            <a:ext cx="667800" cy="902750"/>
            <a:chOff x="2008321" y="2971150"/>
            <a:chExt cx="667800" cy="902750"/>
          </a:xfrm>
        </p:grpSpPr>
        <p:cxnSp>
          <p:nvCxnSpPr>
            <p:cNvPr id="567" name="Google Shape;567;p32"/>
            <p:cNvCxnSpPr/>
            <p:nvPr/>
          </p:nvCxnSpPr>
          <p:spPr>
            <a:xfrm>
              <a:off x="2280025" y="2971150"/>
              <a:ext cx="0" cy="521700"/>
            </a:xfrm>
            <a:prstGeom prst="straightConnector1">
              <a:avLst/>
            </a:prstGeom>
            <a:noFill/>
            <a:ln w="9525" cap="flat" cmpd="sng">
              <a:solidFill>
                <a:schemeClr val="accent4"/>
              </a:solidFill>
              <a:prstDash val="solid"/>
              <a:round/>
              <a:headEnd type="none" w="med" len="med"/>
              <a:tailEnd type="none" w="med" len="med"/>
            </a:ln>
          </p:spPr>
        </p:cxnSp>
        <p:sp>
          <p:nvSpPr>
            <p:cNvPr id="568" name="Google Shape;568;p32"/>
            <p:cNvSpPr txBox="1"/>
            <p:nvPr/>
          </p:nvSpPr>
          <p:spPr>
            <a:xfrm>
              <a:off x="2008321" y="3473700"/>
              <a:ext cx="6678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accent6"/>
                  </a:solidFill>
                  <a:latin typeface="Fira Code"/>
                  <a:ea typeface="Fira Code"/>
                  <a:cs typeface="Fira Code"/>
                  <a:sym typeface="Fira Code"/>
                </a:rPr>
                <a:t>&lt;</a:t>
              </a:r>
              <a:r>
                <a:rPr lang="en">
                  <a:solidFill>
                    <a:schemeClr val="accent1"/>
                  </a:solidFill>
                  <a:latin typeface="Fira Code"/>
                  <a:ea typeface="Fira Code"/>
                  <a:cs typeface="Fira Code"/>
                  <a:sym typeface="Fira Code"/>
                </a:rPr>
                <a:t>/p</a:t>
              </a:r>
              <a:r>
                <a:rPr lang="en">
                  <a:solidFill>
                    <a:schemeClr val="accent6"/>
                  </a:solidFill>
                  <a:latin typeface="Fira Code"/>
                  <a:ea typeface="Fira Code"/>
                  <a:cs typeface="Fira Code"/>
                  <a:sym typeface="Fira Code"/>
                </a:rPr>
                <a:t>&gt;</a:t>
              </a:r>
              <a:endParaRPr>
                <a:solidFill>
                  <a:schemeClr val="accent6"/>
                </a:solidFill>
                <a:latin typeface="Fira Code"/>
                <a:ea typeface="Fira Code"/>
                <a:cs typeface="Fira Code"/>
                <a:sym typeface="Fira Code"/>
              </a:endParaRPr>
            </a:p>
          </p:txBody>
        </p:sp>
      </p:grpSp>
      <p:sp>
        <p:nvSpPr>
          <p:cNvPr id="569" name="Google Shape;569;p32"/>
          <p:cNvSpPr txBox="1">
            <a:spLocks noGrp="1"/>
          </p:cNvSpPr>
          <p:nvPr>
            <p:ph type="subTitle" idx="1"/>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570" name="Google Shape;570;p32"/>
          <p:cNvSpPr txBox="1">
            <a:spLocks noGrp="1"/>
          </p:cNvSpPr>
          <p:nvPr>
            <p:ph type="subTitle" idx="1"/>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571" name="Google Shape;571;p32"/>
          <p:cNvSpPr txBox="1">
            <a:spLocks noGrp="1"/>
          </p:cNvSpPr>
          <p:nvPr>
            <p:ph type="subTitle" idx="1"/>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cxnSp>
        <p:nvCxnSpPr>
          <p:cNvPr id="576" name="Google Shape;576;p33"/>
          <p:cNvCxnSpPr>
            <a:stCxn id="577" idx="1"/>
            <a:endCxn id="578" idx="1"/>
          </p:cNvCxnSpPr>
          <p:nvPr/>
        </p:nvCxnSpPr>
        <p:spPr>
          <a:xfrm>
            <a:off x="2798125" y="1948192"/>
            <a:ext cx="1164900" cy="0"/>
          </a:xfrm>
          <a:prstGeom prst="straightConnector1">
            <a:avLst/>
          </a:prstGeom>
          <a:noFill/>
          <a:ln w="9525" cap="flat" cmpd="sng">
            <a:solidFill>
              <a:schemeClr val="accent4"/>
            </a:solidFill>
            <a:prstDash val="solid"/>
            <a:round/>
            <a:headEnd type="none" w="med" len="med"/>
            <a:tailEnd type="none" w="med" len="med"/>
          </a:ln>
        </p:spPr>
      </p:cxnSp>
      <p:sp>
        <p:nvSpPr>
          <p:cNvPr id="579" name="Google Shape;579;p33"/>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this </a:t>
            </a:r>
            <a:r>
              <a:rPr lang="en">
                <a:solidFill>
                  <a:schemeClr val="accent2"/>
                </a:solidFill>
              </a:rPr>
              <a:t>‘Topic About ?’ </a:t>
            </a:r>
            <a:r>
              <a:rPr lang="en">
                <a:solidFill>
                  <a:schemeClr val="accent6"/>
                </a:solidFill>
              </a:rPr>
              <a:t>{</a:t>
            </a:r>
            <a:endParaRPr>
              <a:solidFill>
                <a:schemeClr val="accent6"/>
              </a:solidFill>
            </a:endParaRPr>
          </a:p>
        </p:txBody>
      </p:sp>
      <p:grpSp>
        <p:nvGrpSpPr>
          <p:cNvPr id="580" name="Google Shape;580;p33"/>
          <p:cNvGrpSpPr/>
          <p:nvPr/>
        </p:nvGrpSpPr>
        <p:grpSpPr>
          <a:xfrm>
            <a:off x="1084825" y="1153725"/>
            <a:ext cx="506100" cy="3416300"/>
            <a:chOff x="1084825" y="1153725"/>
            <a:chExt cx="506100" cy="3416300"/>
          </a:xfrm>
        </p:grpSpPr>
        <p:sp>
          <p:nvSpPr>
            <p:cNvPr id="581" name="Google Shape;581;p33"/>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582" name="Google Shape;582;p33"/>
            <p:cNvCxnSpPr/>
            <p:nvPr/>
          </p:nvCxnSpPr>
          <p:spPr>
            <a:xfrm>
              <a:off x="1337875" y="1153725"/>
              <a:ext cx="0" cy="2779800"/>
            </a:xfrm>
            <a:prstGeom prst="straightConnector1">
              <a:avLst/>
            </a:prstGeom>
            <a:noFill/>
            <a:ln w="9525" cap="flat" cmpd="sng">
              <a:solidFill>
                <a:schemeClr val="accent4"/>
              </a:solidFill>
              <a:prstDash val="solid"/>
              <a:round/>
              <a:headEnd type="none" w="med" len="med"/>
              <a:tailEnd type="none" w="med" len="med"/>
            </a:ln>
          </p:spPr>
        </p:cxnSp>
      </p:grpSp>
      <p:sp>
        <p:nvSpPr>
          <p:cNvPr id="583" name="Google Shape;583;p33"/>
          <p:cNvSpPr txBox="1"/>
          <p:nvPr/>
        </p:nvSpPr>
        <p:spPr>
          <a:xfrm>
            <a:off x="1642225" y="1276463"/>
            <a:ext cx="35313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1"/>
                </a:solidFill>
                <a:latin typeface="Fira Code"/>
                <a:ea typeface="Fira Code"/>
                <a:cs typeface="Fira Code"/>
                <a:sym typeface="Fira Code"/>
              </a:rPr>
              <a:t>Languages</a:t>
            </a:r>
            <a:endParaRPr sz="2000">
              <a:solidFill>
                <a:schemeClr val="accent1"/>
              </a:solidFill>
              <a:latin typeface="Fira Code"/>
              <a:ea typeface="Fira Code"/>
              <a:cs typeface="Fira Code"/>
              <a:sym typeface="Fira Code"/>
            </a:endParaRPr>
          </a:p>
        </p:txBody>
      </p:sp>
      <p:sp>
        <p:nvSpPr>
          <p:cNvPr id="584" name="Google Shape;584;p33"/>
          <p:cNvSpPr txBox="1"/>
          <p:nvPr/>
        </p:nvSpPr>
        <p:spPr>
          <a:xfrm>
            <a:off x="1642225" y="2982667"/>
            <a:ext cx="35313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1"/>
                </a:solidFill>
                <a:latin typeface="Fira Code"/>
                <a:ea typeface="Fira Code"/>
                <a:cs typeface="Fira Code"/>
                <a:sym typeface="Fira Code"/>
              </a:rPr>
              <a:t>Create a web page</a:t>
            </a:r>
            <a:endParaRPr sz="2000">
              <a:solidFill>
                <a:schemeClr val="accent1"/>
              </a:solidFill>
              <a:latin typeface="Fira Code"/>
              <a:ea typeface="Fira Code"/>
              <a:cs typeface="Fira Code"/>
              <a:sym typeface="Fira Code"/>
            </a:endParaRPr>
          </a:p>
        </p:txBody>
      </p:sp>
      <p:sp>
        <p:nvSpPr>
          <p:cNvPr id="585" name="Google Shape;585;p33"/>
          <p:cNvSpPr txBox="1"/>
          <p:nvPr/>
        </p:nvSpPr>
        <p:spPr>
          <a:xfrm>
            <a:off x="2092750" y="1778992"/>
            <a:ext cx="7308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lt2"/>
                </a:solidFill>
                <a:latin typeface="Fira Code"/>
                <a:ea typeface="Fira Code"/>
                <a:cs typeface="Fira Code"/>
                <a:sym typeface="Fira Code"/>
              </a:rPr>
              <a:t>Html</a:t>
            </a:r>
            <a:endParaRPr sz="1600">
              <a:solidFill>
                <a:schemeClr val="lt2"/>
              </a:solidFill>
              <a:latin typeface="Fira Code"/>
              <a:ea typeface="Fira Code"/>
              <a:cs typeface="Fira Code"/>
              <a:sym typeface="Fira Code"/>
            </a:endParaRPr>
          </a:p>
        </p:txBody>
      </p:sp>
      <p:sp>
        <p:nvSpPr>
          <p:cNvPr id="577" name="Google Shape;577;p33"/>
          <p:cNvSpPr/>
          <p:nvPr/>
        </p:nvSpPr>
        <p:spPr>
          <a:xfrm>
            <a:off x="2798125" y="1880842"/>
            <a:ext cx="778200" cy="134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3"/>
          <p:cNvSpPr txBox="1"/>
          <p:nvPr/>
        </p:nvSpPr>
        <p:spPr>
          <a:xfrm>
            <a:off x="2092750" y="2094788"/>
            <a:ext cx="2735100" cy="73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&lt; Mercury is the smallest planet in the entire Solar System &gt;</a:t>
            </a:r>
            <a:endParaRPr>
              <a:solidFill>
                <a:schemeClr val="accent3"/>
              </a:solidFill>
              <a:latin typeface="Fira Code"/>
              <a:ea typeface="Fira Code"/>
              <a:cs typeface="Fira Code"/>
              <a:sym typeface="Fira Code"/>
            </a:endParaRPr>
          </a:p>
        </p:txBody>
      </p:sp>
      <p:sp>
        <p:nvSpPr>
          <p:cNvPr id="578" name="Google Shape;578;p33"/>
          <p:cNvSpPr txBox="1"/>
          <p:nvPr/>
        </p:nvSpPr>
        <p:spPr>
          <a:xfrm>
            <a:off x="3963000" y="1778992"/>
            <a:ext cx="7308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60%</a:t>
            </a:r>
            <a:endParaRPr>
              <a:solidFill>
                <a:schemeClr val="accent3"/>
              </a:solidFill>
              <a:latin typeface="Fira Code"/>
              <a:ea typeface="Fira Code"/>
              <a:cs typeface="Fira Code"/>
              <a:sym typeface="Fira Code"/>
            </a:endParaRPr>
          </a:p>
        </p:txBody>
      </p:sp>
      <p:cxnSp>
        <p:nvCxnSpPr>
          <p:cNvPr id="587" name="Google Shape;587;p33"/>
          <p:cNvCxnSpPr>
            <a:stCxn id="588" idx="1"/>
            <a:endCxn id="589" idx="1"/>
          </p:cNvCxnSpPr>
          <p:nvPr/>
        </p:nvCxnSpPr>
        <p:spPr>
          <a:xfrm>
            <a:off x="5745650" y="1948192"/>
            <a:ext cx="1164900" cy="0"/>
          </a:xfrm>
          <a:prstGeom prst="straightConnector1">
            <a:avLst/>
          </a:prstGeom>
          <a:noFill/>
          <a:ln w="9525" cap="flat" cmpd="sng">
            <a:solidFill>
              <a:schemeClr val="accent4"/>
            </a:solidFill>
            <a:prstDash val="solid"/>
            <a:round/>
            <a:headEnd type="none" w="med" len="med"/>
            <a:tailEnd type="none" w="med" len="med"/>
          </a:ln>
        </p:spPr>
      </p:cxnSp>
      <p:sp>
        <p:nvSpPr>
          <p:cNvPr id="590" name="Google Shape;590;p33"/>
          <p:cNvSpPr txBox="1"/>
          <p:nvPr/>
        </p:nvSpPr>
        <p:spPr>
          <a:xfrm>
            <a:off x="5040275" y="1778992"/>
            <a:ext cx="7308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Fira Code"/>
                <a:ea typeface="Fira Code"/>
                <a:cs typeface="Fira Code"/>
                <a:sym typeface="Fira Code"/>
              </a:rPr>
              <a:t>Css</a:t>
            </a:r>
            <a:endParaRPr sz="1600">
              <a:solidFill>
                <a:schemeClr val="dk2"/>
              </a:solidFill>
              <a:latin typeface="Fira Code"/>
              <a:ea typeface="Fira Code"/>
              <a:cs typeface="Fira Code"/>
              <a:sym typeface="Fira Code"/>
            </a:endParaRPr>
          </a:p>
        </p:txBody>
      </p:sp>
      <p:sp>
        <p:nvSpPr>
          <p:cNvPr id="588" name="Google Shape;588;p33"/>
          <p:cNvSpPr/>
          <p:nvPr/>
        </p:nvSpPr>
        <p:spPr>
          <a:xfrm>
            <a:off x="5745650" y="1880842"/>
            <a:ext cx="506100" cy="134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3"/>
          <p:cNvSpPr txBox="1"/>
          <p:nvPr/>
        </p:nvSpPr>
        <p:spPr>
          <a:xfrm>
            <a:off x="5040275" y="2094788"/>
            <a:ext cx="2735100" cy="73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&lt; The Earth is the only one that harbors life in the Solar System &gt;</a:t>
            </a:r>
            <a:endParaRPr>
              <a:solidFill>
                <a:schemeClr val="accent3"/>
              </a:solidFill>
              <a:latin typeface="Fira Code"/>
              <a:ea typeface="Fira Code"/>
              <a:cs typeface="Fira Code"/>
              <a:sym typeface="Fira Code"/>
            </a:endParaRPr>
          </a:p>
        </p:txBody>
      </p:sp>
      <p:sp>
        <p:nvSpPr>
          <p:cNvPr id="589" name="Google Shape;589;p33"/>
          <p:cNvSpPr txBox="1"/>
          <p:nvPr/>
        </p:nvSpPr>
        <p:spPr>
          <a:xfrm>
            <a:off x="6910525" y="1778992"/>
            <a:ext cx="7308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40%</a:t>
            </a:r>
            <a:endParaRPr>
              <a:solidFill>
                <a:schemeClr val="accent3"/>
              </a:solidFill>
              <a:latin typeface="Fira Code"/>
              <a:ea typeface="Fira Code"/>
              <a:cs typeface="Fira Code"/>
              <a:sym typeface="Fira Code"/>
            </a:endParaRPr>
          </a:p>
        </p:txBody>
      </p:sp>
      <p:grpSp>
        <p:nvGrpSpPr>
          <p:cNvPr id="592" name="Google Shape;592;p33"/>
          <p:cNvGrpSpPr/>
          <p:nvPr/>
        </p:nvGrpSpPr>
        <p:grpSpPr>
          <a:xfrm>
            <a:off x="4288657" y="3527161"/>
            <a:ext cx="365741" cy="365763"/>
            <a:chOff x="1776263" y="1291425"/>
            <a:chExt cx="431400" cy="431375"/>
          </a:xfrm>
        </p:grpSpPr>
        <p:sp>
          <p:nvSpPr>
            <p:cNvPr id="593" name="Google Shape;593;p33"/>
            <p:cNvSpPr/>
            <p:nvPr/>
          </p:nvSpPr>
          <p:spPr>
            <a:xfrm>
              <a:off x="1784313" y="1367250"/>
              <a:ext cx="414800" cy="347500"/>
            </a:xfrm>
            <a:custGeom>
              <a:avLst/>
              <a:gdLst/>
              <a:ahLst/>
              <a:cxnLst/>
              <a:rect l="l" t="t" r="r" b="b"/>
              <a:pathLst>
                <a:path w="16592" h="13900" extrusionOk="0">
                  <a:moveTo>
                    <a:pt x="1" y="1"/>
                  </a:moveTo>
                  <a:lnTo>
                    <a:pt x="1" y="13217"/>
                  </a:lnTo>
                  <a:cubicBezTo>
                    <a:pt x="1" y="13596"/>
                    <a:pt x="304" y="13900"/>
                    <a:pt x="683" y="13900"/>
                  </a:cubicBezTo>
                  <a:lnTo>
                    <a:pt x="15928" y="13900"/>
                  </a:lnTo>
                  <a:cubicBezTo>
                    <a:pt x="16289" y="13900"/>
                    <a:pt x="16592" y="13596"/>
                    <a:pt x="16592" y="13217"/>
                  </a:cubicBezTo>
                  <a:lnTo>
                    <a:pt x="165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p:nvPr/>
          </p:nvSpPr>
          <p:spPr>
            <a:xfrm>
              <a:off x="1784313" y="1299950"/>
              <a:ext cx="414800" cy="67325"/>
            </a:xfrm>
            <a:custGeom>
              <a:avLst/>
              <a:gdLst/>
              <a:ahLst/>
              <a:cxnLst/>
              <a:rect l="l" t="t" r="r" b="b"/>
              <a:pathLst>
                <a:path w="16592" h="2693" extrusionOk="0">
                  <a:moveTo>
                    <a:pt x="683" y="0"/>
                  </a:moveTo>
                  <a:cubicBezTo>
                    <a:pt x="304" y="0"/>
                    <a:pt x="1" y="304"/>
                    <a:pt x="1" y="664"/>
                  </a:cubicBezTo>
                  <a:lnTo>
                    <a:pt x="1" y="2693"/>
                  </a:lnTo>
                  <a:lnTo>
                    <a:pt x="16592" y="2693"/>
                  </a:lnTo>
                  <a:lnTo>
                    <a:pt x="16592" y="664"/>
                  </a:lnTo>
                  <a:cubicBezTo>
                    <a:pt x="16592" y="304"/>
                    <a:pt x="16289" y="0"/>
                    <a:pt x="15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3"/>
            <p:cNvSpPr/>
            <p:nvPr/>
          </p:nvSpPr>
          <p:spPr>
            <a:xfrm>
              <a:off x="1840263" y="1422725"/>
              <a:ext cx="303400" cy="50750"/>
            </a:xfrm>
            <a:custGeom>
              <a:avLst/>
              <a:gdLst/>
              <a:ahLst/>
              <a:cxnLst/>
              <a:rect l="l" t="t" r="r" b="b"/>
              <a:pathLst>
                <a:path w="12136" h="2030" extrusionOk="0">
                  <a:moveTo>
                    <a:pt x="0" y="0"/>
                  </a:moveTo>
                  <a:lnTo>
                    <a:pt x="0" y="2029"/>
                  </a:lnTo>
                  <a:lnTo>
                    <a:pt x="12135" y="2029"/>
                  </a:lnTo>
                  <a:lnTo>
                    <a:pt x="12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3"/>
            <p:cNvSpPr/>
            <p:nvPr/>
          </p:nvSpPr>
          <p:spPr>
            <a:xfrm>
              <a:off x="1991938" y="1526525"/>
              <a:ext cx="151725" cy="135125"/>
            </a:xfrm>
            <a:custGeom>
              <a:avLst/>
              <a:gdLst/>
              <a:ahLst/>
              <a:cxnLst/>
              <a:rect l="l" t="t" r="r" b="b"/>
              <a:pathLst>
                <a:path w="6069" h="5405" extrusionOk="0">
                  <a:moveTo>
                    <a:pt x="1" y="1"/>
                  </a:moveTo>
                  <a:lnTo>
                    <a:pt x="1" y="5405"/>
                  </a:lnTo>
                  <a:lnTo>
                    <a:pt x="6068" y="5405"/>
                  </a:lnTo>
                  <a:lnTo>
                    <a:pt x="60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a:off x="1840263" y="1526525"/>
              <a:ext cx="100975" cy="135125"/>
            </a:xfrm>
            <a:custGeom>
              <a:avLst/>
              <a:gdLst/>
              <a:ahLst/>
              <a:cxnLst/>
              <a:rect l="l" t="t" r="r" b="b"/>
              <a:pathLst>
                <a:path w="4039" h="5405" extrusionOk="0">
                  <a:moveTo>
                    <a:pt x="0" y="1"/>
                  </a:moveTo>
                  <a:lnTo>
                    <a:pt x="0" y="5405"/>
                  </a:lnTo>
                  <a:lnTo>
                    <a:pt x="4039" y="5405"/>
                  </a:lnTo>
                  <a:lnTo>
                    <a:pt x="40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3"/>
            <p:cNvSpPr/>
            <p:nvPr/>
          </p:nvSpPr>
          <p:spPr>
            <a:xfrm>
              <a:off x="2019438" y="1325075"/>
              <a:ext cx="19925" cy="17125"/>
            </a:xfrm>
            <a:custGeom>
              <a:avLst/>
              <a:gdLst/>
              <a:ahLst/>
              <a:cxnLst/>
              <a:rect l="l" t="t" r="r" b="b"/>
              <a:pathLst>
                <a:path w="797" h="685" extrusionOk="0">
                  <a:moveTo>
                    <a:pt x="456" y="0"/>
                  </a:moveTo>
                  <a:cubicBezTo>
                    <a:pt x="152" y="0"/>
                    <a:pt x="0" y="361"/>
                    <a:pt x="209" y="588"/>
                  </a:cubicBezTo>
                  <a:cubicBezTo>
                    <a:pt x="282" y="655"/>
                    <a:pt x="368" y="684"/>
                    <a:pt x="451" y="684"/>
                  </a:cubicBezTo>
                  <a:cubicBezTo>
                    <a:pt x="630" y="684"/>
                    <a:pt x="797" y="548"/>
                    <a:pt x="797" y="342"/>
                  </a:cubicBezTo>
                  <a:cubicBezTo>
                    <a:pt x="797" y="152"/>
                    <a:pt x="645"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2054038" y="1325075"/>
              <a:ext cx="54550" cy="17075"/>
            </a:xfrm>
            <a:custGeom>
              <a:avLst/>
              <a:gdLst/>
              <a:ahLst/>
              <a:cxnLst/>
              <a:rect l="l" t="t" r="r" b="b"/>
              <a:pathLst>
                <a:path w="2182" h="683" extrusionOk="0">
                  <a:moveTo>
                    <a:pt x="418" y="0"/>
                  </a:moveTo>
                  <a:cubicBezTo>
                    <a:pt x="1" y="38"/>
                    <a:pt x="1" y="645"/>
                    <a:pt x="418" y="683"/>
                  </a:cubicBezTo>
                  <a:lnTo>
                    <a:pt x="1764" y="683"/>
                  </a:lnTo>
                  <a:cubicBezTo>
                    <a:pt x="2181" y="645"/>
                    <a:pt x="2181" y="38"/>
                    <a:pt x="17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2119763" y="1325025"/>
              <a:ext cx="55650" cy="17175"/>
            </a:xfrm>
            <a:custGeom>
              <a:avLst/>
              <a:gdLst/>
              <a:ahLst/>
              <a:cxnLst/>
              <a:rect l="l" t="t" r="r" b="b"/>
              <a:pathLst>
                <a:path w="2226" h="687" extrusionOk="0">
                  <a:moveTo>
                    <a:pt x="446" y="1"/>
                  </a:moveTo>
                  <a:cubicBezTo>
                    <a:pt x="0" y="1"/>
                    <a:pt x="0" y="686"/>
                    <a:pt x="446" y="686"/>
                  </a:cubicBezTo>
                  <a:cubicBezTo>
                    <a:pt x="458" y="686"/>
                    <a:pt x="469" y="686"/>
                    <a:pt x="481" y="685"/>
                  </a:cubicBezTo>
                  <a:lnTo>
                    <a:pt x="1828" y="685"/>
                  </a:lnTo>
                  <a:cubicBezTo>
                    <a:pt x="2226" y="647"/>
                    <a:pt x="2226" y="40"/>
                    <a:pt x="1828" y="2"/>
                  </a:cubicBezTo>
                  <a:lnTo>
                    <a:pt x="481" y="2"/>
                  </a:lnTo>
                  <a:cubicBezTo>
                    <a:pt x="469" y="1"/>
                    <a:pt x="458" y="1"/>
                    <a:pt x="4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1776263" y="1291425"/>
              <a:ext cx="431400" cy="431375"/>
            </a:xfrm>
            <a:custGeom>
              <a:avLst/>
              <a:gdLst/>
              <a:ahLst/>
              <a:cxnLst/>
              <a:rect l="l" t="t" r="r" b="b"/>
              <a:pathLst>
                <a:path w="17256" h="17255" extrusionOk="0">
                  <a:moveTo>
                    <a:pt x="16282" y="681"/>
                  </a:moveTo>
                  <a:cubicBezTo>
                    <a:pt x="16457" y="681"/>
                    <a:pt x="16592" y="826"/>
                    <a:pt x="16592" y="1005"/>
                  </a:cubicBezTo>
                  <a:lnTo>
                    <a:pt x="16592" y="2693"/>
                  </a:lnTo>
                  <a:lnTo>
                    <a:pt x="664" y="2693"/>
                  </a:lnTo>
                  <a:lnTo>
                    <a:pt x="664" y="1005"/>
                  </a:lnTo>
                  <a:cubicBezTo>
                    <a:pt x="664" y="834"/>
                    <a:pt x="816" y="683"/>
                    <a:pt x="1005" y="683"/>
                  </a:cubicBezTo>
                  <a:lnTo>
                    <a:pt x="16250" y="683"/>
                  </a:lnTo>
                  <a:cubicBezTo>
                    <a:pt x="16261" y="682"/>
                    <a:pt x="16272" y="681"/>
                    <a:pt x="16282" y="681"/>
                  </a:cubicBezTo>
                  <a:close/>
                  <a:moveTo>
                    <a:pt x="16592" y="3375"/>
                  </a:moveTo>
                  <a:lnTo>
                    <a:pt x="16592" y="16250"/>
                  </a:lnTo>
                  <a:cubicBezTo>
                    <a:pt x="16592" y="16440"/>
                    <a:pt x="16440" y="16591"/>
                    <a:pt x="16250" y="16591"/>
                  </a:cubicBezTo>
                  <a:lnTo>
                    <a:pt x="1005" y="16591"/>
                  </a:lnTo>
                  <a:cubicBezTo>
                    <a:pt x="816" y="16591"/>
                    <a:pt x="664" y="16440"/>
                    <a:pt x="664" y="16250"/>
                  </a:cubicBezTo>
                  <a:lnTo>
                    <a:pt x="664" y="3375"/>
                  </a:lnTo>
                  <a:close/>
                  <a:moveTo>
                    <a:pt x="1005" y="0"/>
                  </a:moveTo>
                  <a:cubicBezTo>
                    <a:pt x="436" y="0"/>
                    <a:pt x="0" y="455"/>
                    <a:pt x="0" y="1005"/>
                  </a:cubicBezTo>
                  <a:lnTo>
                    <a:pt x="0" y="16250"/>
                  </a:lnTo>
                  <a:cubicBezTo>
                    <a:pt x="0" y="16819"/>
                    <a:pt x="436" y="17255"/>
                    <a:pt x="1005" y="17255"/>
                  </a:cubicBezTo>
                  <a:lnTo>
                    <a:pt x="16250" y="17255"/>
                  </a:lnTo>
                  <a:cubicBezTo>
                    <a:pt x="16800" y="17255"/>
                    <a:pt x="17255" y="16819"/>
                    <a:pt x="17255" y="16250"/>
                  </a:cubicBezTo>
                  <a:lnTo>
                    <a:pt x="17255" y="1005"/>
                  </a:lnTo>
                  <a:cubicBezTo>
                    <a:pt x="17255" y="455"/>
                    <a:pt x="16800" y="0"/>
                    <a:pt x="162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1831713" y="1414650"/>
              <a:ext cx="320000" cy="67350"/>
            </a:xfrm>
            <a:custGeom>
              <a:avLst/>
              <a:gdLst/>
              <a:ahLst/>
              <a:cxnLst/>
              <a:rect l="l" t="t" r="r" b="b"/>
              <a:pathLst>
                <a:path w="12800" h="2694" extrusionOk="0">
                  <a:moveTo>
                    <a:pt x="12136" y="665"/>
                  </a:moveTo>
                  <a:lnTo>
                    <a:pt x="12136" y="2011"/>
                  </a:lnTo>
                  <a:lnTo>
                    <a:pt x="664" y="2011"/>
                  </a:lnTo>
                  <a:lnTo>
                    <a:pt x="664" y="665"/>
                  </a:lnTo>
                  <a:close/>
                  <a:moveTo>
                    <a:pt x="342" y="1"/>
                  </a:moveTo>
                  <a:cubicBezTo>
                    <a:pt x="152" y="1"/>
                    <a:pt x="1" y="153"/>
                    <a:pt x="1" y="323"/>
                  </a:cubicBezTo>
                  <a:lnTo>
                    <a:pt x="1" y="2352"/>
                  </a:lnTo>
                  <a:cubicBezTo>
                    <a:pt x="1" y="2542"/>
                    <a:pt x="152" y="2694"/>
                    <a:pt x="342" y="2694"/>
                  </a:cubicBezTo>
                  <a:lnTo>
                    <a:pt x="12477" y="2694"/>
                  </a:lnTo>
                  <a:cubicBezTo>
                    <a:pt x="12648" y="2694"/>
                    <a:pt x="12800" y="2542"/>
                    <a:pt x="12800" y="2352"/>
                  </a:cubicBezTo>
                  <a:lnTo>
                    <a:pt x="12800" y="323"/>
                  </a:lnTo>
                  <a:cubicBezTo>
                    <a:pt x="12800" y="153"/>
                    <a:pt x="12648" y="1"/>
                    <a:pt x="12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1831713" y="1518000"/>
              <a:ext cx="118075" cy="152200"/>
            </a:xfrm>
            <a:custGeom>
              <a:avLst/>
              <a:gdLst/>
              <a:ahLst/>
              <a:cxnLst/>
              <a:rect l="l" t="t" r="r" b="b"/>
              <a:pathLst>
                <a:path w="4723" h="6088" extrusionOk="0">
                  <a:moveTo>
                    <a:pt x="4040" y="683"/>
                  </a:moveTo>
                  <a:lnTo>
                    <a:pt x="4040" y="5405"/>
                  </a:lnTo>
                  <a:lnTo>
                    <a:pt x="664" y="5405"/>
                  </a:lnTo>
                  <a:lnTo>
                    <a:pt x="664" y="683"/>
                  </a:lnTo>
                  <a:close/>
                  <a:moveTo>
                    <a:pt x="342" y="1"/>
                  </a:moveTo>
                  <a:cubicBezTo>
                    <a:pt x="152" y="1"/>
                    <a:pt x="1" y="152"/>
                    <a:pt x="1" y="342"/>
                  </a:cubicBezTo>
                  <a:lnTo>
                    <a:pt x="1" y="5746"/>
                  </a:lnTo>
                  <a:cubicBezTo>
                    <a:pt x="1" y="5917"/>
                    <a:pt x="152" y="6068"/>
                    <a:pt x="342" y="6087"/>
                  </a:cubicBezTo>
                  <a:lnTo>
                    <a:pt x="4381" y="6087"/>
                  </a:lnTo>
                  <a:cubicBezTo>
                    <a:pt x="4570" y="6087"/>
                    <a:pt x="4722" y="5917"/>
                    <a:pt x="4722" y="5746"/>
                  </a:cubicBezTo>
                  <a:lnTo>
                    <a:pt x="4722" y="342"/>
                  </a:lnTo>
                  <a:cubicBezTo>
                    <a:pt x="4722" y="152"/>
                    <a:pt x="4570" y="1"/>
                    <a:pt x="43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1983413" y="1518000"/>
              <a:ext cx="168300" cy="152200"/>
            </a:xfrm>
            <a:custGeom>
              <a:avLst/>
              <a:gdLst/>
              <a:ahLst/>
              <a:cxnLst/>
              <a:rect l="l" t="t" r="r" b="b"/>
              <a:pathLst>
                <a:path w="6732" h="6088" extrusionOk="0">
                  <a:moveTo>
                    <a:pt x="5518" y="683"/>
                  </a:moveTo>
                  <a:lnTo>
                    <a:pt x="3357" y="2598"/>
                  </a:lnTo>
                  <a:lnTo>
                    <a:pt x="1214" y="683"/>
                  </a:lnTo>
                  <a:close/>
                  <a:moveTo>
                    <a:pt x="664" y="1100"/>
                  </a:moveTo>
                  <a:lnTo>
                    <a:pt x="2864" y="3034"/>
                  </a:lnTo>
                  <a:lnTo>
                    <a:pt x="664" y="4987"/>
                  </a:lnTo>
                  <a:lnTo>
                    <a:pt x="664" y="1100"/>
                  </a:lnTo>
                  <a:close/>
                  <a:moveTo>
                    <a:pt x="6068" y="1081"/>
                  </a:moveTo>
                  <a:lnTo>
                    <a:pt x="6068" y="4987"/>
                  </a:lnTo>
                  <a:lnTo>
                    <a:pt x="3869" y="3034"/>
                  </a:lnTo>
                  <a:lnTo>
                    <a:pt x="6068" y="1081"/>
                  </a:lnTo>
                  <a:close/>
                  <a:moveTo>
                    <a:pt x="3376" y="3508"/>
                  </a:moveTo>
                  <a:lnTo>
                    <a:pt x="5518" y="5405"/>
                  </a:lnTo>
                  <a:lnTo>
                    <a:pt x="1233" y="5405"/>
                  </a:lnTo>
                  <a:lnTo>
                    <a:pt x="3376" y="3508"/>
                  </a:lnTo>
                  <a:close/>
                  <a:moveTo>
                    <a:pt x="323" y="1"/>
                  </a:moveTo>
                  <a:cubicBezTo>
                    <a:pt x="152" y="20"/>
                    <a:pt x="0" y="171"/>
                    <a:pt x="0" y="342"/>
                  </a:cubicBezTo>
                  <a:lnTo>
                    <a:pt x="0" y="5746"/>
                  </a:lnTo>
                  <a:cubicBezTo>
                    <a:pt x="0" y="5936"/>
                    <a:pt x="152" y="6068"/>
                    <a:pt x="342" y="6087"/>
                  </a:cubicBezTo>
                  <a:lnTo>
                    <a:pt x="6409" y="6087"/>
                  </a:lnTo>
                  <a:cubicBezTo>
                    <a:pt x="6580" y="6068"/>
                    <a:pt x="6732" y="5936"/>
                    <a:pt x="6732" y="5746"/>
                  </a:cubicBezTo>
                  <a:lnTo>
                    <a:pt x="6732" y="342"/>
                  </a:lnTo>
                  <a:cubicBezTo>
                    <a:pt x="6732" y="152"/>
                    <a:pt x="6580" y="1"/>
                    <a:pt x="64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 name="Google Shape;605;p33"/>
          <p:cNvGrpSpPr/>
          <p:nvPr/>
        </p:nvGrpSpPr>
        <p:grpSpPr>
          <a:xfrm>
            <a:off x="6522835" y="3527165"/>
            <a:ext cx="365742" cy="365754"/>
            <a:chOff x="3826463" y="1356825"/>
            <a:chExt cx="366475" cy="366450"/>
          </a:xfrm>
        </p:grpSpPr>
        <p:sp>
          <p:nvSpPr>
            <p:cNvPr id="606" name="Google Shape;606;p33"/>
            <p:cNvSpPr/>
            <p:nvPr/>
          </p:nvSpPr>
          <p:spPr>
            <a:xfrm>
              <a:off x="3833588" y="1420825"/>
              <a:ext cx="351750" cy="294875"/>
            </a:xfrm>
            <a:custGeom>
              <a:avLst/>
              <a:gdLst/>
              <a:ahLst/>
              <a:cxnLst/>
              <a:rect l="l" t="t" r="r" b="b"/>
              <a:pathLst>
                <a:path w="14070" h="11795" extrusionOk="0">
                  <a:moveTo>
                    <a:pt x="0" y="0"/>
                  </a:moveTo>
                  <a:lnTo>
                    <a:pt x="0" y="11226"/>
                  </a:lnTo>
                  <a:cubicBezTo>
                    <a:pt x="0" y="11548"/>
                    <a:pt x="247" y="11795"/>
                    <a:pt x="569" y="11795"/>
                  </a:cubicBezTo>
                  <a:lnTo>
                    <a:pt x="13501" y="11795"/>
                  </a:lnTo>
                  <a:cubicBezTo>
                    <a:pt x="13823" y="11795"/>
                    <a:pt x="14070" y="11548"/>
                    <a:pt x="14070" y="11226"/>
                  </a:cubicBezTo>
                  <a:lnTo>
                    <a:pt x="140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3833588" y="1363950"/>
              <a:ext cx="351750" cy="56900"/>
            </a:xfrm>
            <a:custGeom>
              <a:avLst/>
              <a:gdLst/>
              <a:ahLst/>
              <a:cxnLst/>
              <a:rect l="l" t="t" r="r" b="b"/>
              <a:pathLst>
                <a:path w="14070" h="2276" extrusionOk="0">
                  <a:moveTo>
                    <a:pt x="569" y="0"/>
                  </a:moveTo>
                  <a:cubicBezTo>
                    <a:pt x="247" y="0"/>
                    <a:pt x="0" y="247"/>
                    <a:pt x="0" y="569"/>
                  </a:cubicBezTo>
                  <a:lnTo>
                    <a:pt x="0" y="2275"/>
                  </a:lnTo>
                  <a:lnTo>
                    <a:pt x="14070" y="2275"/>
                  </a:lnTo>
                  <a:lnTo>
                    <a:pt x="14070" y="569"/>
                  </a:lnTo>
                  <a:cubicBezTo>
                    <a:pt x="14070" y="247"/>
                    <a:pt x="13823" y="0"/>
                    <a:pt x="13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3876238" y="1468225"/>
              <a:ext cx="266450" cy="128975"/>
            </a:xfrm>
            <a:custGeom>
              <a:avLst/>
              <a:gdLst/>
              <a:ahLst/>
              <a:cxnLst/>
              <a:rect l="l" t="t" r="r" b="b"/>
              <a:pathLst>
                <a:path w="10658" h="5159" extrusionOk="0">
                  <a:moveTo>
                    <a:pt x="589" y="1"/>
                  </a:moveTo>
                  <a:cubicBezTo>
                    <a:pt x="266" y="1"/>
                    <a:pt x="1" y="266"/>
                    <a:pt x="1" y="569"/>
                  </a:cubicBezTo>
                  <a:lnTo>
                    <a:pt x="1" y="4589"/>
                  </a:lnTo>
                  <a:cubicBezTo>
                    <a:pt x="20" y="4893"/>
                    <a:pt x="266" y="5158"/>
                    <a:pt x="589" y="5158"/>
                  </a:cubicBezTo>
                  <a:lnTo>
                    <a:pt x="10088" y="5158"/>
                  </a:lnTo>
                  <a:cubicBezTo>
                    <a:pt x="10392" y="5158"/>
                    <a:pt x="10657" y="4893"/>
                    <a:pt x="10657" y="4589"/>
                  </a:cubicBezTo>
                  <a:lnTo>
                    <a:pt x="10657" y="569"/>
                  </a:lnTo>
                  <a:cubicBezTo>
                    <a:pt x="10657" y="266"/>
                    <a:pt x="10411" y="1"/>
                    <a:pt x="100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3981013" y="1504250"/>
              <a:ext cx="64475" cy="56925"/>
            </a:xfrm>
            <a:custGeom>
              <a:avLst/>
              <a:gdLst/>
              <a:ahLst/>
              <a:cxnLst/>
              <a:rect l="l" t="t" r="r" b="b"/>
              <a:pathLst>
                <a:path w="2579" h="2277" extrusionOk="0">
                  <a:moveTo>
                    <a:pt x="0" y="1"/>
                  </a:moveTo>
                  <a:lnTo>
                    <a:pt x="0" y="2276"/>
                  </a:lnTo>
                  <a:lnTo>
                    <a:pt x="2579" y="1138"/>
                  </a:lnTo>
                  <a:lnTo>
                    <a:pt x="0"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3937863" y="1639825"/>
              <a:ext cx="33700" cy="28825"/>
            </a:xfrm>
            <a:custGeom>
              <a:avLst/>
              <a:gdLst/>
              <a:ahLst/>
              <a:cxnLst/>
              <a:rect l="l" t="t" r="r" b="b"/>
              <a:pathLst>
                <a:path w="1348" h="1153" extrusionOk="0">
                  <a:moveTo>
                    <a:pt x="570" y="1"/>
                  </a:moveTo>
                  <a:cubicBezTo>
                    <a:pt x="266" y="1"/>
                    <a:pt x="1" y="266"/>
                    <a:pt x="1" y="570"/>
                  </a:cubicBezTo>
                  <a:cubicBezTo>
                    <a:pt x="1" y="918"/>
                    <a:pt x="282" y="1153"/>
                    <a:pt x="582" y="1153"/>
                  </a:cubicBezTo>
                  <a:cubicBezTo>
                    <a:pt x="722" y="1153"/>
                    <a:pt x="866" y="1101"/>
                    <a:pt x="987" y="987"/>
                  </a:cubicBezTo>
                  <a:cubicBezTo>
                    <a:pt x="1347" y="626"/>
                    <a:pt x="1082"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4032688" y="1385275"/>
              <a:ext cx="17075" cy="14375"/>
            </a:xfrm>
            <a:custGeom>
              <a:avLst/>
              <a:gdLst/>
              <a:ahLst/>
              <a:cxnLst/>
              <a:rect l="l" t="t" r="r" b="b"/>
              <a:pathLst>
                <a:path w="683" h="575" extrusionOk="0">
                  <a:moveTo>
                    <a:pt x="398" y="0"/>
                  </a:moveTo>
                  <a:cubicBezTo>
                    <a:pt x="133" y="0"/>
                    <a:pt x="0" y="304"/>
                    <a:pt x="190" y="493"/>
                  </a:cubicBezTo>
                  <a:cubicBezTo>
                    <a:pt x="245" y="549"/>
                    <a:pt x="314" y="574"/>
                    <a:pt x="384" y="574"/>
                  </a:cubicBezTo>
                  <a:cubicBezTo>
                    <a:pt x="527" y="574"/>
                    <a:pt x="670" y="464"/>
                    <a:pt x="683" y="285"/>
                  </a:cubicBezTo>
                  <a:cubicBezTo>
                    <a:pt x="683" y="133"/>
                    <a:pt x="550" y="0"/>
                    <a:pt x="3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4061588" y="1385275"/>
              <a:ext cx="47425" cy="14250"/>
            </a:xfrm>
            <a:custGeom>
              <a:avLst/>
              <a:gdLst/>
              <a:ahLst/>
              <a:cxnLst/>
              <a:rect l="l" t="t" r="r" b="b"/>
              <a:pathLst>
                <a:path w="1897" h="570" extrusionOk="0">
                  <a:moveTo>
                    <a:pt x="380" y="0"/>
                  </a:moveTo>
                  <a:cubicBezTo>
                    <a:pt x="1" y="0"/>
                    <a:pt x="1" y="569"/>
                    <a:pt x="380" y="569"/>
                  </a:cubicBezTo>
                  <a:lnTo>
                    <a:pt x="1518" y="569"/>
                  </a:lnTo>
                  <a:cubicBezTo>
                    <a:pt x="1897" y="569"/>
                    <a:pt x="1897" y="0"/>
                    <a:pt x="15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4118963" y="1385275"/>
              <a:ext cx="47900" cy="14250"/>
            </a:xfrm>
            <a:custGeom>
              <a:avLst/>
              <a:gdLst/>
              <a:ahLst/>
              <a:cxnLst/>
              <a:rect l="l" t="t" r="r" b="b"/>
              <a:pathLst>
                <a:path w="1916" h="570" extrusionOk="0">
                  <a:moveTo>
                    <a:pt x="379" y="0"/>
                  </a:moveTo>
                  <a:cubicBezTo>
                    <a:pt x="0" y="0"/>
                    <a:pt x="0" y="569"/>
                    <a:pt x="379" y="569"/>
                  </a:cubicBezTo>
                  <a:lnTo>
                    <a:pt x="1517" y="569"/>
                  </a:lnTo>
                  <a:cubicBezTo>
                    <a:pt x="1915" y="569"/>
                    <a:pt x="1915" y="0"/>
                    <a:pt x="15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3826463" y="1356825"/>
              <a:ext cx="366475" cy="366450"/>
            </a:xfrm>
            <a:custGeom>
              <a:avLst/>
              <a:gdLst/>
              <a:ahLst/>
              <a:cxnLst/>
              <a:rect l="l" t="t" r="r" b="b"/>
              <a:pathLst>
                <a:path w="14659" h="14658" extrusionOk="0">
                  <a:moveTo>
                    <a:pt x="13786" y="570"/>
                  </a:moveTo>
                  <a:cubicBezTo>
                    <a:pt x="13956" y="570"/>
                    <a:pt x="14070" y="702"/>
                    <a:pt x="14070" y="854"/>
                  </a:cubicBezTo>
                  <a:lnTo>
                    <a:pt x="14070" y="2276"/>
                  </a:lnTo>
                  <a:lnTo>
                    <a:pt x="570" y="2276"/>
                  </a:lnTo>
                  <a:lnTo>
                    <a:pt x="570" y="854"/>
                  </a:lnTo>
                  <a:cubicBezTo>
                    <a:pt x="570" y="702"/>
                    <a:pt x="683" y="570"/>
                    <a:pt x="854" y="570"/>
                  </a:cubicBezTo>
                  <a:close/>
                  <a:moveTo>
                    <a:pt x="14070" y="2864"/>
                  </a:moveTo>
                  <a:lnTo>
                    <a:pt x="14070" y="13786"/>
                  </a:lnTo>
                  <a:cubicBezTo>
                    <a:pt x="14070" y="13956"/>
                    <a:pt x="13956" y="14070"/>
                    <a:pt x="13786" y="14070"/>
                  </a:cubicBezTo>
                  <a:lnTo>
                    <a:pt x="854" y="14070"/>
                  </a:lnTo>
                  <a:cubicBezTo>
                    <a:pt x="683" y="14070"/>
                    <a:pt x="570" y="13956"/>
                    <a:pt x="570" y="13786"/>
                  </a:cubicBezTo>
                  <a:lnTo>
                    <a:pt x="570" y="2864"/>
                  </a:lnTo>
                  <a:close/>
                  <a:moveTo>
                    <a:pt x="854" y="1"/>
                  </a:moveTo>
                  <a:cubicBezTo>
                    <a:pt x="380" y="1"/>
                    <a:pt x="1" y="380"/>
                    <a:pt x="1" y="854"/>
                  </a:cubicBezTo>
                  <a:lnTo>
                    <a:pt x="1" y="13786"/>
                  </a:lnTo>
                  <a:cubicBezTo>
                    <a:pt x="1" y="14260"/>
                    <a:pt x="380" y="14639"/>
                    <a:pt x="854" y="14658"/>
                  </a:cubicBezTo>
                  <a:lnTo>
                    <a:pt x="13786" y="14658"/>
                  </a:lnTo>
                  <a:cubicBezTo>
                    <a:pt x="14260" y="14639"/>
                    <a:pt x="14639" y="14260"/>
                    <a:pt x="14658" y="13786"/>
                  </a:cubicBezTo>
                  <a:lnTo>
                    <a:pt x="14658" y="854"/>
                  </a:lnTo>
                  <a:cubicBezTo>
                    <a:pt x="14639" y="380"/>
                    <a:pt x="14260" y="1"/>
                    <a:pt x="137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3869138" y="1461125"/>
              <a:ext cx="280650" cy="143175"/>
            </a:xfrm>
            <a:custGeom>
              <a:avLst/>
              <a:gdLst/>
              <a:ahLst/>
              <a:cxnLst/>
              <a:rect l="l" t="t" r="r" b="b"/>
              <a:pathLst>
                <a:path w="11226" h="5727" extrusionOk="0">
                  <a:moveTo>
                    <a:pt x="10372" y="569"/>
                  </a:moveTo>
                  <a:cubicBezTo>
                    <a:pt x="10524" y="569"/>
                    <a:pt x="10657" y="702"/>
                    <a:pt x="10657" y="853"/>
                  </a:cubicBezTo>
                  <a:lnTo>
                    <a:pt x="10657" y="4873"/>
                  </a:lnTo>
                  <a:cubicBezTo>
                    <a:pt x="10657" y="5025"/>
                    <a:pt x="10524" y="5158"/>
                    <a:pt x="10372" y="5158"/>
                  </a:cubicBezTo>
                  <a:lnTo>
                    <a:pt x="873" y="5158"/>
                  </a:lnTo>
                  <a:cubicBezTo>
                    <a:pt x="702" y="5158"/>
                    <a:pt x="588" y="5025"/>
                    <a:pt x="588" y="4873"/>
                  </a:cubicBezTo>
                  <a:lnTo>
                    <a:pt x="569" y="853"/>
                  </a:lnTo>
                  <a:cubicBezTo>
                    <a:pt x="569" y="702"/>
                    <a:pt x="702" y="569"/>
                    <a:pt x="854" y="569"/>
                  </a:cubicBezTo>
                  <a:close/>
                  <a:moveTo>
                    <a:pt x="873" y="0"/>
                  </a:moveTo>
                  <a:cubicBezTo>
                    <a:pt x="399" y="0"/>
                    <a:pt x="0" y="379"/>
                    <a:pt x="19" y="853"/>
                  </a:cubicBezTo>
                  <a:lnTo>
                    <a:pt x="19" y="4873"/>
                  </a:lnTo>
                  <a:cubicBezTo>
                    <a:pt x="19" y="5347"/>
                    <a:pt x="399" y="5727"/>
                    <a:pt x="873" y="5727"/>
                  </a:cubicBezTo>
                  <a:lnTo>
                    <a:pt x="10372" y="5727"/>
                  </a:lnTo>
                  <a:cubicBezTo>
                    <a:pt x="10846" y="5727"/>
                    <a:pt x="11226" y="5347"/>
                    <a:pt x="11226" y="4873"/>
                  </a:cubicBezTo>
                  <a:lnTo>
                    <a:pt x="11226" y="853"/>
                  </a:lnTo>
                  <a:cubicBezTo>
                    <a:pt x="11226" y="379"/>
                    <a:pt x="10846" y="0"/>
                    <a:pt x="103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3867713" y="1632825"/>
              <a:ext cx="285100" cy="43050"/>
            </a:xfrm>
            <a:custGeom>
              <a:avLst/>
              <a:gdLst/>
              <a:ahLst/>
              <a:cxnLst/>
              <a:rect l="l" t="t" r="r" b="b"/>
              <a:pathLst>
                <a:path w="11404" h="1722" extrusionOk="0">
                  <a:moveTo>
                    <a:pt x="3376" y="565"/>
                  </a:moveTo>
                  <a:cubicBezTo>
                    <a:pt x="3641" y="565"/>
                    <a:pt x="3755" y="868"/>
                    <a:pt x="3584" y="1058"/>
                  </a:cubicBezTo>
                  <a:cubicBezTo>
                    <a:pt x="3523" y="1113"/>
                    <a:pt x="3449" y="1139"/>
                    <a:pt x="3378" y="1139"/>
                  </a:cubicBezTo>
                  <a:cubicBezTo>
                    <a:pt x="3230" y="1139"/>
                    <a:pt x="3091" y="1029"/>
                    <a:pt x="3091" y="850"/>
                  </a:cubicBezTo>
                  <a:cubicBezTo>
                    <a:pt x="3091" y="698"/>
                    <a:pt x="3224" y="565"/>
                    <a:pt x="3376" y="565"/>
                  </a:cubicBezTo>
                  <a:close/>
                  <a:moveTo>
                    <a:pt x="3385" y="1"/>
                  </a:moveTo>
                  <a:cubicBezTo>
                    <a:pt x="3049" y="1"/>
                    <a:pt x="2712" y="195"/>
                    <a:pt x="2579" y="584"/>
                  </a:cubicBezTo>
                  <a:lnTo>
                    <a:pt x="342" y="584"/>
                  </a:lnTo>
                  <a:cubicBezTo>
                    <a:pt x="0" y="603"/>
                    <a:pt x="0" y="1115"/>
                    <a:pt x="342" y="1153"/>
                  </a:cubicBezTo>
                  <a:lnTo>
                    <a:pt x="2579" y="1153"/>
                  </a:lnTo>
                  <a:cubicBezTo>
                    <a:pt x="2712" y="1532"/>
                    <a:pt x="3049" y="1722"/>
                    <a:pt x="3385" y="1722"/>
                  </a:cubicBezTo>
                  <a:cubicBezTo>
                    <a:pt x="3722" y="1722"/>
                    <a:pt x="4058" y="1532"/>
                    <a:pt x="4191" y="1153"/>
                  </a:cubicBezTo>
                  <a:lnTo>
                    <a:pt x="10998" y="1153"/>
                  </a:lnTo>
                  <a:cubicBezTo>
                    <a:pt x="11010" y="1154"/>
                    <a:pt x="11021" y="1154"/>
                    <a:pt x="11032" y="1154"/>
                  </a:cubicBezTo>
                  <a:cubicBezTo>
                    <a:pt x="11399" y="1154"/>
                    <a:pt x="11404" y="581"/>
                    <a:pt x="11047" y="581"/>
                  </a:cubicBezTo>
                  <a:cubicBezTo>
                    <a:pt x="11032" y="581"/>
                    <a:pt x="11015" y="582"/>
                    <a:pt x="10998" y="584"/>
                  </a:cubicBezTo>
                  <a:lnTo>
                    <a:pt x="4191" y="584"/>
                  </a:lnTo>
                  <a:cubicBezTo>
                    <a:pt x="4058" y="195"/>
                    <a:pt x="3722" y="1"/>
                    <a:pt x="3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3"/>
            <p:cNvSpPr/>
            <p:nvPr/>
          </p:nvSpPr>
          <p:spPr>
            <a:xfrm>
              <a:off x="3973888" y="1496900"/>
              <a:ext cx="78725" cy="71550"/>
            </a:xfrm>
            <a:custGeom>
              <a:avLst/>
              <a:gdLst/>
              <a:ahLst/>
              <a:cxnLst/>
              <a:rect l="l" t="t" r="r" b="b"/>
              <a:pathLst>
                <a:path w="3149" h="2862" extrusionOk="0">
                  <a:moveTo>
                    <a:pt x="570" y="731"/>
                  </a:moveTo>
                  <a:lnTo>
                    <a:pt x="2143" y="1432"/>
                  </a:lnTo>
                  <a:lnTo>
                    <a:pt x="570" y="2153"/>
                  </a:lnTo>
                  <a:lnTo>
                    <a:pt x="570" y="731"/>
                  </a:lnTo>
                  <a:close/>
                  <a:moveTo>
                    <a:pt x="280" y="0"/>
                  </a:moveTo>
                  <a:cubicBezTo>
                    <a:pt x="131" y="0"/>
                    <a:pt x="1" y="130"/>
                    <a:pt x="1" y="295"/>
                  </a:cubicBezTo>
                  <a:lnTo>
                    <a:pt x="1" y="2570"/>
                  </a:lnTo>
                  <a:cubicBezTo>
                    <a:pt x="1" y="2665"/>
                    <a:pt x="39" y="2760"/>
                    <a:pt x="115" y="2817"/>
                  </a:cubicBezTo>
                  <a:cubicBezTo>
                    <a:pt x="167" y="2848"/>
                    <a:pt x="219" y="2862"/>
                    <a:pt x="271" y="2862"/>
                  </a:cubicBezTo>
                  <a:cubicBezTo>
                    <a:pt x="314" y="2862"/>
                    <a:pt x="356" y="2853"/>
                    <a:pt x="399" y="2836"/>
                  </a:cubicBezTo>
                  <a:lnTo>
                    <a:pt x="2978" y="1698"/>
                  </a:lnTo>
                  <a:cubicBezTo>
                    <a:pt x="3073" y="1641"/>
                    <a:pt x="3148" y="1546"/>
                    <a:pt x="3148" y="1432"/>
                  </a:cubicBezTo>
                  <a:cubicBezTo>
                    <a:pt x="3148" y="1319"/>
                    <a:pt x="3073" y="1224"/>
                    <a:pt x="2978" y="1167"/>
                  </a:cubicBezTo>
                  <a:lnTo>
                    <a:pt x="399" y="29"/>
                  </a:lnTo>
                  <a:cubicBezTo>
                    <a:pt x="359" y="9"/>
                    <a:pt x="319" y="0"/>
                    <a:pt x="2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618;p33"/>
          <p:cNvGrpSpPr/>
          <p:nvPr/>
        </p:nvGrpSpPr>
        <p:grpSpPr>
          <a:xfrm>
            <a:off x="2188928" y="3527177"/>
            <a:ext cx="231293" cy="365730"/>
            <a:chOff x="1461488" y="3250125"/>
            <a:chExt cx="394900" cy="624325"/>
          </a:xfrm>
        </p:grpSpPr>
        <p:sp>
          <p:nvSpPr>
            <p:cNvPr id="619" name="Google Shape;619;p33"/>
            <p:cNvSpPr/>
            <p:nvPr/>
          </p:nvSpPr>
          <p:spPr>
            <a:xfrm>
              <a:off x="1474763" y="3313650"/>
              <a:ext cx="370725" cy="548950"/>
            </a:xfrm>
            <a:custGeom>
              <a:avLst/>
              <a:gdLst/>
              <a:ahLst/>
              <a:cxnLst/>
              <a:rect l="l" t="t" r="r" b="b"/>
              <a:pathLst>
                <a:path w="14829" h="21958" extrusionOk="0">
                  <a:moveTo>
                    <a:pt x="4589" y="1"/>
                  </a:moveTo>
                  <a:cubicBezTo>
                    <a:pt x="3774" y="1"/>
                    <a:pt x="3129" y="645"/>
                    <a:pt x="3129" y="1461"/>
                  </a:cubicBezTo>
                  <a:lnTo>
                    <a:pt x="3129" y="8704"/>
                  </a:lnTo>
                  <a:lnTo>
                    <a:pt x="1593" y="9747"/>
                  </a:lnTo>
                  <a:cubicBezTo>
                    <a:pt x="513" y="10448"/>
                    <a:pt x="1" y="11757"/>
                    <a:pt x="285" y="13008"/>
                  </a:cubicBezTo>
                  <a:cubicBezTo>
                    <a:pt x="892" y="15568"/>
                    <a:pt x="2219" y="17900"/>
                    <a:pt x="4096" y="19720"/>
                  </a:cubicBezTo>
                  <a:lnTo>
                    <a:pt x="4096" y="21958"/>
                  </a:lnTo>
                  <a:lnTo>
                    <a:pt x="12838" y="21958"/>
                  </a:lnTo>
                  <a:lnTo>
                    <a:pt x="12838" y="19720"/>
                  </a:lnTo>
                  <a:cubicBezTo>
                    <a:pt x="14108" y="17824"/>
                    <a:pt x="14791" y="15587"/>
                    <a:pt x="14791" y="13312"/>
                  </a:cubicBezTo>
                  <a:lnTo>
                    <a:pt x="14791" y="9519"/>
                  </a:lnTo>
                  <a:cubicBezTo>
                    <a:pt x="14829" y="8685"/>
                    <a:pt x="14165" y="8002"/>
                    <a:pt x="13331" y="8002"/>
                  </a:cubicBezTo>
                  <a:cubicBezTo>
                    <a:pt x="12542" y="8002"/>
                    <a:pt x="11906" y="8612"/>
                    <a:pt x="11871" y="9384"/>
                  </a:cubicBezTo>
                  <a:lnTo>
                    <a:pt x="11871" y="9384"/>
                  </a:lnTo>
                  <a:lnTo>
                    <a:pt x="11871" y="8552"/>
                  </a:lnTo>
                  <a:cubicBezTo>
                    <a:pt x="11871" y="7737"/>
                    <a:pt x="11226" y="7092"/>
                    <a:pt x="10411" y="7092"/>
                  </a:cubicBezTo>
                  <a:cubicBezTo>
                    <a:pt x="9614" y="7092"/>
                    <a:pt x="8951" y="7737"/>
                    <a:pt x="8951" y="8552"/>
                  </a:cubicBezTo>
                  <a:lnTo>
                    <a:pt x="8951" y="7566"/>
                  </a:lnTo>
                  <a:cubicBezTo>
                    <a:pt x="8951" y="6770"/>
                    <a:pt x="8306" y="6106"/>
                    <a:pt x="7509" y="6106"/>
                  </a:cubicBezTo>
                  <a:cubicBezTo>
                    <a:pt x="6694" y="6106"/>
                    <a:pt x="6049" y="6770"/>
                    <a:pt x="6049" y="7566"/>
                  </a:cubicBezTo>
                  <a:lnTo>
                    <a:pt x="6049" y="1461"/>
                  </a:lnTo>
                  <a:cubicBezTo>
                    <a:pt x="6049" y="645"/>
                    <a:pt x="5386" y="1"/>
                    <a:pt x="4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1783838" y="3624350"/>
              <a:ext cx="28475" cy="24475"/>
            </a:xfrm>
            <a:custGeom>
              <a:avLst/>
              <a:gdLst/>
              <a:ahLst/>
              <a:cxnLst/>
              <a:rect l="l" t="t" r="r" b="b"/>
              <a:pathLst>
                <a:path w="1139" h="979" extrusionOk="0">
                  <a:moveTo>
                    <a:pt x="492" y="1"/>
                  </a:moveTo>
                  <a:cubicBezTo>
                    <a:pt x="242" y="1"/>
                    <a:pt x="1" y="191"/>
                    <a:pt x="1" y="485"/>
                  </a:cubicBezTo>
                  <a:cubicBezTo>
                    <a:pt x="1" y="751"/>
                    <a:pt x="209" y="978"/>
                    <a:pt x="475" y="978"/>
                  </a:cubicBezTo>
                  <a:cubicBezTo>
                    <a:pt x="911" y="978"/>
                    <a:pt x="1138" y="466"/>
                    <a:pt x="835" y="144"/>
                  </a:cubicBezTo>
                  <a:cubicBezTo>
                    <a:pt x="736" y="45"/>
                    <a:pt x="613" y="1"/>
                    <a:pt x="4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1461488" y="3301325"/>
              <a:ext cx="394900" cy="573125"/>
            </a:xfrm>
            <a:custGeom>
              <a:avLst/>
              <a:gdLst/>
              <a:ahLst/>
              <a:cxnLst/>
              <a:rect l="l" t="t" r="r" b="b"/>
              <a:pathLst>
                <a:path w="15796" h="22925" extrusionOk="0">
                  <a:moveTo>
                    <a:pt x="5120" y="972"/>
                  </a:moveTo>
                  <a:cubicBezTo>
                    <a:pt x="5604" y="972"/>
                    <a:pt x="6087" y="1299"/>
                    <a:pt x="6087" y="1954"/>
                  </a:cubicBezTo>
                  <a:lnTo>
                    <a:pt x="6087" y="11472"/>
                  </a:lnTo>
                  <a:cubicBezTo>
                    <a:pt x="6087" y="11795"/>
                    <a:pt x="6334" y="11956"/>
                    <a:pt x="6580" y="11956"/>
                  </a:cubicBezTo>
                  <a:cubicBezTo>
                    <a:pt x="6827" y="11956"/>
                    <a:pt x="7073" y="11795"/>
                    <a:pt x="7073" y="11472"/>
                  </a:cubicBezTo>
                  <a:lnTo>
                    <a:pt x="7073" y="8059"/>
                  </a:lnTo>
                  <a:cubicBezTo>
                    <a:pt x="7073" y="7415"/>
                    <a:pt x="7557" y="7092"/>
                    <a:pt x="8040" y="7092"/>
                  </a:cubicBezTo>
                  <a:cubicBezTo>
                    <a:pt x="8524" y="7092"/>
                    <a:pt x="9008" y="7415"/>
                    <a:pt x="9008" y="8059"/>
                  </a:cubicBezTo>
                  <a:lnTo>
                    <a:pt x="9008" y="11472"/>
                  </a:lnTo>
                  <a:cubicBezTo>
                    <a:pt x="9008" y="11795"/>
                    <a:pt x="9249" y="11956"/>
                    <a:pt x="9491" y="11956"/>
                  </a:cubicBezTo>
                  <a:cubicBezTo>
                    <a:pt x="9733" y="11956"/>
                    <a:pt x="9975" y="11795"/>
                    <a:pt x="9975" y="11472"/>
                  </a:cubicBezTo>
                  <a:lnTo>
                    <a:pt x="9975" y="9045"/>
                  </a:lnTo>
                  <a:cubicBezTo>
                    <a:pt x="9975" y="8391"/>
                    <a:pt x="10463" y="8064"/>
                    <a:pt x="10951" y="8064"/>
                  </a:cubicBezTo>
                  <a:cubicBezTo>
                    <a:pt x="11439" y="8064"/>
                    <a:pt x="11928" y="8391"/>
                    <a:pt x="11928" y="9045"/>
                  </a:cubicBezTo>
                  <a:lnTo>
                    <a:pt x="11928" y="11472"/>
                  </a:lnTo>
                  <a:cubicBezTo>
                    <a:pt x="11928" y="11795"/>
                    <a:pt x="12169" y="11956"/>
                    <a:pt x="12411" y="11956"/>
                  </a:cubicBezTo>
                  <a:cubicBezTo>
                    <a:pt x="12653" y="11956"/>
                    <a:pt x="12895" y="11795"/>
                    <a:pt x="12895" y="11472"/>
                  </a:cubicBezTo>
                  <a:lnTo>
                    <a:pt x="12895" y="10012"/>
                  </a:lnTo>
                  <a:cubicBezTo>
                    <a:pt x="12857" y="9330"/>
                    <a:pt x="13359" y="8988"/>
                    <a:pt x="13862" y="8988"/>
                  </a:cubicBezTo>
                  <a:cubicBezTo>
                    <a:pt x="14364" y="8988"/>
                    <a:pt x="14867" y="9330"/>
                    <a:pt x="14829" y="10012"/>
                  </a:cubicBezTo>
                  <a:lnTo>
                    <a:pt x="14829" y="13805"/>
                  </a:lnTo>
                  <a:cubicBezTo>
                    <a:pt x="14829" y="15985"/>
                    <a:pt x="14184" y="18128"/>
                    <a:pt x="12970" y="19948"/>
                  </a:cubicBezTo>
                  <a:cubicBezTo>
                    <a:pt x="12914" y="20024"/>
                    <a:pt x="12895" y="20119"/>
                    <a:pt x="12895" y="20213"/>
                  </a:cubicBezTo>
                  <a:lnTo>
                    <a:pt x="12895" y="21977"/>
                  </a:lnTo>
                  <a:lnTo>
                    <a:pt x="5120" y="21977"/>
                  </a:lnTo>
                  <a:lnTo>
                    <a:pt x="5120" y="20213"/>
                  </a:lnTo>
                  <a:cubicBezTo>
                    <a:pt x="5120" y="20081"/>
                    <a:pt x="5064" y="19967"/>
                    <a:pt x="4969" y="19872"/>
                  </a:cubicBezTo>
                  <a:cubicBezTo>
                    <a:pt x="4040" y="18962"/>
                    <a:pt x="3243" y="17938"/>
                    <a:pt x="2617" y="16800"/>
                  </a:cubicBezTo>
                  <a:cubicBezTo>
                    <a:pt x="2011" y="15720"/>
                    <a:pt x="1575" y="14582"/>
                    <a:pt x="1290" y="13387"/>
                  </a:cubicBezTo>
                  <a:cubicBezTo>
                    <a:pt x="1044" y="12326"/>
                    <a:pt x="1480" y="11226"/>
                    <a:pt x="2390" y="10638"/>
                  </a:cubicBezTo>
                  <a:lnTo>
                    <a:pt x="3186" y="10107"/>
                  </a:lnTo>
                  <a:lnTo>
                    <a:pt x="3186" y="13406"/>
                  </a:lnTo>
                  <a:cubicBezTo>
                    <a:pt x="3186" y="13729"/>
                    <a:pt x="3428" y="13890"/>
                    <a:pt x="3670" y="13890"/>
                  </a:cubicBezTo>
                  <a:cubicBezTo>
                    <a:pt x="3912" y="13890"/>
                    <a:pt x="4153" y="13729"/>
                    <a:pt x="4153" y="13406"/>
                  </a:cubicBezTo>
                  <a:lnTo>
                    <a:pt x="4153" y="1954"/>
                  </a:lnTo>
                  <a:cubicBezTo>
                    <a:pt x="4153" y="1299"/>
                    <a:pt x="4637" y="972"/>
                    <a:pt x="5120" y="972"/>
                  </a:cubicBezTo>
                  <a:close/>
                  <a:moveTo>
                    <a:pt x="5101" y="1"/>
                  </a:moveTo>
                  <a:cubicBezTo>
                    <a:pt x="4040" y="1"/>
                    <a:pt x="3167" y="873"/>
                    <a:pt x="3167" y="1954"/>
                  </a:cubicBezTo>
                  <a:lnTo>
                    <a:pt x="3167" y="8931"/>
                  </a:lnTo>
                  <a:lnTo>
                    <a:pt x="1840" y="9823"/>
                  </a:lnTo>
                  <a:cubicBezTo>
                    <a:pt x="589" y="10657"/>
                    <a:pt x="1" y="12155"/>
                    <a:pt x="342" y="13615"/>
                  </a:cubicBezTo>
                  <a:lnTo>
                    <a:pt x="361" y="13615"/>
                  </a:lnTo>
                  <a:cubicBezTo>
                    <a:pt x="949" y="16175"/>
                    <a:pt x="2257" y="18526"/>
                    <a:pt x="4134" y="20403"/>
                  </a:cubicBezTo>
                  <a:lnTo>
                    <a:pt x="4153" y="20403"/>
                  </a:lnTo>
                  <a:lnTo>
                    <a:pt x="4153" y="22451"/>
                  </a:lnTo>
                  <a:cubicBezTo>
                    <a:pt x="4153" y="22716"/>
                    <a:pt x="4362" y="22925"/>
                    <a:pt x="4627" y="22925"/>
                  </a:cubicBezTo>
                  <a:lnTo>
                    <a:pt x="13369" y="22925"/>
                  </a:lnTo>
                  <a:cubicBezTo>
                    <a:pt x="13634" y="22925"/>
                    <a:pt x="13862" y="22716"/>
                    <a:pt x="13843" y="22451"/>
                  </a:cubicBezTo>
                  <a:lnTo>
                    <a:pt x="13843" y="20346"/>
                  </a:lnTo>
                  <a:cubicBezTo>
                    <a:pt x="15113" y="18393"/>
                    <a:pt x="15796" y="16118"/>
                    <a:pt x="15796" y="13786"/>
                  </a:cubicBezTo>
                  <a:lnTo>
                    <a:pt x="15796" y="9993"/>
                  </a:lnTo>
                  <a:cubicBezTo>
                    <a:pt x="15796" y="8851"/>
                    <a:pt x="14853" y="8046"/>
                    <a:pt x="13842" y="8046"/>
                  </a:cubicBezTo>
                  <a:cubicBezTo>
                    <a:pt x="13477" y="8046"/>
                    <a:pt x="13104" y="8150"/>
                    <a:pt x="12762" y="8382"/>
                  </a:cubicBezTo>
                  <a:cubicBezTo>
                    <a:pt x="12496" y="7604"/>
                    <a:pt x="11757" y="7092"/>
                    <a:pt x="10942" y="7092"/>
                  </a:cubicBezTo>
                  <a:cubicBezTo>
                    <a:pt x="10913" y="7091"/>
                    <a:pt x="10885" y="7090"/>
                    <a:pt x="10856" y="7090"/>
                  </a:cubicBezTo>
                  <a:cubicBezTo>
                    <a:pt x="10489" y="7090"/>
                    <a:pt x="10142" y="7203"/>
                    <a:pt x="9861" y="7415"/>
                  </a:cubicBezTo>
                  <a:cubicBezTo>
                    <a:pt x="9566" y="6597"/>
                    <a:pt x="8806" y="6111"/>
                    <a:pt x="8018" y="6111"/>
                  </a:cubicBezTo>
                  <a:cubicBezTo>
                    <a:pt x="7691" y="6111"/>
                    <a:pt x="7360" y="6194"/>
                    <a:pt x="7054" y="6372"/>
                  </a:cubicBezTo>
                  <a:lnTo>
                    <a:pt x="7054" y="1954"/>
                  </a:lnTo>
                  <a:cubicBezTo>
                    <a:pt x="7054" y="873"/>
                    <a:pt x="6182" y="1"/>
                    <a:pt x="51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1741663" y="3674550"/>
              <a:ext cx="63050" cy="117175"/>
            </a:xfrm>
            <a:custGeom>
              <a:avLst/>
              <a:gdLst/>
              <a:ahLst/>
              <a:cxnLst/>
              <a:rect l="l" t="t" r="r" b="b"/>
              <a:pathLst>
                <a:path w="2522" h="4687" extrusionOk="0">
                  <a:moveTo>
                    <a:pt x="2023" y="1"/>
                  </a:moveTo>
                  <a:cubicBezTo>
                    <a:pt x="1835" y="1"/>
                    <a:pt x="1648" y="106"/>
                    <a:pt x="1574" y="336"/>
                  </a:cubicBezTo>
                  <a:cubicBezTo>
                    <a:pt x="1365" y="1625"/>
                    <a:pt x="872" y="2857"/>
                    <a:pt x="152" y="3938"/>
                  </a:cubicBezTo>
                  <a:cubicBezTo>
                    <a:pt x="0" y="4147"/>
                    <a:pt x="57" y="4469"/>
                    <a:pt x="284" y="4602"/>
                  </a:cubicBezTo>
                  <a:cubicBezTo>
                    <a:pt x="370" y="4659"/>
                    <a:pt x="464" y="4687"/>
                    <a:pt x="556" y="4687"/>
                  </a:cubicBezTo>
                  <a:cubicBezTo>
                    <a:pt x="707" y="4687"/>
                    <a:pt x="854" y="4611"/>
                    <a:pt x="948" y="4469"/>
                  </a:cubicBezTo>
                  <a:cubicBezTo>
                    <a:pt x="1763" y="3275"/>
                    <a:pt x="2294" y="1909"/>
                    <a:pt x="2522" y="506"/>
                  </a:cubicBezTo>
                  <a:cubicBezTo>
                    <a:pt x="2522" y="183"/>
                    <a:pt x="2271" y="1"/>
                    <a:pt x="20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1490888" y="3250125"/>
              <a:ext cx="196750" cy="112150"/>
            </a:xfrm>
            <a:custGeom>
              <a:avLst/>
              <a:gdLst/>
              <a:ahLst/>
              <a:cxnLst/>
              <a:rect l="l" t="t" r="r" b="b"/>
              <a:pathLst>
                <a:path w="7870" h="4486" extrusionOk="0">
                  <a:moveTo>
                    <a:pt x="3925" y="1"/>
                  </a:moveTo>
                  <a:cubicBezTo>
                    <a:pt x="1745" y="1"/>
                    <a:pt x="0" y="1802"/>
                    <a:pt x="38" y="4002"/>
                  </a:cubicBezTo>
                  <a:cubicBezTo>
                    <a:pt x="38" y="4267"/>
                    <a:pt x="247" y="4476"/>
                    <a:pt x="512" y="4476"/>
                  </a:cubicBezTo>
                  <a:lnTo>
                    <a:pt x="550" y="4476"/>
                  </a:lnTo>
                  <a:cubicBezTo>
                    <a:pt x="816" y="4476"/>
                    <a:pt x="1024" y="4267"/>
                    <a:pt x="1024" y="4002"/>
                  </a:cubicBezTo>
                  <a:cubicBezTo>
                    <a:pt x="1024" y="2390"/>
                    <a:pt x="2314" y="1082"/>
                    <a:pt x="3925" y="1082"/>
                  </a:cubicBezTo>
                  <a:cubicBezTo>
                    <a:pt x="5537" y="1082"/>
                    <a:pt x="6846" y="2390"/>
                    <a:pt x="6846" y="4002"/>
                  </a:cubicBezTo>
                  <a:cubicBezTo>
                    <a:pt x="6846" y="4324"/>
                    <a:pt x="7087" y="4485"/>
                    <a:pt x="7329" y="4485"/>
                  </a:cubicBezTo>
                  <a:cubicBezTo>
                    <a:pt x="7571" y="4485"/>
                    <a:pt x="7813" y="4324"/>
                    <a:pt x="7813" y="4002"/>
                  </a:cubicBezTo>
                  <a:cubicBezTo>
                    <a:pt x="7869" y="1802"/>
                    <a:pt x="6125" y="1"/>
                    <a:pt x="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 name="Google Shape;624;p33"/>
          <p:cNvSpPr txBox="1"/>
          <p:nvPr/>
        </p:nvSpPr>
        <p:spPr>
          <a:xfrm>
            <a:off x="2479763" y="3459992"/>
            <a:ext cx="1392900" cy="50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Venus has a nice name</a:t>
            </a:r>
            <a:endParaRPr>
              <a:solidFill>
                <a:schemeClr val="accent3"/>
              </a:solidFill>
              <a:latin typeface="Fira Code"/>
              <a:ea typeface="Fira Code"/>
              <a:cs typeface="Fira Code"/>
              <a:sym typeface="Fira Code"/>
            </a:endParaRPr>
          </a:p>
        </p:txBody>
      </p:sp>
      <p:sp>
        <p:nvSpPr>
          <p:cNvPr id="625" name="Google Shape;625;p33"/>
          <p:cNvSpPr txBox="1"/>
          <p:nvPr/>
        </p:nvSpPr>
        <p:spPr>
          <a:xfrm>
            <a:off x="4709225" y="3459992"/>
            <a:ext cx="1392900" cy="50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Mars is a cold place</a:t>
            </a:r>
            <a:endParaRPr>
              <a:solidFill>
                <a:schemeClr val="accent3"/>
              </a:solidFill>
              <a:latin typeface="Fira Code"/>
              <a:ea typeface="Fira Code"/>
              <a:cs typeface="Fira Code"/>
              <a:sym typeface="Fira Code"/>
            </a:endParaRPr>
          </a:p>
        </p:txBody>
      </p:sp>
      <p:sp>
        <p:nvSpPr>
          <p:cNvPr id="626" name="Google Shape;626;p33"/>
          <p:cNvSpPr txBox="1"/>
          <p:nvPr/>
        </p:nvSpPr>
        <p:spPr>
          <a:xfrm>
            <a:off x="6972975" y="3459992"/>
            <a:ext cx="1392900" cy="50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Jupiter is a gas giant</a:t>
            </a:r>
            <a:endParaRPr>
              <a:solidFill>
                <a:schemeClr val="accent3"/>
              </a:solidFill>
              <a:latin typeface="Fira Code"/>
              <a:ea typeface="Fira Code"/>
              <a:cs typeface="Fira Code"/>
              <a:sym typeface="Fira Code"/>
            </a:endParaRPr>
          </a:p>
        </p:txBody>
      </p:sp>
      <p:sp>
        <p:nvSpPr>
          <p:cNvPr id="627" name="Google Shape;627;p33"/>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628" name="Google Shape;628;p33"/>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629" name="Google Shape;629;p33"/>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p34"/>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Features of </a:t>
            </a:r>
            <a:r>
              <a:rPr lang="en">
                <a:solidFill>
                  <a:schemeClr val="accent2"/>
                </a:solidFill>
              </a:rPr>
              <a:t>‘the Topic’ </a:t>
            </a:r>
            <a:r>
              <a:rPr lang="en">
                <a:solidFill>
                  <a:schemeClr val="accent6"/>
                </a:solidFill>
              </a:rPr>
              <a:t>{</a:t>
            </a:r>
            <a:endParaRPr>
              <a:solidFill>
                <a:schemeClr val="accent6"/>
              </a:solidFill>
            </a:endParaRPr>
          </a:p>
        </p:txBody>
      </p:sp>
      <p:sp>
        <p:nvSpPr>
          <p:cNvPr id="635" name="Google Shape;635;p34"/>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sp>
        <p:nvSpPr>
          <p:cNvPr id="636" name="Google Shape;636;p34"/>
          <p:cNvSpPr txBox="1"/>
          <p:nvPr/>
        </p:nvSpPr>
        <p:spPr>
          <a:xfrm>
            <a:off x="1630375" y="1261475"/>
            <a:ext cx="12945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1"/>
                </a:solidFill>
                <a:latin typeface="Fira Code"/>
                <a:ea typeface="Fira Code"/>
                <a:cs typeface="Fira Code"/>
                <a:sym typeface="Fira Code"/>
              </a:rPr>
              <a:t>Step 01</a:t>
            </a:r>
            <a:endParaRPr sz="2000">
              <a:solidFill>
                <a:schemeClr val="accent1"/>
              </a:solidFill>
              <a:latin typeface="Fira Code"/>
              <a:ea typeface="Fira Code"/>
              <a:cs typeface="Fira Code"/>
              <a:sym typeface="Fira Code"/>
            </a:endParaRPr>
          </a:p>
        </p:txBody>
      </p:sp>
      <p:sp>
        <p:nvSpPr>
          <p:cNvPr id="637" name="Google Shape;637;p34"/>
          <p:cNvSpPr txBox="1"/>
          <p:nvPr/>
        </p:nvSpPr>
        <p:spPr>
          <a:xfrm>
            <a:off x="2888875" y="1261450"/>
            <a:ext cx="39813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Mercury is the closest planet to the Sun and the smallest one</a:t>
            </a:r>
            <a:endParaRPr>
              <a:solidFill>
                <a:schemeClr val="accent3"/>
              </a:solidFill>
              <a:latin typeface="Fira Code"/>
              <a:ea typeface="Fira Code"/>
              <a:cs typeface="Fira Code"/>
              <a:sym typeface="Fira Code"/>
            </a:endParaRPr>
          </a:p>
        </p:txBody>
      </p:sp>
      <p:sp>
        <p:nvSpPr>
          <p:cNvPr id="638" name="Google Shape;638;p34"/>
          <p:cNvSpPr txBox="1"/>
          <p:nvPr/>
        </p:nvSpPr>
        <p:spPr>
          <a:xfrm>
            <a:off x="2068425" y="1984000"/>
            <a:ext cx="12945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lt2"/>
                </a:solidFill>
                <a:latin typeface="Fira Code"/>
                <a:ea typeface="Fira Code"/>
                <a:cs typeface="Fira Code"/>
                <a:sym typeface="Fira Code"/>
              </a:rPr>
              <a:t>Step 02</a:t>
            </a:r>
            <a:endParaRPr sz="2000">
              <a:solidFill>
                <a:schemeClr val="lt2"/>
              </a:solidFill>
              <a:latin typeface="Fira Code"/>
              <a:ea typeface="Fira Code"/>
              <a:cs typeface="Fira Code"/>
              <a:sym typeface="Fira Code"/>
            </a:endParaRPr>
          </a:p>
        </p:txBody>
      </p:sp>
      <p:sp>
        <p:nvSpPr>
          <p:cNvPr id="639" name="Google Shape;639;p34"/>
          <p:cNvSpPr txBox="1"/>
          <p:nvPr/>
        </p:nvSpPr>
        <p:spPr>
          <a:xfrm>
            <a:off x="3326925" y="1984008"/>
            <a:ext cx="39813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Saturn is a gas giant and has several rings</a:t>
            </a:r>
            <a:endParaRPr>
              <a:solidFill>
                <a:schemeClr val="accent3"/>
              </a:solidFill>
              <a:latin typeface="Fira Code"/>
              <a:ea typeface="Fira Code"/>
              <a:cs typeface="Fira Code"/>
              <a:sym typeface="Fira Code"/>
            </a:endParaRPr>
          </a:p>
        </p:txBody>
      </p:sp>
      <p:sp>
        <p:nvSpPr>
          <p:cNvPr id="640" name="Google Shape;640;p34"/>
          <p:cNvSpPr txBox="1"/>
          <p:nvPr/>
        </p:nvSpPr>
        <p:spPr>
          <a:xfrm>
            <a:off x="2505725" y="2706550"/>
            <a:ext cx="12945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2"/>
                </a:solidFill>
                <a:latin typeface="Fira Code"/>
                <a:ea typeface="Fira Code"/>
                <a:cs typeface="Fira Code"/>
                <a:sym typeface="Fira Code"/>
              </a:rPr>
              <a:t>Step 03</a:t>
            </a:r>
            <a:endParaRPr sz="2000">
              <a:solidFill>
                <a:schemeClr val="dk2"/>
              </a:solidFill>
              <a:latin typeface="Fira Code"/>
              <a:ea typeface="Fira Code"/>
              <a:cs typeface="Fira Code"/>
              <a:sym typeface="Fira Code"/>
            </a:endParaRPr>
          </a:p>
        </p:txBody>
      </p:sp>
      <p:sp>
        <p:nvSpPr>
          <p:cNvPr id="641" name="Google Shape;641;p34"/>
          <p:cNvSpPr txBox="1"/>
          <p:nvPr/>
        </p:nvSpPr>
        <p:spPr>
          <a:xfrm>
            <a:off x="3764225" y="2706567"/>
            <a:ext cx="39813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The Earth is the only planet that harbors life</a:t>
            </a:r>
            <a:endParaRPr>
              <a:solidFill>
                <a:schemeClr val="accent3"/>
              </a:solidFill>
              <a:latin typeface="Fira Code"/>
              <a:ea typeface="Fira Code"/>
              <a:cs typeface="Fira Code"/>
              <a:sym typeface="Fira Code"/>
            </a:endParaRPr>
          </a:p>
        </p:txBody>
      </p:sp>
      <p:sp>
        <p:nvSpPr>
          <p:cNvPr id="642" name="Google Shape;642;p34"/>
          <p:cNvSpPr txBox="1"/>
          <p:nvPr/>
        </p:nvSpPr>
        <p:spPr>
          <a:xfrm>
            <a:off x="2924775" y="3429125"/>
            <a:ext cx="12945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2"/>
                </a:solidFill>
                <a:latin typeface="Fira Code"/>
                <a:ea typeface="Fira Code"/>
                <a:cs typeface="Fira Code"/>
                <a:sym typeface="Fira Code"/>
              </a:rPr>
              <a:t>Step 04</a:t>
            </a:r>
            <a:endParaRPr sz="2000">
              <a:solidFill>
                <a:schemeClr val="accent2"/>
              </a:solidFill>
              <a:latin typeface="Fira Code"/>
              <a:ea typeface="Fira Code"/>
              <a:cs typeface="Fira Code"/>
              <a:sym typeface="Fira Code"/>
            </a:endParaRPr>
          </a:p>
        </p:txBody>
      </p:sp>
      <p:sp>
        <p:nvSpPr>
          <p:cNvPr id="643" name="Google Shape;643;p34"/>
          <p:cNvSpPr txBox="1"/>
          <p:nvPr/>
        </p:nvSpPr>
        <p:spPr>
          <a:xfrm>
            <a:off x="4183275" y="3429125"/>
            <a:ext cx="39813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Venus has a beautiful name and is the second planet from the Sun</a:t>
            </a:r>
            <a:endParaRPr>
              <a:solidFill>
                <a:schemeClr val="accent3"/>
              </a:solidFill>
              <a:latin typeface="Fira Code"/>
              <a:ea typeface="Fira Code"/>
              <a:cs typeface="Fira Code"/>
              <a:sym typeface="Fira Code"/>
            </a:endParaRPr>
          </a:p>
        </p:txBody>
      </p:sp>
      <p:sp>
        <p:nvSpPr>
          <p:cNvPr id="644" name="Google Shape;644;p34"/>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645" name="Google Shape;645;p34"/>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646" name="Google Shape;646;p34"/>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cxnSp>
        <p:nvCxnSpPr>
          <p:cNvPr id="647" name="Google Shape;647;p34"/>
          <p:cNvCxnSpPr/>
          <p:nvPr/>
        </p:nvCxnSpPr>
        <p:spPr>
          <a:xfrm>
            <a:off x="1337875" y="1154900"/>
            <a:ext cx="0" cy="2778600"/>
          </a:xfrm>
          <a:prstGeom prst="straightConnector1">
            <a:avLst/>
          </a:prstGeom>
          <a:noFill/>
          <a:ln w="9525" cap="flat" cmpd="sng">
            <a:solidFill>
              <a:schemeClr val="accent4"/>
            </a:solidFill>
            <a:prstDash val="solid"/>
            <a:round/>
            <a:headEnd type="none" w="med" len="med"/>
            <a:tailEnd type="none" w="med" len="med"/>
          </a:ln>
        </p:spPr>
      </p:cxnSp>
      <p:cxnSp>
        <p:nvCxnSpPr>
          <p:cNvPr id="648" name="Google Shape;648;p34"/>
          <p:cNvCxnSpPr>
            <a:stCxn id="649" idx="2"/>
            <a:endCxn id="636" idx="1"/>
          </p:cNvCxnSpPr>
          <p:nvPr/>
        </p:nvCxnSpPr>
        <p:spPr>
          <a:xfrm>
            <a:off x="1337875" y="1553675"/>
            <a:ext cx="292500" cy="0"/>
          </a:xfrm>
          <a:prstGeom prst="straightConnector1">
            <a:avLst/>
          </a:prstGeom>
          <a:noFill/>
          <a:ln w="9525" cap="flat" cmpd="sng">
            <a:solidFill>
              <a:schemeClr val="accent4"/>
            </a:solidFill>
            <a:prstDash val="solid"/>
            <a:round/>
            <a:headEnd type="none" w="med" len="med"/>
            <a:tailEnd type="none" w="med" len="med"/>
          </a:ln>
        </p:spPr>
      </p:cxnSp>
      <p:cxnSp>
        <p:nvCxnSpPr>
          <p:cNvPr id="650" name="Google Shape;650;p34"/>
          <p:cNvCxnSpPr/>
          <p:nvPr/>
        </p:nvCxnSpPr>
        <p:spPr>
          <a:xfrm>
            <a:off x="1337875" y="2276200"/>
            <a:ext cx="698400" cy="0"/>
          </a:xfrm>
          <a:prstGeom prst="straightConnector1">
            <a:avLst/>
          </a:prstGeom>
          <a:noFill/>
          <a:ln w="9525" cap="flat" cmpd="sng">
            <a:solidFill>
              <a:schemeClr val="accent4"/>
            </a:solidFill>
            <a:prstDash val="solid"/>
            <a:round/>
            <a:headEnd type="none" w="med" len="med"/>
            <a:tailEnd type="none" w="med" len="med"/>
          </a:ln>
        </p:spPr>
      </p:cxnSp>
      <p:sp>
        <p:nvSpPr>
          <p:cNvPr id="651" name="Google Shape;651;p34"/>
          <p:cNvSpPr/>
          <p:nvPr/>
        </p:nvSpPr>
        <p:spPr>
          <a:xfrm>
            <a:off x="1280125" y="2218446"/>
            <a:ext cx="115500" cy="115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2" name="Google Shape;652;p34"/>
          <p:cNvCxnSpPr/>
          <p:nvPr/>
        </p:nvCxnSpPr>
        <p:spPr>
          <a:xfrm>
            <a:off x="1337875" y="2998763"/>
            <a:ext cx="1152000" cy="0"/>
          </a:xfrm>
          <a:prstGeom prst="straightConnector1">
            <a:avLst/>
          </a:prstGeom>
          <a:noFill/>
          <a:ln w="9525" cap="flat" cmpd="sng">
            <a:solidFill>
              <a:schemeClr val="accent4"/>
            </a:solidFill>
            <a:prstDash val="solid"/>
            <a:round/>
            <a:headEnd type="none" w="med" len="med"/>
            <a:tailEnd type="none" w="med" len="med"/>
          </a:ln>
        </p:spPr>
      </p:cxnSp>
      <p:sp>
        <p:nvSpPr>
          <p:cNvPr id="653" name="Google Shape;653;p34"/>
          <p:cNvSpPr/>
          <p:nvPr/>
        </p:nvSpPr>
        <p:spPr>
          <a:xfrm>
            <a:off x="1280125" y="2941004"/>
            <a:ext cx="115500" cy="115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4" name="Google Shape;654;p34"/>
          <p:cNvCxnSpPr/>
          <p:nvPr/>
        </p:nvCxnSpPr>
        <p:spPr>
          <a:xfrm>
            <a:off x="1337875" y="3721325"/>
            <a:ext cx="1587000" cy="0"/>
          </a:xfrm>
          <a:prstGeom prst="straightConnector1">
            <a:avLst/>
          </a:prstGeom>
          <a:noFill/>
          <a:ln w="9525" cap="flat" cmpd="sng">
            <a:solidFill>
              <a:schemeClr val="accent4"/>
            </a:solidFill>
            <a:prstDash val="solid"/>
            <a:round/>
            <a:headEnd type="none" w="med" len="med"/>
            <a:tailEnd type="none" w="med" len="med"/>
          </a:ln>
        </p:spPr>
      </p:cxnSp>
      <p:sp>
        <p:nvSpPr>
          <p:cNvPr id="655" name="Google Shape;655;p34"/>
          <p:cNvSpPr/>
          <p:nvPr/>
        </p:nvSpPr>
        <p:spPr>
          <a:xfrm>
            <a:off x="1280125" y="3663563"/>
            <a:ext cx="115500" cy="115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Programming Language Workshop for Beginners by Slidesgo">
  <a:themeElements>
    <a:clrScheme name="Simple Light">
      <a:dk1>
        <a:srgbClr val="2E323B"/>
      </a:dk1>
      <a:lt1>
        <a:srgbClr val="FF5858"/>
      </a:lt1>
      <a:dk2>
        <a:srgbClr val="72D9F0"/>
      </a:dk2>
      <a:lt2>
        <a:srgbClr val="FCC642"/>
      </a:lt2>
      <a:accent1>
        <a:srgbClr val="DBA0DB"/>
      </a:accent1>
      <a:accent2>
        <a:srgbClr val="A5CF27"/>
      </a:accent2>
      <a:accent3>
        <a:srgbClr val="E7E7E7"/>
      </a:accent3>
      <a:accent4>
        <a:srgbClr val="707070"/>
      </a:accent4>
      <a:accent5>
        <a:srgbClr val="16191F"/>
      </a:accent5>
      <a:accent6>
        <a:srgbClr val="FFFFFF"/>
      </a:accent6>
      <a:hlink>
        <a:srgbClr val="FF585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483</TotalTime>
  <Words>2124</Words>
  <Application>Microsoft Office PowerPoint</Application>
  <PresentationFormat>On-screen Show (16:9)</PresentationFormat>
  <Paragraphs>395</Paragraphs>
  <Slides>45</Slides>
  <Notes>45</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45</vt:i4>
      </vt:variant>
    </vt:vector>
  </HeadingPairs>
  <TitlesOfParts>
    <vt:vector size="57" baseType="lpstr">
      <vt:lpstr>Arial</vt:lpstr>
      <vt:lpstr>Calibri</vt:lpstr>
      <vt:lpstr>Amatic SC</vt:lpstr>
      <vt:lpstr>Proxima Nova</vt:lpstr>
      <vt:lpstr>Lalezar</vt:lpstr>
      <vt:lpstr>Montserrat</vt:lpstr>
      <vt:lpstr>Fira Code</vt:lpstr>
      <vt:lpstr>B Nazanin</vt:lpstr>
      <vt:lpstr>Proxima Nova Semibold</vt:lpstr>
      <vt:lpstr>Roboto Medium</vt:lpstr>
      <vt:lpstr>Programming Language Workshop for Beginners by Slidesgo</vt:lpstr>
      <vt:lpstr>Slidesgo Final Pages</vt:lpstr>
      <vt:lpstr>PowerPoint Presentation</vt:lpstr>
      <vt:lpstr>PowerPoint Presentation</vt:lpstr>
      <vt:lpstr>Contents Of ‘This Template’;</vt:lpstr>
      <vt:lpstr>01</vt:lpstr>
      <vt:lpstr>01 {</vt:lpstr>
      <vt:lpstr>Concepts &lt; /1 &gt; { </vt:lpstr>
      <vt:lpstr>Introduction; {</vt:lpstr>
      <vt:lpstr>What Is this ‘Topic About ?’ {</vt:lpstr>
      <vt:lpstr>Features of ‘the Topic’ {</vt:lpstr>
      <vt:lpstr>Recommendations; {</vt:lpstr>
      <vt:lpstr>Examples About ‘The Topic’{</vt:lpstr>
      <vt:lpstr>Practical Exercise {</vt:lpstr>
      <vt:lpstr>9h 55m 23s {  </vt:lpstr>
      <vt:lpstr>A ‘Picture’ Is { Worth a Thousand Words</vt:lpstr>
      <vt:lpstr>Awesome { Words; </vt:lpstr>
      <vt:lpstr>Did You Know ‘This ?’ {</vt:lpstr>
      <vt:lpstr>A ‘Picture’ Always Reinforces The Concept {</vt:lpstr>
      <vt:lpstr>150,005,630 {</vt:lpstr>
      <vt:lpstr>— Someone ‘Famous’</vt:lpstr>
      <vt:lpstr>Review ‘Concepts’ {</vt:lpstr>
      <vt:lpstr>Planning of ‘September’{</vt:lpstr>
      <vt:lpstr>JavaScript For ‘Beginners’ {</vt:lpstr>
      <vt:lpstr>Desktop Software {</vt:lpstr>
      <vt:lpstr>Thanks; {</vt:lpstr>
      <vt:lpstr>Web ‘Design’</vt:lpstr>
      <vt:lpstr>Alternative ‘Resources’ {</vt:lpstr>
      <vt:lpstr>Resources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shayan naghizadeh</dc:creator>
  <cp:lastModifiedBy>shayan naghizadeh</cp:lastModifiedBy>
  <cp:revision>3</cp:revision>
  <dcterms:modified xsi:type="dcterms:W3CDTF">2025-04-15T05:58:59Z</dcterms:modified>
</cp:coreProperties>
</file>